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74"/>
  </p:notesMasterIdLst>
  <p:handoutMasterIdLst>
    <p:handoutMasterId r:id="rId75"/>
  </p:handoutMasterIdLst>
  <p:sldIdLst>
    <p:sldId id="524" r:id="rId2"/>
    <p:sldId id="581" r:id="rId3"/>
    <p:sldId id="582" r:id="rId4"/>
    <p:sldId id="513" r:id="rId5"/>
    <p:sldId id="266" r:id="rId6"/>
    <p:sldId id="269" r:id="rId7"/>
    <p:sldId id="275" r:id="rId8"/>
    <p:sldId id="278" r:id="rId9"/>
    <p:sldId id="288" r:id="rId10"/>
    <p:sldId id="282" r:id="rId11"/>
    <p:sldId id="507" r:id="rId12"/>
    <p:sldId id="508" r:id="rId13"/>
    <p:sldId id="527" r:id="rId14"/>
    <p:sldId id="272" r:id="rId15"/>
    <p:sldId id="523" r:id="rId16"/>
    <p:sldId id="484" r:id="rId17"/>
    <p:sldId id="521" r:id="rId18"/>
    <p:sldId id="525" r:id="rId19"/>
    <p:sldId id="485" r:id="rId20"/>
    <p:sldId id="488" r:id="rId21"/>
    <p:sldId id="519" r:id="rId22"/>
    <p:sldId id="490" r:id="rId23"/>
    <p:sldId id="526" r:id="rId24"/>
    <p:sldId id="493" r:id="rId25"/>
    <p:sldId id="494" r:id="rId26"/>
    <p:sldId id="497" r:id="rId27"/>
    <p:sldId id="500" r:id="rId28"/>
    <p:sldId id="501" r:id="rId29"/>
    <p:sldId id="503" r:id="rId30"/>
    <p:sldId id="530" r:id="rId31"/>
    <p:sldId id="531" r:id="rId32"/>
    <p:sldId id="532" r:id="rId33"/>
    <p:sldId id="533" r:id="rId34"/>
    <p:sldId id="534" r:id="rId35"/>
    <p:sldId id="535" r:id="rId36"/>
    <p:sldId id="585" r:id="rId37"/>
    <p:sldId id="536" r:id="rId38"/>
    <p:sldId id="537" r:id="rId39"/>
    <p:sldId id="538" r:id="rId40"/>
    <p:sldId id="541" r:id="rId41"/>
    <p:sldId id="542" r:id="rId42"/>
    <p:sldId id="590" r:id="rId43"/>
    <p:sldId id="591" r:id="rId44"/>
    <p:sldId id="544" r:id="rId45"/>
    <p:sldId id="545" r:id="rId46"/>
    <p:sldId id="547" r:id="rId47"/>
    <p:sldId id="584" r:id="rId48"/>
    <p:sldId id="549" r:id="rId49"/>
    <p:sldId id="550" r:id="rId50"/>
    <p:sldId id="551" r:id="rId51"/>
    <p:sldId id="554" r:id="rId52"/>
    <p:sldId id="553" r:id="rId53"/>
    <p:sldId id="552" r:id="rId54"/>
    <p:sldId id="572" r:id="rId55"/>
    <p:sldId id="555" r:id="rId56"/>
    <p:sldId id="556" r:id="rId57"/>
    <p:sldId id="558" r:id="rId58"/>
    <p:sldId id="557" r:id="rId59"/>
    <p:sldId id="579" r:id="rId60"/>
    <p:sldId id="592" r:id="rId61"/>
    <p:sldId id="593" r:id="rId62"/>
    <p:sldId id="589" r:id="rId63"/>
    <p:sldId id="574" r:id="rId64"/>
    <p:sldId id="560" r:id="rId65"/>
    <p:sldId id="561" r:id="rId66"/>
    <p:sldId id="586" r:id="rId67"/>
    <p:sldId id="563" r:id="rId68"/>
    <p:sldId id="564" r:id="rId69"/>
    <p:sldId id="565" r:id="rId70"/>
    <p:sldId id="566" r:id="rId71"/>
    <p:sldId id="575" r:id="rId72"/>
    <p:sldId id="583" r:id="rId73"/>
  </p:sldIdLst>
  <p:sldSz cx="12192000" cy="6858000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66"/>
    <a:srgbClr val="FF9933"/>
    <a:srgbClr val="FF0000"/>
    <a:srgbClr val="669900"/>
    <a:srgbClr val="FFCCFF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006" autoAdjust="0"/>
  </p:normalViewPr>
  <p:slideViewPr>
    <p:cSldViewPr>
      <p:cViewPr varScale="1">
        <p:scale>
          <a:sx n="111" d="100"/>
          <a:sy n="111" d="100"/>
        </p:scale>
        <p:origin x="45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8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9FFD91-0A61-457C-8919-E71583138464}" type="doc">
      <dgm:prSet loTypeId="urn:microsoft.com/office/officeart/2005/8/layout/vList6" loCatId="list" qsTypeId="urn:microsoft.com/office/officeart/2005/8/quickstyle/3d2#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55C874-4E34-4B5B-BDE1-7E9CDECAA3DE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rPr>
            <a:t>第一部分</a:t>
          </a:r>
        </a:p>
      </dgm:t>
    </dgm:pt>
    <dgm:pt modelId="{CDEC97F5-B8DA-4950-98C9-0F80A7D05157}" type="parTrans" cxnId="{9A407D04-9586-4BFB-B1C5-ED8EAD16E89E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28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BA0B832-D952-463B-8892-699E8B914F36}" type="sibTrans" cxnId="{9A407D04-9586-4BFB-B1C5-ED8EAD16E89E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28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22A2862D-C8ED-433C-B209-60F55F0A5AB9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rPr>
            <a:t>强电解质溶液</a:t>
          </a:r>
        </a:p>
      </dgm:t>
    </dgm:pt>
    <dgm:pt modelId="{15A62B1B-C2B7-4D61-96D5-CBAE52887CCD}" type="parTrans" cxnId="{8CBCF811-8F1F-4E1A-91BF-618BAF67A84D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28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E4F56CB5-FE79-484C-A4B8-8945E3F5F47D}" type="sibTrans" cxnId="{8CBCF811-8F1F-4E1A-91BF-618BAF67A84D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28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AE1B8DFC-08BF-4EEE-8F14-98C86DAFCF6B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rPr>
            <a:t>第二部分</a:t>
          </a:r>
        </a:p>
      </dgm:t>
    </dgm:pt>
    <dgm:pt modelId="{62F173D5-79DE-48F7-BE6E-4A4A542FB3FB}" type="parTrans" cxnId="{10D07FC8-109E-4761-B403-810DBBE7D009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28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C0E97959-CB59-4291-849E-357888F1999A}" type="sibTrans" cxnId="{10D07FC8-109E-4761-B403-810DBBE7D009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28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4AD43EDF-4BB6-4882-AAC4-5D56AAF46CDF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kumimoji="1"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rPr>
            <a:t>酸碱理论</a:t>
          </a:r>
        </a:p>
      </dgm:t>
    </dgm:pt>
    <dgm:pt modelId="{95830D73-B7ED-4912-A3B9-129F1E36AB48}" type="parTrans" cxnId="{5B615EA4-DBAC-42DC-87E0-66F3BB0B0A16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28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3CD415B2-0B35-4E03-A7EF-8A350D49F6F4}" type="sibTrans" cxnId="{5B615EA4-DBAC-42DC-87E0-66F3BB0B0A16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28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E194FBC6-F19B-4AA3-A119-36C09838F7D5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kumimoji="1"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rPr>
            <a:t>水电解平衡和溶液的</a:t>
          </a:r>
          <a:r>
            <a:rPr kumimoji="1"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rPr>
            <a:t>PH</a:t>
          </a:r>
          <a:r>
            <a:rPr kumimoji="1"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rPr>
            <a:t>值</a:t>
          </a:r>
          <a:endParaRPr lang="zh-CN" altLang="en-US" sz="2800" b="1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74E6E5AE-9C07-45DD-A776-669C6770693B}" type="parTrans" cxnId="{8E3060D1-1B5E-4E86-A0D0-6BE02095CFB7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28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EBA66E01-D013-4485-A993-38A386C73078}" type="sibTrans" cxnId="{8E3060D1-1B5E-4E86-A0D0-6BE02095CFB7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28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945FD90B-F2A6-48EA-95D6-3A784AD7455A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kumimoji="1"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rPr>
            <a:t>弱电解质溶液</a:t>
          </a:r>
          <a:endParaRPr lang="zh-CN" altLang="en-US" sz="2800" b="1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03C95583-20DA-4D74-A0B4-1168A3991B64}" type="sibTrans" cxnId="{8D66A9D3-2D72-4AE0-9974-38D05617B648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28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08211ED3-8904-4D24-99AF-92F455DCDF28}" type="parTrans" cxnId="{8D66A9D3-2D72-4AE0-9974-38D05617B648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28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FA2DC080-3282-4618-BE15-295DA55A03A7}" type="pres">
      <dgm:prSet presAssocID="{4F9FFD91-0A61-457C-8919-E71583138464}" presName="Name0" presStyleCnt="0">
        <dgm:presLayoutVars>
          <dgm:dir/>
          <dgm:animLvl val="lvl"/>
          <dgm:resizeHandles/>
        </dgm:presLayoutVars>
      </dgm:prSet>
      <dgm:spPr/>
    </dgm:pt>
    <dgm:pt modelId="{5B92357F-C09F-4B3F-9C89-345077318662}" type="pres">
      <dgm:prSet presAssocID="{2355C874-4E34-4B5B-BDE1-7E9CDECAA3DE}" presName="linNode" presStyleCnt="0"/>
      <dgm:spPr/>
    </dgm:pt>
    <dgm:pt modelId="{FCEB73D4-56E3-4575-8E2B-DFDF09AC422B}" type="pres">
      <dgm:prSet presAssocID="{2355C874-4E34-4B5B-BDE1-7E9CDECAA3DE}" presName="parentShp" presStyleLbl="node1" presStyleIdx="0" presStyleCnt="2">
        <dgm:presLayoutVars>
          <dgm:bulletEnabled val="1"/>
        </dgm:presLayoutVars>
      </dgm:prSet>
      <dgm:spPr/>
    </dgm:pt>
    <dgm:pt modelId="{101155A0-7279-46AF-A054-A9017FAA4A40}" type="pres">
      <dgm:prSet presAssocID="{2355C874-4E34-4B5B-BDE1-7E9CDECAA3DE}" presName="childShp" presStyleLbl="bgAccFollowNode1" presStyleIdx="0" presStyleCnt="2" custLinFactNeighborX="10170" custLinFactNeighborY="-2932">
        <dgm:presLayoutVars>
          <dgm:bulletEnabled val="1"/>
        </dgm:presLayoutVars>
      </dgm:prSet>
      <dgm:spPr/>
    </dgm:pt>
    <dgm:pt modelId="{E762EB5D-599A-4D97-86EB-ECA6D2A12396}" type="pres">
      <dgm:prSet presAssocID="{8BA0B832-D952-463B-8892-699E8B914F36}" presName="spacing" presStyleCnt="0"/>
      <dgm:spPr/>
    </dgm:pt>
    <dgm:pt modelId="{8EBA57ED-D213-41A7-8754-6809742EB1AC}" type="pres">
      <dgm:prSet presAssocID="{AE1B8DFC-08BF-4EEE-8F14-98C86DAFCF6B}" presName="linNode" presStyleCnt="0"/>
      <dgm:spPr/>
    </dgm:pt>
    <dgm:pt modelId="{88B3DF29-6995-4F04-9AE1-C37DEE32304C}" type="pres">
      <dgm:prSet presAssocID="{AE1B8DFC-08BF-4EEE-8F14-98C86DAFCF6B}" presName="parentShp" presStyleLbl="node1" presStyleIdx="1" presStyleCnt="2">
        <dgm:presLayoutVars>
          <dgm:bulletEnabled val="1"/>
        </dgm:presLayoutVars>
      </dgm:prSet>
      <dgm:spPr/>
    </dgm:pt>
    <dgm:pt modelId="{6A9AD51D-CC5B-4F66-A232-88DFB309967D}" type="pres">
      <dgm:prSet presAssocID="{AE1B8DFC-08BF-4EEE-8F14-98C86DAFCF6B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9A407D04-9586-4BFB-B1C5-ED8EAD16E89E}" srcId="{4F9FFD91-0A61-457C-8919-E71583138464}" destId="{2355C874-4E34-4B5B-BDE1-7E9CDECAA3DE}" srcOrd="0" destOrd="0" parTransId="{CDEC97F5-B8DA-4950-98C9-0F80A7D05157}" sibTransId="{8BA0B832-D952-463B-8892-699E8B914F36}"/>
    <dgm:cxn modelId="{8CBCF811-8F1F-4E1A-91BF-618BAF67A84D}" srcId="{2355C874-4E34-4B5B-BDE1-7E9CDECAA3DE}" destId="{22A2862D-C8ED-433C-B209-60F55F0A5AB9}" srcOrd="0" destOrd="0" parTransId="{15A62B1B-C2B7-4D61-96D5-CBAE52887CCD}" sibTransId="{E4F56CB5-FE79-484C-A4B8-8945E3F5F47D}"/>
    <dgm:cxn modelId="{765A802B-387F-42F0-80CF-CC458231425C}" type="presOf" srcId="{2355C874-4E34-4B5B-BDE1-7E9CDECAA3DE}" destId="{FCEB73D4-56E3-4575-8E2B-DFDF09AC422B}" srcOrd="0" destOrd="0" presId="urn:microsoft.com/office/officeart/2005/8/layout/vList6"/>
    <dgm:cxn modelId="{6A6C1B3E-5138-4862-9D99-300817E39A86}" type="presOf" srcId="{945FD90B-F2A6-48EA-95D6-3A784AD7455A}" destId="{101155A0-7279-46AF-A054-A9017FAA4A40}" srcOrd="0" destOrd="1" presId="urn:microsoft.com/office/officeart/2005/8/layout/vList6"/>
    <dgm:cxn modelId="{7DFD409C-6293-4740-AE4F-D7175115E090}" type="presOf" srcId="{AE1B8DFC-08BF-4EEE-8F14-98C86DAFCF6B}" destId="{88B3DF29-6995-4F04-9AE1-C37DEE32304C}" srcOrd="0" destOrd="0" presId="urn:microsoft.com/office/officeart/2005/8/layout/vList6"/>
    <dgm:cxn modelId="{5B615EA4-DBAC-42DC-87E0-66F3BB0B0A16}" srcId="{AE1B8DFC-08BF-4EEE-8F14-98C86DAFCF6B}" destId="{4AD43EDF-4BB6-4882-AAC4-5D56AAF46CDF}" srcOrd="0" destOrd="0" parTransId="{95830D73-B7ED-4912-A3B9-129F1E36AB48}" sibTransId="{3CD415B2-0B35-4E03-A7EF-8A350D49F6F4}"/>
    <dgm:cxn modelId="{5B9A02A7-EAF6-43AC-8B5D-049C0661A060}" type="presOf" srcId="{4F9FFD91-0A61-457C-8919-E71583138464}" destId="{FA2DC080-3282-4618-BE15-295DA55A03A7}" srcOrd="0" destOrd="0" presId="urn:microsoft.com/office/officeart/2005/8/layout/vList6"/>
    <dgm:cxn modelId="{F070BCB4-3704-4D04-91F7-B004255D61EE}" type="presOf" srcId="{4AD43EDF-4BB6-4882-AAC4-5D56AAF46CDF}" destId="{6A9AD51D-CC5B-4F66-A232-88DFB309967D}" srcOrd="0" destOrd="0" presId="urn:microsoft.com/office/officeart/2005/8/layout/vList6"/>
    <dgm:cxn modelId="{10D07FC8-109E-4761-B403-810DBBE7D009}" srcId="{4F9FFD91-0A61-457C-8919-E71583138464}" destId="{AE1B8DFC-08BF-4EEE-8F14-98C86DAFCF6B}" srcOrd="1" destOrd="0" parTransId="{62F173D5-79DE-48F7-BE6E-4A4A542FB3FB}" sibTransId="{C0E97959-CB59-4291-849E-357888F1999A}"/>
    <dgm:cxn modelId="{8E3060D1-1B5E-4E86-A0D0-6BE02095CFB7}" srcId="{AE1B8DFC-08BF-4EEE-8F14-98C86DAFCF6B}" destId="{E194FBC6-F19B-4AA3-A119-36C09838F7D5}" srcOrd="1" destOrd="0" parTransId="{74E6E5AE-9C07-45DD-A776-669C6770693B}" sibTransId="{EBA66E01-D013-4485-A993-38A386C73078}"/>
    <dgm:cxn modelId="{0043BFD2-E222-441C-BCAA-F492C576F94E}" type="presOf" srcId="{22A2862D-C8ED-433C-B209-60F55F0A5AB9}" destId="{101155A0-7279-46AF-A054-A9017FAA4A40}" srcOrd="0" destOrd="0" presId="urn:microsoft.com/office/officeart/2005/8/layout/vList6"/>
    <dgm:cxn modelId="{8D66A9D3-2D72-4AE0-9974-38D05617B648}" srcId="{2355C874-4E34-4B5B-BDE1-7E9CDECAA3DE}" destId="{945FD90B-F2A6-48EA-95D6-3A784AD7455A}" srcOrd="1" destOrd="0" parTransId="{08211ED3-8904-4D24-99AF-92F455DCDF28}" sibTransId="{03C95583-20DA-4D74-A0B4-1168A3991B64}"/>
    <dgm:cxn modelId="{BD5692D9-99AF-4428-B6F4-64C68CEF09EE}" type="presOf" srcId="{E194FBC6-F19B-4AA3-A119-36C09838F7D5}" destId="{6A9AD51D-CC5B-4F66-A232-88DFB309967D}" srcOrd="0" destOrd="1" presId="urn:microsoft.com/office/officeart/2005/8/layout/vList6"/>
    <dgm:cxn modelId="{DAAC711E-7956-4023-9D23-191EF882DBC8}" type="presParOf" srcId="{FA2DC080-3282-4618-BE15-295DA55A03A7}" destId="{5B92357F-C09F-4B3F-9C89-345077318662}" srcOrd="0" destOrd="0" presId="urn:microsoft.com/office/officeart/2005/8/layout/vList6"/>
    <dgm:cxn modelId="{225A1FC6-BD07-4B71-8C8C-1541D2204764}" type="presParOf" srcId="{5B92357F-C09F-4B3F-9C89-345077318662}" destId="{FCEB73D4-56E3-4575-8E2B-DFDF09AC422B}" srcOrd="0" destOrd="0" presId="urn:microsoft.com/office/officeart/2005/8/layout/vList6"/>
    <dgm:cxn modelId="{9AE7C70D-8DD7-4162-BC77-E1E053BDA736}" type="presParOf" srcId="{5B92357F-C09F-4B3F-9C89-345077318662}" destId="{101155A0-7279-46AF-A054-A9017FAA4A40}" srcOrd="1" destOrd="0" presId="urn:microsoft.com/office/officeart/2005/8/layout/vList6"/>
    <dgm:cxn modelId="{390C0107-B3CC-4AF8-BFBA-A37AE13D49CB}" type="presParOf" srcId="{FA2DC080-3282-4618-BE15-295DA55A03A7}" destId="{E762EB5D-599A-4D97-86EB-ECA6D2A12396}" srcOrd="1" destOrd="0" presId="urn:microsoft.com/office/officeart/2005/8/layout/vList6"/>
    <dgm:cxn modelId="{C27600DC-0E58-43A8-A1D5-AEF76DBC992A}" type="presParOf" srcId="{FA2DC080-3282-4618-BE15-295DA55A03A7}" destId="{8EBA57ED-D213-41A7-8754-6809742EB1AC}" srcOrd="2" destOrd="0" presId="urn:microsoft.com/office/officeart/2005/8/layout/vList6"/>
    <dgm:cxn modelId="{ED80557E-2203-423E-AA0B-A82FFDE93CCF}" type="presParOf" srcId="{8EBA57ED-D213-41A7-8754-6809742EB1AC}" destId="{88B3DF29-6995-4F04-9AE1-C37DEE32304C}" srcOrd="0" destOrd="0" presId="urn:microsoft.com/office/officeart/2005/8/layout/vList6"/>
    <dgm:cxn modelId="{FAAE9F80-EB29-410A-A158-EEAE084ECF58}" type="presParOf" srcId="{8EBA57ED-D213-41A7-8754-6809742EB1AC}" destId="{6A9AD51D-CC5B-4F66-A232-88DFB309967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4F5E3E-C260-4AD0-B3E5-A116BDEDAF41}" type="doc">
      <dgm:prSet loTypeId="urn:microsoft.com/office/officeart/2005/8/layout/hierarchy2" loCatId="hierarchy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A5A17811-2A06-4201-997D-7EABA7C2638C}">
      <dgm:prSet phldrT="[文本]" custT="1"/>
      <dgm:spPr/>
      <dgm:t>
        <a:bodyPr/>
        <a:lstStyle/>
        <a:p>
          <a:r>
            <a:rPr lang="zh-CN" altLang="en-US" sz="2800" b="1">
              <a:latin typeface="楷体" panose="02010609060101010101" pitchFamily="49" charset="-122"/>
              <a:ea typeface="楷体" panose="02010609060101010101" pitchFamily="49" charset="-122"/>
            </a:rPr>
            <a:t>电解质</a:t>
          </a:r>
          <a:endParaRPr lang="zh-CN" altLang="en-US" sz="2800" b="1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78E0E7BB-FC04-493C-95CF-8B06FF374242}" type="parTrans" cxnId="{3A44938A-3D11-4D5D-8EE0-ADF7C7054813}">
      <dgm:prSet/>
      <dgm:spPr/>
      <dgm:t>
        <a:bodyPr/>
        <a:lstStyle/>
        <a:p>
          <a:endParaRPr lang="zh-CN" altLang="en-US" sz="2800" b="1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20C396A-F2FA-45CE-8953-79A79596C497}" type="sibTrans" cxnId="{3A44938A-3D11-4D5D-8EE0-ADF7C7054813}">
      <dgm:prSet/>
      <dgm:spPr/>
      <dgm:t>
        <a:bodyPr/>
        <a:lstStyle/>
        <a:p>
          <a:endParaRPr lang="zh-CN" altLang="en-US" sz="2800" b="1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5A551EFC-F6F2-4A76-A7CC-D16D0375C677}">
      <dgm:prSet phldrT="[文本]" custT="1"/>
      <dgm:spPr/>
      <dgm:t>
        <a:bodyPr/>
        <a:lstStyle/>
        <a:p>
          <a:r>
            <a:rPr kumimoji="1" lang="zh-CN" altLang="en-US" sz="2800" b="1">
              <a:latin typeface="楷体" panose="02010609060101010101" pitchFamily="49" charset="-122"/>
              <a:ea typeface="楷体" panose="02010609060101010101" pitchFamily="49" charset="-122"/>
            </a:rPr>
            <a:t>可溶性电解质</a:t>
          </a:r>
          <a:endParaRPr lang="zh-CN" altLang="en-US" sz="2800" b="1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CEBF6C18-3E2E-4B3B-882C-0F1443E2F252}" type="parTrans" cxnId="{DFB28344-8808-41AF-ABA1-2EF693C896B9}">
      <dgm:prSet custT="1"/>
      <dgm:spPr/>
      <dgm:t>
        <a:bodyPr/>
        <a:lstStyle/>
        <a:p>
          <a:endParaRPr lang="zh-CN" altLang="en-US" sz="2800" b="1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A06F330F-DFCA-499B-A9B4-5E4FACDE4792}" type="sibTrans" cxnId="{DFB28344-8808-41AF-ABA1-2EF693C896B9}">
      <dgm:prSet/>
      <dgm:spPr/>
      <dgm:t>
        <a:bodyPr/>
        <a:lstStyle/>
        <a:p>
          <a:endParaRPr lang="zh-CN" altLang="en-US" sz="2800" b="1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B7F8F5D3-4570-4976-804A-AF4721309E0F}">
      <dgm:prSet phldrT="[文本]" custT="1"/>
      <dgm:spPr/>
      <dgm:t>
        <a:bodyPr/>
        <a:lstStyle/>
        <a:p>
          <a:r>
            <a:rPr kumimoji="1" lang="zh-CN" altLang="en-US" sz="2800" b="1">
              <a:latin typeface="楷体" panose="02010609060101010101" pitchFamily="49" charset="-122"/>
              <a:ea typeface="楷体" panose="02010609060101010101" pitchFamily="49" charset="-122"/>
            </a:rPr>
            <a:t>强电解质</a:t>
          </a:r>
          <a:endParaRPr lang="zh-CN" altLang="en-US" sz="2800" b="1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D0266FB1-9C31-4424-94FB-01B86EC07CEC}" type="parTrans" cxnId="{8E24ACBB-A011-4049-AA8F-BEA23548B4FE}">
      <dgm:prSet custT="1"/>
      <dgm:spPr/>
      <dgm:t>
        <a:bodyPr/>
        <a:lstStyle/>
        <a:p>
          <a:endParaRPr lang="zh-CN" altLang="en-US" sz="2800" b="1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7AA94BB4-B030-4F42-BB2A-9F6A5C92D029}" type="sibTrans" cxnId="{8E24ACBB-A011-4049-AA8F-BEA23548B4FE}">
      <dgm:prSet/>
      <dgm:spPr/>
      <dgm:t>
        <a:bodyPr/>
        <a:lstStyle/>
        <a:p>
          <a:endParaRPr lang="zh-CN" altLang="en-US" sz="2800" b="1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6A3372CD-FF73-4F94-81A9-7709CFFB74CB}">
      <dgm:prSet phldrT="[文本]" custT="1"/>
      <dgm:spPr/>
      <dgm:t>
        <a:bodyPr/>
        <a:lstStyle/>
        <a:p>
          <a:r>
            <a:rPr kumimoji="1" lang="zh-CN" altLang="en-US" sz="2800" b="1">
              <a:latin typeface="楷体" panose="02010609060101010101" pitchFamily="49" charset="-122"/>
              <a:ea typeface="楷体" panose="02010609060101010101" pitchFamily="49" charset="-122"/>
            </a:rPr>
            <a:t>弱电解质</a:t>
          </a:r>
          <a:endParaRPr lang="zh-CN" altLang="en-US" sz="2800" b="1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26BDCAE-3136-425B-8D9A-CE7D945A9AA4}" type="parTrans" cxnId="{F718867E-6BC0-425F-AB75-E68A9FA75E23}">
      <dgm:prSet custT="1"/>
      <dgm:spPr/>
      <dgm:t>
        <a:bodyPr/>
        <a:lstStyle/>
        <a:p>
          <a:endParaRPr lang="zh-CN" altLang="en-US" sz="2800" b="1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155413AB-16C4-4409-AE04-DDEF7586C255}" type="sibTrans" cxnId="{F718867E-6BC0-425F-AB75-E68A9FA75E23}">
      <dgm:prSet/>
      <dgm:spPr/>
      <dgm:t>
        <a:bodyPr/>
        <a:lstStyle/>
        <a:p>
          <a:endParaRPr lang="zh-CN" altLang="en-US" sz="2800" b="1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0DA17C10-FFA9-478F-BCDA-54398094FA06}">
      <dgm:prSet phldrT="[文本]" custT="1"/>
      <dgm:spPr/>
      <dgm:t>
        <a:bodyPr/>
        <a:lstStyle/>
        <a:p>
          <a:r>
            <a:rPr kumimoji="1" lang="zh-CN" altLang="en-US" sz="2800" b="1">
              <a:latin typeface="楷体" panose="02010609060101010101" pitchFamily="49" charset="-122"/>
              <a:ea typeface="楷体" panose="02010609060101010101" pitchFamily="49" charset="-122"/>
            </a:rPr>
            <a:t>难溶性电解质</a:t>
          </a:r>
          <a:endParaRPr lang="zh-CN" altLang="en-US" sz="2800" b="1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98F0CC72-6A6B-4926-B34D-9A414D07BF6A}" type="parTrans" cxnId="{2A822172-B7E1-4D34-A8CF-9185CF12FB40}">
      <dgm:prSet custT="1"/>
      <dgm:spPr/>
      <dgm:t>
        <a:bodyPr/>
        <a:lstStyle/>
        <a:p>
          <a:endParaRPr lang="zh-CN" altLang="en-US" sz="2800" b="1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38A9334D-2748-4FC0-8226-5C6EB968D1C4}" type="sibTrans" cxnId="{2A822172-B7E1-4D34-A8CF-9185CF12FB40}">
      <dgm:prSet/>
      <dgm:spPr/>
      <dgm:t>
        <a:bodyPr/>
        <a:lstStyle/>
        <a:p>
          <a:endParaRPr lang="zh-CN" altLang="en-US" sz="2800" b="1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4EB00E11-FB53-489C-8999-017ECDF1E2C4}" type="pres">
      <dgm:prSet presAssocID="{0A4F5E3E-C260-4AD0-B3E5-A116BDEDAF4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03D6B7D-DD50-49A4-88A4-385EE57A03EA}" type="pres">
      <dgm:prSet presAssocID="{A5A17811-2A06-4201-997D-7EABA7C2638C}" presName="root1" presStyleCnt="0"/>
      <dgm:spPr/>
    </dgm:pt>
    <dgm:pt modelId="{2EDAFBD4-33AF-465E-BC62-EA0289343C36}" type="pres">
      <dgm:prSet presAssocID="{A5A17811-2A06-4201-997D-7EABA7C2638C}" presName="LevelOneTextNode" presStyleLbl="node0" presStyleIdx="0" presStyleCnt="1">
        <dgm:presLayoutVars>
          <dgm:chPref val="3"/>
        </dgm:presLayoutVars>
      </dgm:prSet>
      <dgm:spPr/>
    </dgm:pt>
    <dgm:pt modelId="{FE00A1E8-D16F-40F7-ACE2-17C6DA85B2F7}" type="pres">
      <dgm:prSet presAssocID="{A5A17811-2A06-4201-997D-7EABA7C2638C}" presName="level2hierChild" presStyleCnt="0"/>
      <dgm:spPr/>
    </dgm:pt>
    <dgm:pt modelId="{5937AB38-E7B7-4D52-A7D1-5622D15B836E}" type="pres">
      <dgm:prSet presAssocID="{CEBF6C18-3E2E-4B3B-882C-0F1443E2F252}" presName="conn2-1" presStyleLbl="parChTrans1D2" presStyleIdx="0" presStyleCnt="2"/>
      <dgm:spPr/>
    </dgm:pt>
    <dgm:pt modelId="{699B6FED-5FB8-46D3-B3F9-CFECDB911A67}" type="pres">
      <dgm:prSet presAssocID="{CEBF6C18-3E2E-4B3B-882C-0F1443E2F252}" presName="connTx" presStyleLbl="parChTrans1D2" presStyleIdx="0" presStyleCnt="2"/>
      <dgm:spPr/>
    </dgm:pt>
    <dgm:pt modelId="{4523155F-11E1-44A4-B290-B2DAE2CD0E7A}" type="pres">
      <dgm:prSet presAssocID="{5A551EFC-F6F2-4A76-A7CC-D16D0375C677}" presName="root2" presStyleCnt="0"/>
      <dgm:spPr/>
    </dgm:pt>
    <dgm:pt modelId="{5C6FEF11-A6C2-4234-B1CA-C1347C9B04ED}" type="pres">
      <dgm:prSet presAssocID="{5A551EFC-F6F2-4A76-A7CC-D16D0375C677}" presName="LevelTwoTextNode" presStyleLbl="node2" presStyleIdx="0" presStyleCnt="2" custLinFactNeighborY="-57394">
        <dgm:presLayoutVars>
          <dgm:chPref val="3"/>
        </dgm:presLayoutVars>
      </dgm:prSet>
      <dgm:spPr/>
    </dgm:pt>
    <dgm:pt modelId="{04AF588D-9E56-455B-A2C8-C9BE35B6BF1C}" type="pres">
      <dgm:prSet presAssocID="{5A551EFC-F6F2-4A76-A7CC-D16D0375C677}" presName="level3hierChild" presStyleCnt="0"/>
      <dgm:spPr/>
    </dgm:pt>
    <dgm:pt modelId="{C2B4472F-2A00-44E6-8D00-B0C26335DA44}" type="pres">
      <dgm:prSet presAssocID="{D0266FB1-9C31-4424-94FB-01B86EC07CEC}" presName="conn2-1" presStyleLbl="parChTrans1D3" presStyleIdx="0" presStyleCnt="2"/>
      <dgm:spPr/>
    </dgm:pt>
    <dgm:pt modelId="{93ABB628-6B48-43AF-BDA4-CDBDA1FE6925}" type="pres">
      <dgm:prSet presAssocID="{D0266FB1-9C31-4424-94FB-01B86EC07CEC}" presName="connTx" presStyleLbl="parChTrans1D3" presStyleIdx="0" presStyleCnt="2"/>
      <dgm:spPr/>
    </dgm:pt>
    <dgm:pt modelId="{29EF5313-CCE3-488E-A7BB-FBEF5342B6BB}" type="pres">
      <dgm:prSet presAssocID="{B7F8F5D3-4570-4976-804A-AF4721309E0F}" presName="root2" presStyleCnt="0"/>
      <dgm:spPr/>
    </dgm:pt>
    <dgm:pt modelId="{FE2F2C39-A7A3-42BE-A31B-7EEB6E3EA373}" type="pres">
      <dgm:prSet presAssocID="{B7F8F5D3-4570-4976-804A-AF4721309E0F}" presName="LevelTwoTextNode" presStyleLbl="node3" presStyleIdx="0" presStyleCnt="2" custLinFactNeighborY="-38550">
        <dgm:presLayoutVars>
          <dgm:chPref val="3"/>
        </dgm:presLayoutVars>
      </dgm:prSet>
      <dgm:spPr/>
    </dgm:pt>
    <dgm:pt modelId="{A3F5E74B-9B6D-404E-8C02-AE1E4CF105F4}" type="pres">
      <dgm:prSet presAssocID="{B7F8F5D3-4570-4976-804A-AF4721309E0F}" presName="level3hierChild" presStyleCnt="0"/>
      <dgm:spPr/>
    </dgm:pt>
    <dgm:pt modelId="{EEF5CD56-8607-449A-883F-1447495FE2FE}" type="pres">
      <dgm:prSet presAssocID="{826BDCAE-3136-425B-8D9A-CE7D945A9AA4}" presName="conn2-1" presStyleLbl="parChTrans1D3" presStyleIdx="1" presStyleCnt="2"/>
      <dgm:spPr/>
    </dgm:pt>
    <dgm:pt modelId="{7F0CB7B6-68DA-45C6-AF0F-B72B740E601F}" type="pres">
      <dgm:prSet presAssocID="{826BDCAE-3136-425B-8D9A-CE7D945A9AA4}" presName="connTx" presStyleLbl="parChTrans1D3" presStyleIdx="1" presStyleCnt="2"/>
      <dgm:spPr/>
    </dgm:pt>
    <dgm:pt modelId="{447111DA-F70C-4AE1-978B-EFF98F50705E}" type="pres">
      <dgm:prSet presAssocID="{6A3372CD-FF73-4F94-81A9-7709CFFB74CB}" presName="root2" presStyleCnt="0"/>
      <dgm:spPr/>
    </dgm:pt>
    <dgm:pt modelId="{5DC2426F-14EC-4861-AF28-0317ECBBBB37}" type="pres">
      <dgm:prSet presAssocID="{6A3372CD-FF73-4F94-81A9-7709CFFB74CB}" presName="LevelTwoTextNode" presStyleLbl="node3" presStyleIdx="1" presStyleCnt="2" custLinFactNeighborY="-29850">
        <dgm:presLayoutVars>
          <dgm:chPref val="3"/>
        </dgm:presLayoutVars>
      </dgm:prSet>
      <dgm:spPr/>
    </dgm:pt>
    <dgm:pt modelId="{24B3C124-20FE-4368-BD52-A9D2DAC7C72F}" type="pres">
      <dgm:prSet presAssocID="{6A3372CD-FF73-4F94-81A9-7709CFFB74CB}" presName="level3hierChild" presStyleCnt="0"/>
      <dgm:spPr/>
    </dgm:pt>
    <dgm:pt modelId="{C9E1D3BE-8C52-40DB-8DFD-3FFB2D516C96}" type="pres">
      <dgm:prSet presAssocID="{98F0CC72-6A6B-4926-B34D-9A414D07BF6A}" presName="conn2-1" presStyleLbl="parChTrans1D2" presStyleIdx="1" presStyleCnt="2"/>
      <dgm:spPr/>
    </dgm:pt>
    <dgm:pt modelId="{74427BFE-0D60-4D33-B304-D01BB5F44AF5}" type="pres">
      <dgm:prSet presAssocID="{98F0CC72-6A6B-4926-B34D-9A414D07BF6A}" presName="connTx" presStyleLbl="parChTrans1D2" presStyleIdx="1" presStyleCnt="2"/>
      <dgm:spPr/>
    </dgm:pt>
    <dgm:pt modelId="{E57FDCF5-BCC8-4AE2-B7E6-463F5D812915}" type="pres">
      <dgm:prSet presAssocID="{0DA17C10-FFA9-478F-BCDA-54398094FA06}" presName="root2" presStyleCnt="0"/>
      <dgm:spPr/>
    </dgm:pt>
    <dgm:pt modelId="{A82F2A68-B489-4DBC-9B13-1FBC75A5A5AB}" type="pres">
      <dgm:prSet presAssocID="{0DA17C10-FFA9-478F-BCDA-54398094FA06}" presName="LevelTwoTextNode" presStyleLbl="node2" presStyleIdx="1" presStyleCnt="2" custLinFactNeighborY="21394">
        <dgm:presLayoutVars>
          <dgm:chPref val="3"/>
        </dgm:presLayoutVars>
      </dgm:prSet>
      <dgm:spPr/>
    </dgm:pt>
    <dgm:pt modelId="{53BC4282-5DF8-4460-896F-C550D22D3E3D}" type="pres">
      <dgm:prSet presAssocID="{0DA17C10-FFA9-478F-BCDA-54398094FA06}" presName="level3hierChild" presStyleCnt="0"/>
      <dgm:spPr/>
    </dgm:pt>
  </dgm:ptLst>
  <dgm:cxnLst>
    <dgm:cxn modelId="{2A65A507-3652-4170-A018-632DBC0BBB24}" type="presOf" srcId="{0DA17C10-FFA9-478F-BCDA-54398094FA06}" destId="{A82F2A68-B489-4DBC-9B13-1FBC75A5A5AB}" srcOrd="0" destOrd="0" presId="urn:microsoft.com/office/officeart/2005/8/layout/hierarchy2"/>
    <dgm:cxn modelId="{3B892711-3481-437E-96EE-B2A9988D8BD5}" type="presOf" srcId="{CEBF6C18-3E2E-4B3B-882C-0F1443E2F252}" destId="{5937AB38-E7B7-4D52-A7D1-5622D15B836E}" srcOrd="0" destOrd="0" presId="urn:microsoft.com/office/officeart/2005/8/layout/hierarchy2"/>
    <dgm:cxn modelId="{34EB6020-B8C8-4FA6-8BF0-B0E7A378FB1C}" type="presOf" srcId="{826BDCAE-3136-425B-8D9A-CE7D945A9AA4}" destId="{EEF5CD56-8607-449A-883F-1447495FE2FE}" srcOrd="0" destOrd="0" presId="urn:microsoft.com/office/officeart/2005/8/layout/hierarchy2"/>
    <dgm:cxn modelId="{8B391223-6B14-419C-BADE-94032DFD69AE}" type="presOf" srcId="{0A4F5E3E-C260-4AD0-B3E5-A116BDEDAF41}" destId="{4EB00E11-FB53-489C-8999-017ECDF1E2C4}" srcOrd="0" destOrd="0" presId="urn:microsoft.com/office/officeart/2005/8/layout/hierarchy2"/>
    <dgm:cxn modelId="{A279FB5E-5359-4B5C-BEF6-A1B0ABD5B02B}" type="presOf" srcId="{6A3372CD-FF73-4F94-81A9-7709CFFB74CB}" destId="{5DC2426F-14EC-4861-AF28-0317ECBBBB37}" srcOrd="0" destOrd="0" presId="urn:microsoft.com/office/officeart/2005/8/layout/hierarchy2"/>
    <dgm:cxn modelId="{DFB28344-8808-41AF-ABA1-2EF693C896B9}" srcId="{A5A17811-2A06-4201-997D-7EABA7C2638C}" destId="{5A551EFC-F6F2-4A76-A7CC-D16D0375C677}" srcOrd="0" destOrd="0" parTransId="{CEBF6C18-3E2E-4B3B-882C-0F1443E2F252}" sibTransId="{A06F330F-DFCA-499B-A9B4-5E4FACDE4792}"/>
    <dgm:cxn modelId="{4ABA0771-289C-4FEF-B52C-8EB8CC310C85}" type="presOf" srcId="{D0266FB1-9C31-4424-94FB-01B86EC07CEC}" destId="{C2B4472F-2A00-44E6-8D00-B0C26335DA44}" srcOrd="0" destOrd="0" presId="urn:microsoft.com/office/officeart/2005/8/layout/hierarchy2"/>
    <dgm:cxn modelId="{2A822172-B7E1-4D34-A8CF-9185CF12FB40}" srcId="{A5A17811-2A06-4201-997D-7EABA7C2638C}" destId="{0DA17C10-FFA9-478F-BCDA-54398094FA06}" srcOrd="1" destOrd="0" parTransId="{98F0CC72-6A6B-4926-B34D-9A414D07BF6A}" sibTransId="{38A9334D-2748-4FC0-8226-5C6EB968D1C4}"/>
    <dgm:cxn modelId="{60EB6E55-5C19-409F-AE36-1DCE07E5B9DE}" type="presOf" srcId="{A5A17811-2A06-4201-997D-7EABA7C2638C}" destId="{2EDAFBD4-33AF-465E-BC62-EA0289343C36}" srcOrd="0" destOrd="0" presId="urn:microsoft.com/office/officeart/2005/8/layout/hierarchy2"/>
    <dgm:cxn modelId="{EC6BD755-6890-4275-B742-FE393E2F6023}" type="presOf" srcId="{98F0CC72-6A6B-4926-B34D-9A414D07BF6A}" destId="{74427BFE-0D60-4D33-B304-D01BB5F44AF5}" srcOrd="1" destOrd="0" presId="urn:microsoft.com/office/officeart/2005/8/layout/hierarchy2"/>
    <dgm:cxn modelId="{F718867E-6BC0-425F-AB75-E68A9FA75E23}" srcId="{5A551EFC-F6F2-4A76-A7CC-D16D0375C677}" destId="{6A3372CD-FF73-4F94-81A9-7709CFFB74CB}" srcOrd="1" destOrd="0" parTransId="{826BDCAE-3136-425B-8D9A-CE7D945A9AA4}" sibTransId="{155413AB-16C4-4409-AE04-DDEF7586C255}"/>
    <dgm:cxn modelId="{3A44938A-3D11-4D5D-8EE0-ADF7C7054813}" srcId="{0A4F5E3E-C260-4AD0-B3E5-A116BDEDAF41}" destId="{A5A17811-2A06-4201-997D-7EABA7C2638C}" srcOrd="0" destOrd="0" parTransId="{78E0E7BB-FC04-493C-95CF-8B06FF374242}" sibTransId="{820C396A-F2FA-45CE-8953-79A79596C497}"/>
    <dgm:cxn modelId="{5FD0539A-B327-481F-95B3-3F73ADC427F6}" type="presOf" srcId="{5A551EFC-F6F2-4A76-A7CC-D16D0375C677}" destId="{5C6FEF11-A6C2-4234-B1CA-C1347C9B04ED}" srcOrd="0" destOrd="0" presId="urn:microsoft.com/office/officeart/2005/8/layout/hierarchy2"/>
    <dgm:cxn modelId="{54E418A7-9D10-43A9-9296-6899DB67340D}" type="presOf" srcId="{826BDCAE-3136-425B-8D9A-CE7D945A9AA4}" destId="{7F0CB7B6-68DA-45C6-AF0F-B72B740E601F}" srcOrd="1" destOrd="0" presId="urn:microsoft.com/office/officeart/2005/8/layout/hierarchy2"/>
    <dgm:cxn modelId="{576A25AA-7341-4B73-83EB-2FFC8FF6F2F1}" type="presOf" srcId="{D0266FB1-9C31-4424-94FB-01B86EC07CEC}" destId="{93ABB628-6B48-43AF-BDA4-CDBDA1FE6925}" srcOrd="1" destOrd="0" presId="urn:microsoft.com/office/officeart/2005/8/layout/hierarchy2"/>
    <dgm:cxn modelId="{8E24ACBB-A011-4049-AA8F-BEA23548B4FE}" srcId="{5A551EFC-F6F2-4A76-A7CC-D16D0375C677}" destId="{B7F8F5D3-4570-4976-804A-AF4721309E0F}" srcOrd="0" destOrd="0" parTransId="{D0266FB1-9C31-4424-94FB-01B86EC07CEC}" sibTransId="{7AA94BB4-B030-4F42-BB2A-9F6A5C92D029}"/>
    <dgm:cxn modelId="{5E6CE3C6-4298-4954-9316-BD63C1436EDB}" type="presOf" srcId="{CEBF6C18-3E2E-4B3B-882C-0F1443E2F252}" destId="{699B6FED-5FB8-46D3-B3F9-CFECDB911A67}" srcOrd="1" destOrd="0" presId="urn:microsoft.com/office/officeart/2005/8/layout/hierarchy2"/>
    <dgm:cxn modelId="{D864A5CA-4978-4E6B-85FA-2940A6547CC6}" type="presOf" srcId="{98F0CC72-6A6B-4926-B34D-9A414D07BF6A}" destId="{C9E1D3BE-8C52-40DB-8DFD-3FFB2D516C96}" srcOrd="0" destOrd="0" presId="urn:microsoft.com/office/officeart/2005/8/layout/hierarchy2"/>
    <dgm:cxn modelId="{26B833DC-3905-4BF9-A04C-908006B487D7}" type="presOf" srcId="{B7F8F5D3-4570-4976-804A-AF4721309E0F}" destId="{FE2F2C39-A7A3-42BE-A31B-7EEB6E3EA373}" srcOrd="0" destOrd="0" presId="urn:microsoft.com/office/officeart/2005/8/layout/hierarchy2"/>
    <dgm:cxn modelId="{CCA9650E-EADA-4791-AA18-F53DD20D0713}" type="presParOf" srcId="{4EB00E11-FB53-489C-8999-017ECDF1E2C4}" destId="{503D6B7D-DD50-49A4-88A4-385EE57A03EA}" srcOrd="0" destOrd="0" presId="urn:microsoft.com/office/officeart/2005/8/layout/hierarchy2"/>
    <dgm:cxn modelId="{873C3038-A4AB-4396-8286-2C00F1B607A2}" type="presParOf" srcId="{503D6B7D-DD50-49A4-88A4-385EE57A03EA}" destId="{2EDAFBD4-33AF-465E-BC62-EA0289343C36}" srcOrd="0" destOrd="0" presId="urn:microsoft.com/office/officeart/2005/8/layout/hierarchy2"/>
    <dgm:cxn modelId="{2AC8A10F-3A1E-4BF6-93D9-46D8A5FD7C82}" type="presParOf" srcId="{503D6B7D-DD50-49A4-88A4-385EE57A03EA}" destId="{FE00A1E8-D16F-40F7-ACE2-17C6DA85B2F7}" srcOrd="1" destOrd="0" presId="urn:microsoft.com/office/officeart/2005/8/layout/hierarchy2"/>
    <dgm:cxn modelId="{775370DC-B96A-4CF5-ACCE-CA7500F8256D}" type="presParOf" srcId="{FE00A1E8-D16F-40F7-ACE2-17C6DA85B2F7}" destId="{5937AB38-E7B7-4D52-A7D1-5622D15B836E}" srcOrd="0" destOrd="0" presId="urn:microsoft.com/office/officeart/2005/8/layout/hierarchy2"/>
    <dgm:cxn modelId="{579EC381-4689-4011-BBCB-48D26B0FB909}" type="presParOf" srcId="{5937AB38-E7B7-4D52-A7D1-5622D15B836E}" destId="{699B6FED-5FB8-46D3-B3F9-CFECDB911A67}" srcOrd="0" destOrd="0" presId="urn:microsoft.com/office/officeart/2005/8/layout/hierarchy2"/>
    <dgm:cxn modelId="{178DBE68-F188-442D-833E-218054FB001A}" type="presParOf" srcId="{FE00A1E8-D16F-40F7-ACE2-17C6DA85B2F7}" destId="{4523155F-11E1-44A4-B290-B2DAE2CD0E7A}" srcOrd="1" destOrd="0" presId="urn:microsoft.com/office/officeart/2005/8/layout/hierarchy2"/>
    <dgm:cxn modelId="{9B47DA78-DBA7-47BD-AC04-66F8EDD53E36}" type="presParOf" srcId="{4523155F-11E1-44A4-B290-B2DAE2CD0E7A}" destId="{5C6FEF11-A6C2-4234-B1CA-C1347C9B04ED}" srcOrd="0" destOrd="0" presId="urn:microsoft.com/office/officeart/2005/8/layout/hierarchy2"/>
    <dgm:cxn modelId="{0D92F667-DE39-4F97-8AFA-62AE065EE5A4}" type="presParOf" srcId="{4523155F-11E1-44A4-B290-B2DAE2CD0E7A}" destId="{04AF588D-9E56-455B-A2C8-C9BE35B6BF1C}" srcOrd="1" destOrd="0" presId="urn:microsoft.com/office/officeart/2005/8/layout/hierarchy2"/>
    <dgm:cxn modelId="{3353A48F-4D4B-4222-9276-30754C4C0680}" type="presParOf" srcId="{04AF588D-9E56-455B-A2C8-C9BE35B6BF1C}" destId="{C2B4472F-2A00-44E6-8D00-B0C26335DA44}" srcOrd="0" destOrd="0" presId="urn:microsoft.com/office/officeart/2005/8/layout/hierarchy2"/>
    <dgm:cxn modelId="{A4BA583D-1D5B-4B2E-BECD-00ADB774370F}" type="presParOf" srcId="{C2B4472F-2A00-44E6-8D00-B0C26335DA44}" destId="{93ABB628-6B48-43AF-BDA4-CDBDA1FE6925}" srcOrd="0" destOrd="0" presId="urn:microsoft.com/office/officeart/2005/8/layout/hierarchy2"/>
    <dgm:cxn modelId="{AF85F977-72A3-4B46-8BE8-336123FF03E3}" type="presParOf" srcId="{04AF588D-9E56-455B-A2C8-C9BE35B6BF1C}" destId="{29EF5313-CCE3-488E-A7BB-FBEF5342B6BB}" srcOrd="1" destOrd="0" presId="urn:microsoft.com/office/officeart/2005/8/layout/hierarchy2"/>
    <dgm:cxn modelId="{1BA8CEBC-BC47-4FA2-AB15-AAB8824A26B1}" type="presParOf" srcId="{29EF5313-CCE3-488E-A7BB-FBEF5342B6BB}" destId="{FE2F2C39-A7A3-42BE-A31B-7EEB6E3EA373}" srcOrd="0" destOrd="0" presId="urn:microsoft.com/office/officeart/2005/8/layout/hierarchy2"/>
    <dgm:cxn modelId="{45CE6CF6-6BFB-46DE-9DB6-7A557D797E22}" type="presParOf" srcId="{29EF5313-CCE3-488E-A7BB-FBEF5342B6BB}" destId="{A3F5E74B-9B6D-404E-8C02-AE1E4CF105F4}" srcOrd="1" destOrd="0" presId="urn:microsoft.com/office/officeart/2005/8/layout/hierarchy2"/>
    <dgm:cxn modelId="{190B31B0-070E-461D-980E-D9F689C757A9}" type="presParOf" srcId="{04AF588D-9E56-455B-A2C8-C9BE35B6BF1C}" destId="{EEF5CD56-8607-449A-883F-1447495FE2FE}" srcOrd="2" destOrd="0" presId="urn:microsoft.com/office/officeart/2005/8/layout/hierarchy2"/>
    <dgm:cxn modelId="{7CF16320-CF90-46D3-8EB0-4A4B65206F64}" type="presParOf" srcId="{EEF5CD56-8607-449A-883F-1447495FE2FE}" destId="{7F0CB7B6-68DA-45C6-AF0F-B72B740E601F}" srcOrd="0" destOrd="0" presId="urn:microsoft.com/office/officeart/2005/8/layout/hierarchy2"/>
    <dgm:cxn modelId="{485504E1-026C-41E6-8B2F-E72A05D69595}" type="presParOf" srcId="{04AF588D-9E56-455B-A2C8-C9BE35B6BF1C}" destId="{447111DA-F70C-4AE1-978B-EFF98F50705E}" srcOrd="3" destOrd="0" presId="urn:microsoft.com/office/officeart/2005/8/layout/hierarchy2"/>
    <dgm:cxn modelId="{9E6A0B07-C006-4580-A440-5418D85812D6}" type="presParOf" srcId="{447111DA-F70C-4AE1-978B-EFF98F50705E}" destId="{5DC2426F-14EC-4861-AF28-0317ECBBBB37}" srcOrd="0" destOrd="0" presId="urn:microsoft.com/office/officeart/2005/8/layout/hierarchy2"/>
    <dgm:cxn modelId="{46550192-B4C9-43C6-8076-003C5C310AFA}" type="presParOf" srcId="{447111DA-F70C-4AE1-978B-EFF98F50705E}" destId="{24B3C124-20FE-4368-BD52-A9D2DAC7C72F}" srcOrd="1" destOrd="0" presId="urn:microsoft.com/office/officeart/2005/8/layout/hierarchy2"/>
    <dgm:cxn modelId="{B9D0646A-C54D-4C07-B041-6C573301F8C8}" type="presParOf" srcId="{FE00A1E8-D16F-40F7-ACE2-17C6DA85B2F7}" destId="{C9E1D3BE-8C52-40DB-8DFD-3FFB2D516C96}" srcOrd="2" destOrd="0" presId="urn:microsoft.com/office/officeart/2005/8/layout/hierarchy2"/>
    <dgm:cxn modelId="{30E71807-F35F-424E-BB08-8BB1B0D48357}" type="presParOf" srcId="{C9E1D3BE-8C52-40DB-8DFD-3FFB2D516C96}" destId="{74427BFE-0D60-4D33-B304-D01BB5F44AF5}" srcOrd="0" destOrd="0" presId="urn:microsoft.com/office/officeart/2005/8/layout/hierarchy2"/>
    <dgm:cxn modelId="{20B63348-F303-4541-8BF1-8F7087E3A8CA}" type="presParOf" srcId="{FE00A1E8-D16F-40F7-ACE2-17C6DA85B2F7}" destId="{E57FDCF5-BCC8-4AE2-B7E6-463F5D812915}" srcOrd="3" destOrd="0" presId="urn:microsoft.com/office/officeart/2005/8/layout/hierarchy2"/>
    <dgm:cxn modelId="{10665F99-AD8F-43E2-91D8-41D22D3C8593}" type="presParOf" srcId="{E57FDCF5-BCC8-4AE2-B7E6-463F5D812915}" destId="{A82F2A68-B489-4DBC-9B13-1FBC75A5A5AB}" srcOrd="0" destOrd="0" presId="urn:microsoft.com/office/officeart/2005/8/layout/hierarchy2"/>
    <dgm:cxn modelId="{F0C28732-5FE6-4266-8705-E34C9926C6F7}" type="presParOf" srcId="{E57FDCF5-BCC8-4AE2-B7E6-463F5D812915}" destId="{53BC4282-5DF8-4460-896F-C550D22D3E3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33E2D5-BF52-4D77-855F-EF6F6305CA34}" type="doc">
      <dgm:prSet loTypeId="urn:microsoft.com/office/officeart/2005/8/layout/vList3" loCatId="list" qsTypeId="urn:microsoft.com/office/officeart/2005/8/quickstyle/3d1" qsCatId="3D" csTypeId="urn:microsoft.com/office/officeart/2005/8/colors/accent0_3" csCatId="mainScheme" phldr="1"/>
      <dgm:spPr/>
    </dgm:pt>
    <dgm:pt modelId="{33F7A4AD-642F-415D-9ADB-B8EFE8D60C35}">
      <dgm:prSet phldrT="[文本]" custT="1"/>
      <dgm:spPr/>
      <dgm:t>
        <a:bodyPr/>
        <a:lstStyle/>
        <a:p>
          <a:pPr marL="0" indent="0" algn="just">
            <a:lnSpc>
              <a:spcPct val="150000"/>
            </a:lnSpc>
          </a:pPr>
          <a:r>
            <a:rPr kumimoji="1"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强电解质在水中是全部解离的</a:t>
          </a:r>
          <a:endParaRPr lang="zh-CN" altLang="en-US" sz="2800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C1EA7FCB-DC09-45AE-8257-AE124C3884DF}" type="parTrans" cxnId="{24200A8B-7D36-4514-BE63-568A5B43363C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9A9206CF-4F64-4AB9-A181-EA8543ADB9C1}" type="sibTrans" cxnId="{24200A8B-7D36-4514-BE63-568A5B43363C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683B7F37-AEC8-4822-B901-F588DD3B074B}">
      <dgm:prSet phldrT="[文本]" custT="1"/>
      <dgm:spPr/>
      <dgm:t>
        <a:bodyPr/>
        <a:lstStyle/>
        <a:p>
          <a:pPr marL="0" indent="0" algn="just">
            <a:lnSpc>
              <a:spcPct val="100000"/>
            </a:lnSpc>
            <a:spcAft>
              <a:spcPts val="0"/>
            </a:spcAft>
          </a:pPr>
          <a:r>
            <a:rPr kumimoji="1"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离子间通过静电力相互作用，每一个离子都被周围电荷相反的离子包围着，形成所谓离子氛（</a:t>
          </a:r>
          <a:r>
            <a:rPr kumimoji="1"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ion atmosphere )</a:t>
          </a:r>
          <a:endParaRPr lang="zh-CN" altLang="en-US" sz="2800" b="1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F174565F-D795-4BCA-B556-698FB56FB15C}" type="parTrans" cxnId="{39D87CE9-835D-4D3C-8622-2F357CC40FBE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F5F0030B-4041-4729-A6B9-FC423EC51F2B}" type="sibTrans" cxnId="{39D87CE9-835D-4D3C-8622-2F357CC40FBE}">
      <dgm:prSet/>
      <dgm:spPr/>
      <dgm:t>
        <a:bodyPr/>
        <a:lstStyle/>
        <a:p>
          <a:endParaRPr lang="zh-CN" altLang="en-US" sz="240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12D331F1-E9F1-4A71-A6DC-50295D1478A8}" type="pres">
      <dgm:prSet presAssocID="{7233E2D5-BF52-4D77-855F-EF6F6305CA34}" presName="linearFlow" presStyleCnt="0">
        <dgm:presLayoutVars>
          <dgm:dir/>
          <dgm:resizeHandles val="exact"/>
        </dgm:presLayoutVars>
      </dgm:prSet>
      <dgm:spPr/>
    </dgm:pt>
    <dgm:pt modelId="{4D237069-6C8F-4DAF-8CD5-CBCF09D91041}" type="pres">
      <dgm:prSet presAssocID="{33F7A4AD-642F-415D-9ADB-B8EFE8D60C35}" presName="composite" presStyleCnt="0"/>
      <dgm:spPr/>
    </dgm:pt>
    <dgm:pt modelId="{3D8EF69B-0233-4919-8B81-B856296C3DBC}" type="pres">
      <dgm:prSet presAssocID="{33F7A4AD-642F-415D-9ADB-B8EFE8D60C35}" presName="imgShp" presStyleLbl="fgImgPlace1" presStyleIdx="0" presStyleCnt="2" custScaleX="36596" custScaleY="37547" custLinFactNeighborX="-31751" custLinFactNeighborY="-83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8AF1FC4-8193-49B1-BCC0-F85C3309B51B}" type="pres">
      <dgm:prSet presAssocID="{33F7A4AD-642F-415D-9ADB-B8EFE8D60C35}" presName="txShp" presStyleLbl="node1" presStyleIdx="0" presStyleCnt="2" custScaleX="150376" custScaleY="39266" custLinFactNeighborX="-13389" custLinFactNeighborY="-193">
        <dgm:presLayoutVars>
          <dgm:bulletEnabled val="1"/>
        </dgm:presLayoutVars>
      </dgm:prSet>
      <dgm:spPr/>
    </dgm:pt>
    <dgm:pt modelId="{7451FA39-FA2D-4B88-AFC5-1590FE5753D0}" type="pres">
      <dgm:prSet presAssocID="{9A9206CF-4F64-4AB9-A181-EA8543ADB9C1}" presName="spacing" presStyleCnt="0"/>
      <dgm:spPr/>
    </dgm:pt>
    <dgm:pt modelId="{E2D02CC8-AC26-4057-B533-6B2A2CCA34B4}" type="pres">
      <dgm:prSet presAssocID="{683B7F37-AEC8-4822-B901-F588DD3B074B}" presName="composite" presStyleCnt="0"/>
      <dgm:spPr/>
    </dgm:pt>
    <dgm:pt modelId="{87C6A9F1-8F0E-4A5F-89AE-D866BE4626B8}" type="pres">
      <dgm:prSet presAssocID="{683B7F37-AEC8-4822-B901-F588DD3B074B}" presName="imgShp" presStyleLbl="fgImgPlace1" presStyleIdx="1" presStyleCnt="2" custScaleX="34689" custScaleY="36941" custLinFactNeighborX="-32516" custLinFactNeighborY="-1511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1CADC285-3E32-4902-8BC9-B8E10CE875D6}" type="pres">
      <dgm:prSet presAssocID="{683B7F37-AEC8-4822-B901-F588DD3B074B}" presName="txShp" presStyleLbl="node1" presStyleIdx="1" presStyleCnt="2" custScaleX="150376" custScaleY="35782" custLinFactNeighborX="-9441" custLinFactNeighborY="-15565">
        <dgm:presLayoutVars>
          <dgm:bulletEnabled val="1"/>
        </dgm:presLayoutVars>
      </dgm:prSet>
      <dgm:spPr/>
    </dgm:pt>
  </dgm:ptLst>
  <dgm:cxnLst>
    <dgm:cxn modelId="{92FA851E-61F5-4E97-B5E5-388CEF2BFBE0}" type="presOf" srcId="{7233E2D5-BF52-4D77-855F-EF6F6305CA34}" destId="{12D331F1-E9F1-4A71-A6DC-50295D1478A8}" srcOrd="0" destOrd="0" presId="urn:microsoft.com/office/officeart/2005/8/layout/vList3"/>
    <dgm:cxn modelId="{46786B63-4A3E-429D-AA9D-4247ECD7B421}" type="presOf" srcId="{33F7A4AD-642F-415D-9ADB-B8EFE8D60C35}" destId="{08AF1FC4-8193-49B1-BCC0-F85C3309B51B}" srcOrd="0" destOrd="0" presId="urn:microsoft.com/office/officeart/2005/8/layout/vList3"/>
    <dgm:cxn modelId="{24200A8B-7D36-4514-BE63-568A5B43363C}" srcId="{7233E2D5-BF52-4D77-855F-EF6F6305CA34}" destId="{33F7A4AD-642F-415D-9ADB-B8EFE8D60C35}" srcOrd="0" destOrd="0" parTransId="{C1EA7FCB-DC09-45AE-8257-AE124C3884DF}" sibTransId="{9A9206CF-4F64-4AB9-A181-EA8543ADB9C1}"/>
    <dgm:cxn modelId="{39D87CE9-835D-4D3C-8622-2F357CC40FBE}" srcId="{7233E2D5-BF52-4D77-855F-EF6F6305CA34}" destId="{683B7F37-AEC8-4822-B901-F588DD3B074B}" srcOrd="1" destOrd="0" parTransId="{F174565F-D795-4BCA-B556-698FB56FB15C}" sibTransId="{F5F0030B-4041-4729-A6B9-FC423EC51F2B}"/>
    <dgm:cxn modelId="{D7BF6DFB-CDCB-47B0-BFF2-E4E1B3362098}" type="presOf" srcId="{683B7F37-AEC8-4822-B901-F588DD3B074B}" destId="{1CADC285-3E32-4902-8BC9-B8E10CE875D6}" srcOrd="0" destOrd="0" presId="urn:microsoft.com/office/officeart/2005/8/layout/vList3"/>
    <dgm:cxn modelId="{F55242F2-ED91-49A1-BEED-23A2B10758DA}" type="presParOf" srcId="{12D331F1-E9F1-4A71-A6DC-50295D1478A8}" destId="{4D237069-6C8F-4DAF-8CD5-CBCF09D91041}" srcOrd="0" destOrd="0" presId="urn:microsoft.com/office/officeart/2005/8/layout/vList3"/>
    <dgm:cxn modelId="{199FDDAA-F0C6-4534-9122-86A448224738}" type="presParOf" srcId="{4D237069-6C8F-4DAF-8CD5-CBCF09D91041}" destId="{3D8EF69B-0233-4919-8B81-B856296C3DBC}" srcOrd="0" destOrd="0" presId="urn:microsoft.com/office/officeart/2005/8/layout/vList3"/>
    <dgm:cxn modelId="{7D7FB0FA-A6DE-4127-8909-8EF1E9EC8B6C}" type="presParOf" srcId="{4D237069-6C8F-4DAF-8CD5-CBCF09D91041}" destId="{08AF1FC4-8193-49B1-BCC0-F85C3309B51B}" srcOrd="1" destOrd="0" presId="urn:microsoft.com/office/officeart/2005/8/layout/vList3"/>
    <dgm:cxn modelId="{16177CAE-6442-4674-985D-355C88D54838}" type="presParOf" srcId="{12D331F1-E9F1-4A71-A6DC-50295D1478A8}" destId="{7451FA39-FA2D-4B88-AFC5-1590FE5753D0}" srcOrd="1" destOrd="0" presId="urn:microsoft.com/office/officeart/2005/8/layout/vList3"/>
    <dgm:cxn modelId="{FFD1BC3A-0BB1-4E64-BFC8-A897EF74CC12}" type="presParOf" srcId="{12D331F1-E9F1-4A71-A6DC-50295D1478A8}" destId="{E2D02CC8-AC26-4057-B533-6B2A2CCA34B4}" srcOrd="2" destOrd="0" presId="urn:microsoft.com/office/officeart/2005/8/layout/vList3"/>
    <dgm:cxn modelId="{3BAB09DC-3993-4E5C-B81D-F550794F4C2C}" type="presParOf" srcId="{E2D02CC8-AC26-4057-B533-6B2A2CCA34B4}" destId="{87C6A9F1-8F0E-4A5F-89AE-D866BE4626B8}" srcOrd="0" destOrd="0" presId="urn:microsoft.com/office/officeart/2005/8/layout/vList3"/>
    <dgm:cxn modelId="{56E0B141-C943-4625-B7F0-A0BF9F67DB9F}" type="presParOf" srcId="{E2D02CC8-AC26-4057-B533-6B2A2CCA34B4}" destId="{1CADC285-3E32-4902-8BC9-B8E10CE875D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CD9712-FCED-474A-ABAC-CCD7A00C014A}" type="doc">
      <dgm:prSet loTypeId="urn:microsoft.com/office/officeart/2005/8/layout/hierarchy2" loCatId="hierarchy" qsTypeId="urn:microsoft.com/office/officeart/2005/8/quickstyle/3d2#2" qsCatId="3D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7A0BE440-86B9-4698-890A-E7AF9907B260}">
      <dgm:prSet phldrT="[文本]" custT="1"/>
      <dgm:spPr/>
      <dgm:t>
        <a:bodyPr/>
        <a:lstStyle/>
        <a:p>
          <a:r>
            <a:rPr lang="zh-CN" altLang="en-US" sz="2800" b="1"/>
            <a:t>影响平衡的因素</a:t>
          </a:r>
          <a:endParaRPr lang="zh-CN" altLang="en-US" sz="2800" b="1" dirty="0"/>
        </a:p>
      </dgm:t>
    </dgm:pt>
    <dgm:pt modelId="{9AC55CC2-93F0-4401-8753-B0834E0F3CAD}" type="parTrans" cxnId="{1FB47B0B-C99A-4EEF-998A-41C125A4836B}">
      <dgm:prSet/>
      <dgm:spPr/>
      <dgm:t>
        <a:bodyPr/>
        <a:lstStyle/>
        <a:p>
          <a:endParaRPr lang="zh-CN" altLang="en-US" sz="2800" b="1">
            <a:solidFill>
              <a:srgbClr val="FFFF00"/>
            </a:solidFill>
          </a:endParaRPr>
        </a:p>
      </dgm:t>
    </dgm:pt>
    <dgm:pt modelId="{2668C247-D3A7-4AAB-967A-A12AEF69A2F6}" type="sibTrans" cxnId="{1FB47B0B-C99A-4EEF-998A-41C125A4836B}">
      <dgm:prSet/>
      <dgm:spPr/>
      <dgm:t>
        <a:bodyPr/>
        <a:lstStyle/>
        <a:p>
          <a:endParaRPr lang="zh-CN" altLang="en-US" sz="2800" b="1">
            <a:solidFill>
              <a:srgbClr val="FFFF00"/>
            </a:solidFill>
          </a:endParaRPr>
        </a:p>
      </dgm:t>
    </dgm:pt>
    <dgm:pt modelId="{A00E6F61-1570-4757-AE44-AE977541D0CD}">
      <dgm:prSet phldrT="[文本]" custT="1"/>
      <dgm:spPr/>
      <dgm:t>
        <a:bodyPr/>
        <a:lstStyle/>
        <a:p>
          <a:r>
            <a:rPr lang="zh-CN" altLang="en-US" sz="2800" b="1"/>
            <a:t>温度</a:t>
          </a:r>
          <a:endParaRPr lang="zh-CN" altLang="en-US" sz="2800" b="1" dirty="0"/>
        </a:p>
      </dgm:t>
    </dgm:pt>
    <dgm:pt modelId="{DCE5F0B8-28DC-4D6B-AA43-DA457A2BE79B}" type="parTrans" cxnId="{77FF1E3C-E8AD-44B7-A9FF-FF5F8C376D45}">
      <dgm:prSet custT="1"/>
      <dgm:spPr/>
      <dgm:t>
        <a:bodyPr/>
        <a:lstStyle/>
        <a:p>
          <a:endParaRPr lang="zh-CN" altLang="en-US" sz="2800" b="1">
            <a:solidFill>
              <a:srgbClr val="FFFF00"/>
            </a:solidFill>
          </a:endParaRPr>
        </a:p>
      </dgm:t>
    </dgm:pt>
    <dgm:pt modelId="{A5B8FD44-23D9-4427-8FA9-CDB344426C75}" type="sibTrans" cxnId="{77FF1E3C-E8AD-44B7-A9FF-FF5F8C376D45}">
      <dgm:prSet/>
      <dgm:spPr/>
      <dgm:t>
        <a:bodyPr/>
        <a:lstStyle/>
        <a:p>
          <a:endParaRPr lang="zh-CN" altLang="en-US" sz="2800" b="1">
            <a:solidFill>
              <a:srgbClr val="FFFF00"/>
            </a:solidFill>
          </a:endParaRPr>
        </a:p>
      </dgm:t>
    </dgm:pt>
    <dgm:pt modelId="{6180391B-A2F1-490F-8D8D-383BE261C49C}">
      <dgm:prSet phldrT="[文本]" custT="1"/>
      <dgm:spPr/>
      <dgm:t>
        <a:bodyPr/>
        <a:lstStyle/>
        <a:p>
          <a:r>
            <a:rPr lang="zh-CN" altLang="en-US" sz="2800" b="1"/>
            <a:t>同离子效应</a:t>
          </a:r>
          <a:endParaRPr lang="zh-CN" altLang="en-US" sz="2800" b="1" dirty="0"/>
        </a:p>
      </dgm:t>
    </dgm:pt>
    <dgm:pt modelId="{BBA4A8FF-30E0-4F4F-97DC-020939CA48CA}" type="parTrans" cxnId="{FC54BA4A-604B-4BDD-BDC3-456B226AA7FB}">
      <dgm:prSet custT="1"/>
      <dgm:spPr/>
      <dgm:t>
        <a:bodyPr/>
        <a:lstStyle/>
        <a:p>
          <a:endParaRPr lang="zh-CN" altLang="en-US" sz="2800" b="1">
            <a:solidFill>
              <a:srgbClr val="FFFF00"/>
            </a:solidFill>
          </a:endParaRPr>
        </a:p>
      </dgm:t>
    </dgm:pt>
    <dgm:pt modelId="{9557BFBF-BD5A-486E-A661-E4550FFB8B5B}" type="sibTrans" cxnId="{FC54BA4A-604B-4BDD-BDC3-456B226AA7FB}">
      <dgm:prSet/>
      <dgm:spPr/>
      <dgm:t>
        <a:bodyPr/>
        <a:lstStyle/>
        <a:p>
          <a:endParaRPr lang="zh-CN" altLang="en-US" sz="2800" b="1">
            <a:solidFill>
              <a:srgbClr val="FFFF00"/>
            </a:solidFill>
          </a:endParaRPr>
        </a:p>
      </dgm:t>
    </dgm:pt>
    <dgm:pt modelId="{96E25AC8-55D5-4F3C-B437-B5A5D36736E9}">
      <dgm:prSet custT="1"/>
      <dgm:spPr/>
      <dgm:t>
        <a:bodyPr/>
        <a:lstStyle/>
        <a:p>
          <a:r>
            <a:rPr lang="zh-CN" altLang="en-US" sz="2800" b="1"/>
            <a:t>盐效应</a:t>
          </a:r>
          <a:endParaRPr lang="zh-CN" altLang="en-US" sz="2800" b="1" dirty="0"/>
        </a:p>
      </dgm:t>
    </dgm:pt>
    <dgm:pt modelId="{204A2898-F5CF-4307-8A5F-38A74193B4C7}" type="parTrans" cxnId="{E321BA52-848A-41C4-AF90-01E669F93539}">
      <dgm:prSet custT="1"/>
      <dgm:spPr/>
      <dgm:t>
        <a:bodyPr/>
        <a:lstStyle/>
        <a:p>
          <a:endParaRPr lang="zh-CN" altLang="en-US" sz="2800" b="1">
            <a:solidFill>
              <a:srgbClr val="FFFF00"/>
            </a:solidFill>
          </a:endParaRPr>
        </a:p>
      </dgm:t>
    </dgm:pt>
    <dgm:pt modelId="{095F1ECD-66D5-4033-94A4-7FB098E29D39}" type="sibTrans" cxnId="{E321BA52-848A-41C4-AF90-01E669F93539}">
      <dgm:prSet/>
      <dgm:spPr/>
      <dgm:t>
        <a:bodyPr/>
        <a:lstStyle/>
        <a:p>
          <a:endParaRPr lang="zh-CN" altLang="en-US" sz="2800" b="1">
            <a:solidFill>
              <a:srgbClr val="FFFF00"/>
            </a:solidFill>
          </a:endParaRPr>
        </a:p>
      </dgm:t>
    </dgm:pt>
    <dgm:pt modelId="{15E8921F-14E3-41C8-900F-AF62A5173A3E}" type="pres">
      <dgm:prSet presAssocID="{49CD9712-FCED-474A-ABAC-CCD7A00C014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C41DEF2-AAC8-4BC8-9929-93A59394A815}" type="pres">
      <dgm:prSet presAssocID="{7A0BE440-86B9-4698-890A-E7AF9907B260}" presName="root1" presStyleCnt="0"/>
      <dgm:spPr/>
    </dgm:pt>
    <dgm:pt modelId="{8781934E-08D9-4BD9-BBE2-706DBF98A61E}" type="pres">
      <dgm:prSet presAssocID="{7A0BE440-86B9-4698-890A-E7AF9907B260}" presName="LevelOneTextNode" presStyleLbl="node0" presStyleIdx="0" presStyleCnt="1" custScaleX="117524">
        <dgm:presLayoutVars>
          <dgm:chPref val="3"/>
        </dgm:presLayoutVars>
      </dgm:prSet>
      <dgm:spPr/>
    </dgm:pt>
    <dgm:pt modelId="{9F17D8BE-56CE-4CDD-8636-E08B9ADAC581}" type="pres">
      <dgm:prSet presAssocID="{7A0BE440-86B9-4698-890A-E7AF9907B260}" presName="level2hierChild" presStyleCnt="0"/>
      <dgm:spPr/>
    </dgm:pt>
    <dgm:pt modelId="{4FA3ABF3-C1AC-43DD-A8C8-6F3E62CB7627}" type="pres">
      <dgm:prSet presAssocID="{DCE5F0B8-28DC-4D6B-AA43-DA457A2BE79B}" presName="conn2-1" presStyleLbl="parChTrans1D2" presStyleIdx="0" presStyleCnt="3"/>
      <dgm:spPr/>
    </dgm:pt>
    <dgm:pt modelId="{BF4201DC-3482-4A57-BAF7-36DD04BB39AE}" type="pres">
      <dgm:prSet presAssocID="{DCE5F0B8-28DC-4D6B-AA43-DA457A2BE79B}" presName="connTx" presStyleLbl="parChTrans1D2" presStyleIdx="0" presStyleCnt="3"/>
      <dgm:spPr/>
    </dgm:pt>
    <dgm:pt modelId="{B9ECB2E2-1D8E-41D3-9E80-043A56249FCF}" type="pres">
      <dgm:prSet presAssocID="{A00E6F61-1570-4757-AE44-AE977541D0CD}" presName="root2" presStyleCnt="0"/>
      <dgm:spPr/>
    </dgm:pt>
    <dgm:pt modelId="{2ADF1C51-18B1-42DB-9618-2978BAEC7964}" type="pres">
      <dgm:prSet presAssocID="{A00E6F61-1570-4757-AE44-AE977541D0CD}" presName="LevelTwoTextNode" presStyleLbl="node2" presStyleIdx="0" presStyleCnt="3">
        <dgm:presLayoutVars>
          <dgm:chPref val="3"/>
        </dgm:presLayoutVars>
      </dgm:prSet>
      <dgm:spPr/>
    </dgm:pt>
    <dgm:pt modelId="{03BCCE9C-D447-4F6C-BA7F-68A4CDF53ADC}" type="pres">
      <dgm:prSet presAssocID="{A00E6F61-1570-4757-AE44-AE977541D0CD}" presName="level3hierChild" presStyleCnt="0"/>
      <dgm:spPr/>
    </dgm:pt>
    <dgm:pt modelId="{DF75832B-F5E2-4E31-BB53-BB31660EE81A}" type="pres">
      <dgm:prSet presAssocID="{BBA4A8FF-30E0-4F4F-97DC-020939CA48CA}" presName="conn2-1" presStyleLbl="parChTrans1D2" presStyleIdx="1" presStyleCnt="3"/>
      <dgm:spPr/>
    </dgm:pt>
    <dgm:pt modelId="{373A8229-E024-4B5C-ADAD-2BEA539092EB}" type="pres">
      <dgm:prSet presAssocID="{BBA4A8FF-30E0-4F4F-97DC-020939CA48CA}" presName="connTx" presStyleLbl="parChTrans1D2" presStyleIdx="1" presStyleCnt="3"/>
      <dgm:spPr/>
    </dgm:pt>
    <dgm:pt modelId="{853D4020-B12B-4205-822C-1F4192B2CB1D}" type="pres">
      <dgm:prSet presAssocID="{6180391B-A2F1-490F-8D8D-383BE261C49C}" presName="root2" presStyleCnt="0"/>
      <dgm:spPr/>
    </dgm:pt>
    <dgm:pt modelId="{B0087944-2ADA-4FBC-B959-93944E7AE473}" type="pres">
      <dgm:prSet presAssocID="{6180391B-A2F1-490F-8D8D-383BE261C49C}" presName="LevelTwoTextNode" presStyleLbl="node2" presStyleIdx="1" presStyleCnt="3">
        <dgm:presLayoutVars>
          <dgm:chPref val="3"/>
        </dgm:presLayoutVars>
      </dgm:prSet>
      <dgm:spPr/>
    </dgm:pt>
    <dgm:pt modelId="{04A6AECF-890B-40A1-BE56-1E4EF423F154}" type="pres">
      <dgm:prSet presAssocID="{6180391B-A2F1-490F-8D8D-383BE261C49C}" presName="level3hierChild" presStyleCnt="0"/>
      <dgm:spPr/>
    </dgm:pt>
    <dgm:pt modelId="{28CC3592-3DC1-446B-B77A-564EDF25E571}" type="pres">
      <dgm:prSet presAssocID="{204A2898-F5CF-4307-8A5F-38A74193B4C7}" presName="conn2-1" presStyleLbl="parChTrans1D2" presStyleIdx="2" presStyleCnt="3"/>
      <dgm:spPr/>
    </dgm:pt>
    <dgm:pt modelId="{E2313324-0DD0-47FC-8223-6228C4D707D6}" type="pres">
      <dgm:prSet presAssocID="{204A2898-F5CF-4307-8A5F-38A74193B4C7}" presName="connTx" presStyleLbl="parChTrans1D2" presStyleIdx="2" presStyleCnt="3"/>
      <dgm:spPr/>
    </dgm:pt>
    <dgm:pt modelId="{BA0C0F62-1052-429D-BAB3-4FAC080A81B5}" type="pres">
      <dgm:prSet presAssocID="{96E25AC8-55D5-4F3C-B437-B5A5D36736E9}" presName="root2" presStyleCnt="0"/>
      <dgm:spPr/>
    </dgm:pt>
    <dgm:pt modelId="{94A74193-A865-4603-86EE-B9C487741447}" type="pres">
      <dgm:prSet presAssocID="{96E25AC8-55D5-4F3C-B437-B5A5D36736E9}" presName="LevelTwoTextNode" presStyleLbl="node2" presStyleIdx="2" presStyleCnt="3">
        <dgm:presLayoutVars>
          <dgm:chPref val="3"/>
        </dgm:presLayoutVars>
      </dgm:prSet>
      <dgm:spPr/>
    </dgm:pt>
    <dgm:pt modelId="{B381743C-A754-4703-AC1B-44DD87816D40}" type="pres">
      <dgm:prSet presAssocID="{96E25AC8-55D5-4F3C-B437-B5A5D36736E9}" presName="level3hierChild" presStyleCnt="0"/>
      <dgm:spPr/>
    </dgm:pt>
  </dgm:ptLst>
  <dgm:cxnLst>
    <dgm:cxn modelId="{1FB47B0B-C99A-4EEF-998A-41C125A4836B}" srcId="{49CD9712-FCED-474A-ABAC-CCD7A00C014A}" destId="{7A0BE440-86B9-4698-890A-E7AF9907B260}" srcOrd="0" destOrd="0" parTransId="{9AC55CC2-93F0-4401-8753-B0834E0F3CAD}" sibTransId="{2668C247-D3A7-4AAB-967A-A12AEF69A2F6}"/>
    <dgm:cxn modelId="{D8F64713-3BBA-48FE-AEF7-4A4926B6F030}" type="presOf" srcId="{A00E6F61-1570-4757-AE44-AE977541D0CD}" destId="{2ADF1C51-18B1-42DB-9618-2978BAEC7964}" srcOrd="0" destOrd="0" presId="urn:microsoft.com/office/officeart/2005/8/layout/hierarchy2"/>
    <dgm:cxn modelId="{22535D18-EF1B-4586-B809-47805B12BD80}" type="presOf" srcId="{DCE5F0B8-28DC-4D6B-AA43-DA457A2BE79B}" destId="{BF4201DC-3482-4A57-BAF7-36DD04BB39AE}" srcOrd="1" destOrd="0" presId="urn:microsoft.com/office/officeart/2005/8/layout/hierarchy2"/>
    <dgm:cxn modelId="{77FF1E3C-E8AD-44B7-A9FF-FF5F8C376D45}" srcId="{7A0BE440-86B9-4698-890A-E7AF9907B260}" destId="{A00E6F61-1570-4757-AE44-AE977541D0CD}" srcOrd="0" destOrd="0" parTransId="{DCE5F0B8-28DC-4D6B-AA43-DA457A2BE79B}" sibTransId="{A5B8FD44-23D9-4427-8FA9-CDB344426C75}"/>
    <dgm:cxn modelId="{3674714A-5025-4400-B6D3-65354EAE1EF5}" type="presOf" srcId="{204A2898-F5CF-4307-8A5F-38A74193B4C7}" destId="{28CC3592-3DC1-446B-B77A-564EDF25E571}" srcOrd="0" destOrd="0" presId="urn:microsoft.com/office/officeart/2005/8/layout/hierarchy2"/>
    <dgm:cxn modelId="{FC54BA4A-604B-4BDD-BDC3-456B226AA7FB}" srcId="{7A0BE440-86B9-4698-890A-E7AF9907B260}" destId="{6180391B-A2F1-490F-8D8D-383BE261C49C}" srcOrd="1" destOrd="0" parTransId="{BBA4A8FF-30E0-4F4F-97DC-020939CA48CA}" sibTransId="{9557BFBF-BD5A-486E-A661-E4550FFB8B5B}"/>
    <dgm:cxn modelId="{D4A6B26C-4797-4C71-A671-3F97EB118FDA}" type="presOf" srcId="{7A0BE440-86B9-4698-890A-E7AF9907B260}" destId="{8781934E-08D9-4BD9-BBE2-706DBF98A61E}" srcOrd="0" destOrd="0" presId="urn:microsoft.com/office/officeart/2005/8/layout/hierarchy2"/>
    <dgm:cxn modelId="{E321BA52-848A-41C4-AF90-01E669F93539}" srcId="{7A0BE440-86B9-4698-890A-E7AF9907B260}" destId="{96E25AC8-55D5-4F3C-B437-B5A5D36736E9}" srcOrd="2" destOrd="0" parTransId="{204A2898-F5CF-4307-8A5F-38A74193B4C7}" sibTransId="{095F1ECD-66D5-4033-94A4-7FB098E29D39}"/>
    <dgm:cxn modelId="{47620787-7DAA-4688-BC16-3596D08C0410}" type="presOf" srcId="{BBA4A8FF-30E0-4F4F-97DC-020939CA48CA}" destId="{373A8229-E024-4B5C-ADAD-2BEA539092EB}" srcOrd="1" destOrd="0" presId="urn:microsoft.com/office/officeart/2005/8/layout/hierarchy2"/>
    <dgm:cxn modelId="{8AD29CA8-AE1B-4744-AEC8-160F364B6C86}" type="presOf" srcId="{DCE5F0B8-28DC-4D6B-AA43-DA457A2BE79B}" destId="{4FA3ABF3-C1AC-43DD-A8C8-6F3E62CB7627}" srcOrd="0" destOrd="0" presId="urn:microsoft.com/office/officeart/2005/8/layout/hierarchy2"/>
    <dgm:cxn modelId="{3BA599C2-5901-496E-B265-9D7108B0F948}" type="presOf" srcId="{BBA4A8FF-30E0-4F4F-97DC-020939CA48CA}" destId="{DF75832B-F5E2-4E31-BB53-BB31660EE81A}" srcOrd="0" destOrd="0" presId="urn:microsoft.com/office/officeart/2005/8/layout/hierarchy2"/>
    <dgm:cxn modelId="{876FA2D2-C03C-4909-8939-6DFB0DC6D459}" type="presOf" srcId="{96E25AC8-55D5-4F3C-B437-B5A5D36736E9}" destId="{94A74193-A865-4603-86EE-B9C487741447}" srcOrd="0" destOrd="0" presId="urn:microsoft.com/office/officeart/2005/8/layout/hierarchy2"/>
    <dgm:cxn modelId="{7ED509EA-4417-494C-8E01-B644FE5727A2}" type="presOf" srcId="{49CD9712-FCED-474A-ABAC-CCD7A00C014A}" destId="{15E8921F-14E3-41C8-900F-AF62A5173A3E}" srcOrd="0" destOrd="0" presId="urn:microsoft.com/office/officeart/2005/8/layout/hierarchy2"/>
    <dgm:cxn modelId="{961EBBFA-88DD-4652-83B2-BCF5E22F5E00}" type="presOf" srcId="{6180391B-A2F1-490F-8D8D-383BE261C49C}" destId="{B0087944-2ADA-4FBC-B959-93944E7AE473}" srcOrd="0" destOrd="0" presId="urn:microsoft.com/office/officeart/2005/8/layout/hierarchy2"/>
    <dgm:cxn modelId="{3DE1C1FD-DE32-4FC2-9DFD-AFCFC9982B9D}" type="presOf" srcId="{204A2898-F5CF-4307-8A5F-38A74193B4C7}" destId="{E2313324-0DD0-47FC-8223-6228C4D707D6}" srcOrd="1" destOrd="0" presId="urn:microsoft.com/office/officeart/2005/8/layout/hierarchy2"/>
    <dgm:cxn modelId="{9B03B211-3D3F-444F-A693-DF5D9B400BD2}" type="presParOf" srcId="{15E8921F-14E3-41C8-900F-AF62A5173A3E}" destId="{BC41DEF2-AAC8-4BC8-9929-93A59394A815}" srcOrd="0" destOrd="0" presId="urn:microsoft.com/office/officeart/2005/8/layout/hierarchy2"/>
    <dgm:cxn modelId="{D9B94E1A-61E1-4A15-87B0-D5225DCD60C3}" type="presParOf" srcId="{BC41DEF2-AAC8-4BC8-9929-93A59394A815}" destId="{8781934E-08D9-4BD9-BBE2-706DBF98A61E}" srcOrd="0" destOrd="0" presId="urn:microsoft.com/office/officeart/2005/8/layout/hierarchy2"/>
    <dgm:cxn modelId="{E0DB0A1C-FE75-4FEA-A378-4C8727DF8150}" type="presParOf" srcId="{BC41DEF2-AAC8-4BC8-9929-93A59394A815}" destId="{9F17D8BE-56CE-4CDD-8636-E08B9ADAC581}" srcOrd="1" destOrd="0" presId="urn:microsoft.com/office/officeart/2005/8/layout/hierarchy2"/>
    <dgm:cxn modelId="{95564B2A-2349-4A7A-8151-A47D15D0855E}" type="presParOf" srcId="{9F17D8BE-56CE-4CDD-8636-E08B9ADAC581}" destId="{4FA3ABF3-C1AC-43DD-A8C8-6F3E62CB7627}" srcOrd="0" destOrd="0" presId="urn:microsoft.com/office/officeart/2005/8/layout/hierarchy2"/>
    <dgm:cxn modelId="{96ADB196-AF8F-46E8-9F7F-533C143B0347}" type="presParOf" srcId="{4FA3ABF3-C1AC-43DD-A8C8-6F3E62CB7627}" destId="{BF4201DC-3482-4A57-BAF7-36DD04BB39AE}" srcOrd="0" destOrd="0" presId="urn:microsoft.com/office/officeart/2005/8/layout/hierarchy2"/>
    <dgm:cxn modelId="{9EA6D762-1867-4576-9CB2-538D6936DEEF}" type="presParOf" srcId="{9F17D8BE-56CE-4CDD-8636-E08B9ADAC581}" destId="{B9ECB2E2-1D8E-41D3-9E80-043A56249FCF}" srcOrd="1" destOrd="0" presId="urn:microsoft.com/office/officeart/2005/8/layout/hierarchy2"/>
    <dgm:cxn modelId="{94A9FFCD-5BEB-4FC5-A32D-E6316C1716E5}" type="presParOf" srcId="{B9ECB2E2-1D8E-41D3-9E80-043A56249FCF}" destId="{2ADF1C51-18B1-42DB-9618-2978BAEC7964}" srcOrd="0" destOrd="0" presId="urn:microsoft.com/office/officeart/2005/8/layout/hierarchy2"/>
    <dgm:cxn modelId="{4EE15F95-18C3-4C02-A734-4018446A65EA}" type="presParOf" srcId="{B9ECB2E2-1D8E-41D3-9E80-043A56249FCF}" destId="{03BCCE9C-D447-4F6C-BA7F-68A4CDF53ADC}" srcOrd="1" destOrd="0" presId="urn:microsoft.com/office/officeart/2005/8/layout/hierarchy2"/>
    <dgm:cxn modelId="{584E369A-F8BD-456E-B45B-6F40DDD3713D}" type="presParOf" srcId="{9F17D8BE-56CE-4CDD-8636-E08B9ADAC581}" destId="{DF75832B-F5E2-4E31-BB53-BB31660EE81A}" srcOrd="2" destOrd="0" presId="urn:microsoft.com/office/officeart/2005/8/layout/hierarchy2"/>
    <dgm:cxn modelId="{FD93D24D-761D-400D-893C-BE76199EBA33}" type="presParOf" srcId="{DF75832B-F5E2-4E31-BB53-BB31660EE81A}" destId="{373A8229-E024-4B5C-ADAD-2BEA539092EB}" srcOrd="0" destOrd="0" presId="urn:microsoft.com/office/officeart/2005/8/layout/hierarchy2"/>
    <dgm:cxn modelId="{8FC603A1-1B52-4635-B82F-659EC54297B8}" type="presParOf" srcId="{9F17D8BE-56CE-4CDD-8636-E08B9ADAC581}" destId="{853D4020-B12B-4205-822C-1F4192B2CB1D}" srcOrd="3" destOrd="0" presId="urn:microsoft.com/office/officeart/2005/8/layout/hierarchy2"/>
    <dgm:cxn modelId="{2CB811B3-FA03-4711-B13E-1E9FFEAE9CB6}" type="presParOf" srcId="{853D4020-B12B-4205-822C-1F4192B2CB1D}" destId="{B0087944-2ADA-4FBC-B959-93944E7AE473}" srcOrd="0" destOrd="0" presId="urn:microsoft.com/office/officeart/2005/8/layout/hierarchy2"/>
    <dgm:cxn modelId="{F8B2BB9E-4421-4D63-BA23-5C86CE7C54A0}" type="presParOf" srcId="{853D4020-B12B-4205-822C-1F4192B2CB1D}" destId="{04A6AECF-890B-40A1-BE56-1E4EF423F154}" srcOrd="1" destOrd="0" presId="urn:microsoft.com/office/officeart/2005/8/layout/hierarchy2"/>
    <dgm:cxn modelId="{F99D079E-4536-46E7-9FFA-0B8E140B6A3D}" type="presParOf" srcId="{9F17D8BE-56CE-4CDD-8636-E08B9ADAC581}" destId="{28CC3592-3DC1-446B-B77A-564EDF25E571}" srcOrd="4" destOrd="0" presId="urn:microsoft.com/office/officeart/2005/8/layout/hierarchy2"/>
    <dgm:cxn modelId="{374F2170-2258-4E85-A652-FF6605082282}" type="presParOf" srcId="{28CC3592-3DC1-446B-B77A-564EDF25E571}" destId="{E2313324-0DD0-47FC-8223-6228C4D707D6}" srcOrd="0" destOrd="0" presId="urn:microsoft.com/office/officeart/2005/8/layout/hierarchy2"/>
    <dgm:cxn modelId="{10FC7CE7-4F7F-4270-94F4-59A6B2ED4E52}" type="presParOf" srcId="{9F17D8BE-56CE-4CDD-8636-E08B9ADAC581}" destId="{BA0C0F62-1052-429D-BAB3-4FAC080A81B5}" srcOrd="5" destOrd="0" presId="urn:microsoft.com/office/officeart/2005/8/layout/hierarchy2"/>
    <dgm:cxn modelId="{398D0552-A98A-4D12-B60D-3BE9815C2520}" type="presParOf" srcId="{BA0C0F62-1052-429D-BAB3-4FAC080A81B5}" destId="{94A74193-A865-4603-86EE-B9C487741447}" srcOrd="0" destOrd="0" presId="urn:microsoft.com/office/officeart/2005/8/layout/hierarchy2"/>
    <dgm:cxn modelId="{D826804E-EF4F-4AFE-93D9-8495FCC8CCFE}" type="presParOf" srcId="{BA0C0F62-1052-429D-BAB3-4FAC080A81B5}" destId="{B381743C-A754-4703-AC1B-44DD87816D4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155A0-7279-46AF-A054-A9017FAA4A40}">
      <dsp:nvSpPr>
        <dsp:cNvPr id="0" name=""/>
        <dsp:cNvSpPr/>
      </dsp:nvSpPr>
      <dsp:spPr>
        <a:xfrm>
          <a:off x="3513990" y="0"/>
          <a:ext cx="5270985" cy="169479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b="1" kern="1200" dirty="0">
              <a:latin typeface="楷体" panose="02010609060101010101" pitchFamily="49" charset="-122"/>
              <a:ea typeface="楷体" panose="02010609060101010101" pitchFamily="49" charset="-122"/>
            </a:rPr>
            <a:t>强电解质溶液</a:t>
          </a:r>
        </a:p>
        <a:p>
          <a:pPr marL="285750" lvl="1" indent="-285750" algn="l" defTabSz="1244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800" b="1" kern="1200" dirty="0">
              <a:latin typeface="楷体" panose="02010609060101010101" pitchFamily="49" charset="-122"/>
              <a:ea typeface="楷体" panose="02010609060101010101" pitchFamily="49" charset="-122"/>
            </a:rPr>
            <a:t>弱电解质溶液</a:t>
          </a:r>
          <a:endParaRPr lang="zh-CN" altLang="en-US" sz="2800" b="1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3513990" y="211850"/>
        <a:ext cx="4635436" cy="1271097"/>
      </dsp:txXfrm>
    </dsp:sp>
    <dsp:sp modelId="{FCEB73D4-56E3-4575-8E2B-DFDF09AC422B}">
      <dsp:nvSpPr>
        <dsp:cNvPr id="0" name=""/>
        <dsp:cNvSpPr/>
      </dsp:nvSpPr>
      <dsp:spPr>
        <a:xfrm>
          <a:off x="0" y="434"/>
          <a:ext cx="3513990" cy="16947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latin typeface="楷体" panose="02010609060101010101" pitchFamily="49" charset="-122"/>
              <a:ea typeface="楷体" panose="02010609060101010101" pitchFamily="49" charset="-122"/>
            </a:rPr>
            <a:t>第一部分</a:t>
          </a:r>
        </a:p>
      </dsp:txBody>
      <dsp:txXfrm>
        <a:off x="82733" y="83167"/>
        <a:ext cx="3348524" cy="1529331"/>
      </dsp:txXfrm>
    </dsp:sp>
    <dsp:sp modelId="{6A9AD51D-CC5B-4F66-A232-88DFB309967D}">
      <dsp:nvSpPr>
        <dsp:cNvPr id="0" name=""/>
        <dsp:cNvSpPr/>
      </dsp:nvSpPr>
      <dsp:spPr>
        <a:xfrm>
          <a:off x="3513990" y="1864711"/>
          <a:ext cx="5270985" cy="169479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800" b="1" kern="1200" dirty="0">
              <a:latin typeface="楷体" panose="02010609060101010101" pitchFamily="49" charset="-122"/>
              <a:ea typeface="楷体" panose="02010609060101010101" pitchFamily="49" charset="-122"/>
            </a:rPr>
            <a:t>酸碱理论</a:t>
          </a:r>
        </a:p>
        <a:p>
          <a:pPr marL="285750" lvl="1" indent="-285750" algn="l" defTabSz="1244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800" b="1" kern="1200" dirty="0">
              <a:latin typeface="楷体" panose="02010609060101010101" pitchFamily="49" charset="-122"/>
              <a:ea typeface="楷体" panose="02010609060101010101" pitchFamily="49" charset="-122"/>
            </a:rPr>
            <a:t>水电解平衡和溶液的</a:t>
          </a:r>
          <a:r>
            <a:rPr kumimoji="1" lang="en-US" altLang="zh-CN" sz="2800" b="1" kern="1200" dirty="0">
              <a:latin typeface="楷体" panose="02010609060101010101" pitchFamily="49" charset="-122"/>
              <a:ea typeface="楷体" panose="02010609060101010101" pitchFamily="49" charset="-122"/>
            </a:rPr>
            <a:t>PH</a:t>
          </a:r>
          <a:r>
            <a:rPr kumimoji="1" lang="zh-CN" altLang="en-US" sz="2800" b="1" kern="1200" dirty="0">
              <a:latin typeface="楷体" panose="02010609060101010101" pitchFamily="49" charset="-122"/>
              <a:ea typeface="楷体" panose="02010609060101010101" pitchFamily="49" charset="-122"/>
            </a:rPr>
            <a:t>值</a:t>
          </a:r>
          <a:endParaRPr lang="zh-CN" altLang="en-US" sz="2800" b="1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3513990" y="2076561"/>
        <a:ext cx="4635436" cy="1271097"/>
      </dsp:txXfrm>
    </dsp:sp>
    <dsp:sp modelId="{88B3DF29-6995-4F04-9AE1-C37DEE32304C}">
      <dsp:nvSpPr>
        <dsp:cNvPr id="0" name=""/>
        <dsp:cNvSpPr/>
      </dsp:nvSpPr>
      <dsp:spPr>
        <a:xfrm>
          <a:off x="0" y="1864711"/>
          <a:ext cx="3513990" cy="16947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latin typeface="楷体" panose="02010609060101010101" pitchFamily="49" charset="-122"/>
              <a:ea typeface="楷体" panose="02010609060101010101" pitchFamily="49" charset="-122"/>
            </a:rPr>
            <a:t>第二部分</a:t>
          </a:r>
        </a:p>
      </dsp:txBody>
      <dsp:txXfrm>
        <a:off x="82733" y="1947444"/>
        <a:ext cx="3348524" cy="15293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AFBD4-33AF-465E-BC62-EA0289343C36}">
      <dsp:nvSpPr>
        <dsp:cNvPr id="0" name=""/>
        <dsp:cNvSpPr/>
      </dsp:nvSpPr>
      <dsp:spPr>
        <a:xfrm>
          <a:off x="944" y="1502155"/>
          <a:ext cx="1862778" cy="9313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>
              <a:latin typeface="楷体" panose="02010609060101010101" pitchFamily="49" charset="-122"/>
              <a:ea typeface="楷体" panose="02010609060101010101" pitchFamily="49" charset="-122"/>
            </a:rPr>
            <a:t>电解质</a:t>
          </a:r>
          <a:endParaRPr lang="zh-CN" altLang="en-US" sz="2800" b="1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28223" y="1529434"/>
        <a:ext cx="1808220" cy="876831"/>
      </dsp:txXfrm>
    </dsp:sp>
    <dsp:sp modelId="{5937AB38-E7B7-4D52-A7D1-5622D15B836E}">
      <dsp:nvSpPr>
        <dsp:cNvPr id="0" name=""/>
        <dsp:cNvSpPr/>
      </dsp:nvSpPr>
      <dsp:spPr>
        <a:xfrm rot="18290956">
          <a:off x="1584295" y="1408141"/>
          <a:ext cx="1303966" cy="49306"/>
        </a:xfrm>
        <a:custGeom>
          <a:avLst/>
          <a:gdLst/>
          <a:ahLst/>
          <a:cxnLst/>
          <a:rect l="0" t="0" r="0" b="0"/>
          <a:pathLst>
            <a:path>
              <a:moveTo>
                <a:pt x="0" y="24653"/>
              </a:moveTo>
              <a:lnTo>
                <a:pt x="1303966" y="2465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b="1" kern="120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2203679" y="1400196"/>
        <a:ext cx="65198" cy="65198"/>
      </dsp:txXfrm>
    </dsp:sp>
    <dsp:sp modelId="{5C6FEF11-A6C2-4234-B1CA-C1347C9B04ED}">
      <dsp:nvSpPr>
        <dsp:cNvPr id="0" name=""/>
        <dsp:cNvSpPr/>
      </dsp:nvSpPr>
      <dsp:spPr>
        <a:xfrm>
          <a:off x="2608834" y="432045"/>
          <a:ext cx="1862778" cy="9313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800" b="1" kern="1200">
              <a:latin typeface="楷体" panose="02010609060101010101" pitchFamily="49" charset="-122"/>
              <a:ea typeface="楷体" panose="02010609060101010101" pitchFamily="49" charset="-122"/>
            </a:rPr>
            <a:t>可溶性电解质</a:t>
          </a:r>
          <a:endParaRPr lang="zh-CN" altLang="en-US" sz="2800" b="1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2636113" y="459324"/>
        <a:ext cx="1808220" cy="876831"/>
      </dsp:txXfrm>
    </dsp:sp>
    <dsp:sp modelId="{C2B4472F-2A00-44E6-8D00-B0C26335DA44}">
      <dsp:nvSpPr>
        <dsp:cNvPr id="0" name=""/>
        <dsp:cNvSpPr/>
      </dsp:nvSpPr>
      <dsp:spPr>
        <a:xfrm rot="20052610">
          <a:off x="4430400" y="693067"/>
          <a:ext cx="827537" cy="49306"/>
        </a:xfrm>
        <a:custGeom>
          <a:avLst/>
          <a:gdLst/>
          <a:ahLst/>
          <a:cxnLst/>
          <a:rect l="0" t="0" r="0" b="0"/>
          <a:pathLst>
            <a:path>
              <a:moveTo>
                <a:pt x="0" y="24653"/>
              </a:moveTo>
              <a:lnTo>
                <a:pt x="827537" y="2465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b="1" kern="120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4823480" y="697032"/>
        <a:ext cx="41376" cy="41376"/>
      </dsp:txXfrm>
    </dsp:sp>
    <dsp:sp modelId="{FE2F2C39-A7A3-42BE-A31B-7EEB6E3EA373}">
      <dsp:nvSpPr>
        <dsp:cNvPr id="0" name=""/>
        <dsp:cNvSpPr/>
      </dsp:nvSpPr>
      <dsp:spPr>
        <a:xfrm>
          <a:off x="5216724" y="72007"/>
          <a:ext cx="1862778" cy="9313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800" b="1" kern="1200">
              <a:latin typeface="楷体" panose="02010609060101010101" pitchFamily="49" charset="-122"/>
              <a:ea typeface="楷体" panose="02010609060101010101" pitchFamily="49" charset="-122"/>
            </a:rPr>
            <a:t>强电解质</a:t>
          </a:r>
          <a:endParaRPr lang="zh-CN" altLang="en-US" sz="2800" b="1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5244003" y="99286"/>
        <a:ext cx="1808220" cy="876831"/>
      </dsp:txXfrm>
    </dsp:sp>
    <dsp:sp modelId="{EEF5CD56-8607-449A-883F-1447495FE2FE}">
      <dsp:nvSpPr>
        <dsp:cNvPr id="0" name=""/>
        <dsp:cNvSpPr/>
      </dsp:nvSpPr>
      <dsp:spPr>
        <a:xfrm rot="2805030">
          <a:off x="4300432" y="1269132"/>
          <a:ext cx="1087473" cy="49306"/>
        </a:xfrm>
        <a:custGeom>
          <a:avLst/>
          <a:gdLst/>
          <a:ahLst/>
          <a:cxnLst/>
          <a:rect l="0" t="0" r="0" b="0"/>
          <a:pathLst>
            <a:path>
              <a:moveTo>
                <a:pt x="0" y="24653"/>
              </a:moveTo>
              <a:lnTo>
                <a:pt x="1087473" y="2465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b="1" kern="120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4816982" y="1266598"/>
        <a:ext cx="54373" cy="54373"/>
      </dsp:txXfrm>
    </dsp:sp>
    <dsp:sp modelId="{5DC2426F-14EC-4861-AF28-0317ECBBBB37}">
      <dsp:nvSpPr>
        <dsp:cNvPr id="0" name=""/>
        <dsp:cNvSpPr/>
      </dsp:nvSpPr>
      <dsp:spPr>
        <a:xfrm>
          <a:off x="5216724" y="1224136"/>
          <a:ext cx="1862778" cy="9313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800" b="1" kern="1200">
              <a:latin typeface="楷体" panose="02010609060101010101" pitchFamily="49" charset="-122"/>
              <a:ea typeface="楷体" panose="02010609060101010101" pitchFamily="49" charset="-122"/>
            </a:rPr>
            <a:t>弱电解质</a:t>
          </a:r>
          <a:endParaRPr lang="zh-CN" altLang="en-US" sz="2800" b="1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5244003" y="1251415"/>
        <a:ext cx="1808220" cy="876831"/>
      </dsp:txXfrm>
    </dsp:sp>
    <dsp:sp modelId="{C9E1D3BE-8C52-40DB-8DFD-3FFB2D516C96}">
      <dsp:nvSpPr>
        <dsp:cNvPr id="0" name=""/>
        <dsp:cNvSpPr/>
      </dsp:nvSpPr>
      <dsp:spPr>
        <a:xfrm rot="2676072">
          <a:off x="1713034" y="2310602"/>
          <a:ext cx="1046488" cy="49306"/>
        </a:xfrm>
        <a:custGeom>
          <a:avLst/>
          <a:gdLst/>
          <a:ahLst/>
          <a:cxnLst/>
          <a:rect l="0" t="0" r="0" b="0"/>
          <a:pathLst>
            <a:path>
              <a:moveTo>
                <a:pt x="0" y="24653"/>
              </a:moveTo>
              <a:lnTo>
                <a:pt x="1046488" y="2465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b="1" kern="120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2210116" y="2309093"/>
        <a:ext cx="52324" cy="52324"/>
      </dsp:txXfrm>
    </dsp:sp>
    <dsp:sp modelId="{A82F2A68-B489-4DBC-9B13-1FBC75A5A5AB}">
      <dsp:nvSpPr>
        <dsp:cNvPr id="0" name=""/>
        <dsp:cNvSpPr/>
      </dsp:nvSpPr>
      <dsp:spPr>
        <a:xfrm>
          <a:off x="2608834" y="2236966"/>
          <a:ext cx="1862778" cy="9313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800" b="1" kern="1200">
              <a:latin typeface="楷体" panose="02010609060101010101" pitchFamily="49" charset="-122"/>
              <a:ea typeface="楷体" panose="02010609060101010101" pitchFamily="49" charset="-122"/>
            </a:rPr>
            <a:t>难溶性电解质</a:t>
          </a:r>
          <a:endParaRPr lang="zh-CN" altLang="en-US" sz="2800" b="1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2636113" y="2264245"/>
        <a:ext cx="1808220" cy="8768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F1FC4-8193-49B1-BCC0-F85C3309B51B}">
      <dsp:nvSpPr>
        <dsp:cNvPr id="0" name=""/>
        <dsp:cNvSpPr/>
      </dsp:nvSpPr>
      <dsp:spPr>
        <a:xfrm rot="10800000">
          <a:off x="-2" y="57065"/>
          <a:ext cx="11449276" cy="1504579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89700" tIns="106680" rIns="199136" bIns="106680" numCol="1" spcCol="1270" anchor="ctr" anchorCtr="0">
          <a:noAutofit/>
        </a:bodyPr>
        <a:lstStyle/>
        <a:p>
          <a:pPr marL="0" lvl="0" indent="0" algn="just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8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强电解质在水中是全部解离的</a:t>
          </a:r>
          <a:endParaRPr lang="zh-CN" altLang="en-US" sz="28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sp:txBody>
      <dsp:txXfrm rot="10800000">
        <a:off x="376143" y="57065"/>
        <a:ext cx="11073131" cy="1504579"/>
      </dsp:txXfrm>
    </dsp:sp>
    <dsp:sp modelId="{3D8EF69B-0233-4919-8B81-B856296C3DBC}">
      <dsp:nvSpPr>
        <dsp:cNvPr id="0" name=""/>
        <dsp:cNvSpPr/>
      </dsp:nvSpPr>
      <dsp:spPr>
        <a:xfrm>
          <a:off x="0" y="65591"/>
          <a:ext cx="1402271" cy="143871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1CADC285-3E32-4902-8BC9-B8E10CE875D6}">
      <dsp:nvSpPr>
        <dsp:cNvPr id="0" name=""/>
        <dsp:cNvSpPr/>
      </dsp:nvSpPr>
      <dsp:spPr>
        <a:xfrm rot="10800000">
          <a:off x="-2" y="2009839"/>
          <a:ext cx="11449276" cy="1371080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89700" tIns="106680" rIns="199136" bIns="106680" numCol="1" spcCol="1270" anchor="ctr" anchorCtr="0">
          <a:noAutofit/>
        </a:bodyPr>
        <a:lstStyle/>
        <a:p>
          <a:pPr marL="0" lvl="0" indent="0" algn="just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zh-CN" altLang="en-US" sz="28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离子间通过静电力相互作用，每一个离子都被周围电荷相反的离子包围着，形成所谓离子氛（</a:t>
          </a:r>
          <a:r>
            <a:rPr kumimoji="1" lang="en-US" altLang="zh-CN" sz="28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ion atmosphere )</a:t>
          </a:r>
          <a:endParaRPr lang="zh-CN" altLang="en-US" sz="2800" b="1" kern="120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sp:txBody>
      <dsp:txXfrm rot="10800000">
        <a:off x="342768" y="2009839"/>
        <a:ext cx="11106506" cy="1371080"/>
      </dsp:txXfrm>
    </dsp:sp>
    <dsp:sp modelId="{87C6A9F1-8F0E-4A5F-89AE-D866BE4626B8}">
      <dsp:nvSpPr>
        <dsp:cNvPr id="0" name=""/>
        <dsp:cNvSpPr/>
      </dsp:nvSpPr>
      <dsp:spPr>
        <a:xfrm>
          <a:off x="7218" y="2004954"/>
          <a:ext cx="1329199" cy="141549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1934E-08D9-4BD9-BBE2-706DBF98A61E}">
      <dsp:nvSpPr>
        <dsp:cNvPr id="0" name=""/>
        <dsp:cNvSpPr/>
      </dsp:nvSpPr>
      <dsp:spPr>
        <a:xfrm>
          <a:off x="360042" y="1416843"/>
          <a:ext cx="2891824" cy="12303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/>
            <a:t>影响平衡的因素</a:t>
          </a:r>
          <a:endParaRPr lang="zh-CN" altLang="en-US" sz="2800" b="1" kern="1200" dirty="0"/>
        </a:p>
      </dsp:txBody>
      <dsp:txXfrm>
        <a:off x="396077" y="1452878"/>
        <a:ext cx="2819754" cy="1158242"/>
      </dsp:txXfrm>
    </dsp:sp>
    <dsp:sp modelId="{4FA3ABF3-C1AC-43DD-A8C8-6F3E62CB7627}">
      <dsp:nvSpPr>
        <dsp:cNvPr id="0" name=""/>
        <dsp:cNvSpPr/>
      </dsp:nvSpPr>
      <dsp:spPr>
        <a:xfrm rot="18289469">
          <a:off x="2882224" y="1297324"/>
          <a:ext cx="172353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723535" y="2724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b="1" kern="1200">
            <a:solidFill>
              <a:srgbClr val="FFFF00"/>
            </a:solidFill>
          </a:endParaRPr>
        </a:p>
      </dsp:txBody>
      <dsp:txXfrm>
        <a:off x="3700903" y="1281481"/>
        <a:ext cx="86176" cy="86176"/>
      </dsp:txXfrm>
    </dsp:sp>
    <dsp:sp modelId="{2ADF1C51-18B1-42DB-9618-2978BAEC7964}">
      <dsp:nvSpPr>
        <dsp:cNvPr id="0" name=""/>
        <dsp:cNvSpPr/>
      </dsp:nvSpPr>
      <dsp:spPr>
        <a:xfrm>
          <a:off x="4236116" y="1984"/>
          <a:ext cx="2460625" cy="12303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/>
            <a:t>温度</a:t>
          </a:r>
          <a:endParaRPr lang="zh-CN" altLang="en-US" sz="2800" b="1" kern="1200" dirty="0"/>
        </a:p>
      </dsp:txBody>
      <dsp:txXfrm>
        <a:off x="4272151" y="38019"/>
        <a:ext cx="2388555" cy="1158242"/>
      </dsp:txXfrm>
    </dsp:sp>
    <dsp:sp modelId="{DF75832B-F5E2-4E31-BB53-BB31660EE81A}">
      <dsp:nvSpPr>
        <dsp:cNvPr id="0" name=""/>
        <dsp:cNvSpPr/>
      </dsp:nvSpPr>
      <dsp:spPr>
        <a:xfrm>
          <a:off x="3251866" y="2004753"/>
          <a:ext cx="98424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984249" y="2724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b="1" kern="1200">
            <a:solidFill>
              <a:srgbClr val="FFFF00"/>
            </a:solidFill>
          </a:endParaRPr>
        </a:p>
      </dsp:txBody>
      <dsp:txXfrm>
        <a:off x="3719385" y="2007393"/>
        <a:ext cx="49212" cy="49212"/>
      </dsp:txXfrm>
    </dsp:sp>
    <dsp:sp modelId="{B0087944-2ADA-4FBC-B959-93944E7AE473}">
      <dsp:nvSpPr>
        <dsp:cNvPr id="0" name=""/>
        <dsp:cNvSpPr/>
      </dsp:nvSpPr>
      <dsp:spPr>
        <a:xfrm>
          <a:off x="4236116" y="1416843"/>
          <a:ext cx="2460625" cy="12303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/>
            <a:t>同离子效应</a:t>
          </a:r>
          <a:endParaRPr lang="zh-CN" altLang="en-US" sz="2800" b="1" kern="1200" dirty="0"/>
        </a:p>
      </dsp:txBody>
      <dsp:txXfrm>
        <a:off x="4272151" y="1452878"/>
        <a:ext cx="2388555" cy="1158242"/>
      </dsp:txXfrm>
    </dsp:sp>
    <dsp:sp modelId="{28CC3592-3DC1-446B-B77A-564EDF25E571}">
      <dsp:nvSpPr>
        <dsp:cNvPr id="0" name=""/>
        <dsp:cNvSpPr/>
      </dsp:nvSpPr>
      <dsp:spPr>
        <a:xfrm rot="3310531">
          <a:off x="2882224" y="2712183"/>
          <a:ext cx="172353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723535" y="2724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b="1" kern="1200">
            <a:solidFill>
              <a:srgbClr val="FFFF00"/>
            </a:solidFill>
          </a:endParaRPr>
        </a:p>
      </dsp:txBody>
      <dsp:txXfrm>
        <a:off x="3700903" y="2696341"/>
        <a:ext cx="86176" cy="86176"/>
      </dsp:txXfrm>
    </dsp:sp>
    <dsp:sp modelId="{94A74193-A865-4603-86EE-B9C487741447}">
      <dsp:nvSpPr>
        <dsp:cNvPr id="0" name=""/>
        <dsp:cNvSpPr/>
      </dsp:nvSpPr>
      <dsp:spPr>
        <a:xfrm>
          <a:off x="4236116" y="2831703"/>
          <a:ext cx="2460625" cy="12303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/>
            <a:t>盐效应</a:t>
          </a:r>
          <a:endParaRPr lang="zh-CN" altLang="en-US" sz="2800" b="1" kern="1200" dirty="0"/>
        </a:p>
      </dsp:txBody>
      <dsp:txXfrm>
        <a:off x="4272151" y="2867738"/>
        <a:ext cx="2388555" cy="1158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#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25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25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25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2DA3176-ACD8-4C8F-B3A3-A694B804E3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266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0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9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C685D9C-193E-4012-8494-152ABE5D87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19562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kumimoji="1" lang="zh-CN" altLang="en-US" b="1">
                <a:solidFill>
                  <a:srgbClr val="0000FF"/>
                </a:solidFill>
                <a:ea typeface="宋体" charset="-122"/>
              </a:rPr>
              <a:t>溶液离子浓度愈大，离子价数愈高</a:t>
            </a:r>
            <a:r>
              <a:rPr kumimoji="1" lang="zh-CN" altLang="en-US" b="1">
                <a:ea typeface="宋体" charset="-122"/>
              </a:rPr>
              <a:t>，离子氛作用越强烈，离子移动的速度越小，离子的导电能力就越小，</a:t>
            </a:r>
            <a:r>
              <a:rPr kumimoji="1" lang="zh-CN" altLang="en-US" b="1">
                <a:solidFill>
                  <a:srgbClr val="0000FF"/>
                </a:solidFill>
                <a:ea typeface="宋体" charset="-122"/>
              </a:rPr>
              <a:t>实际测出的解离度就越小。</a:t>
            </a:r>
            <a:endParaRPr kumimoji="1" lang="en-US" altLang="zh-CN" b="1">
              <a:solidFill>
                <a:srgbClr val="0000FF"/>
              </a:solidFill>
              <a:ea typeface="宋体" charset="-122"/>
            </a:endParaRPr>
          </a:p>
          <a:p>
            <a:pPr eaLnBrk="1" hangingPunct="1"/>
            <a:r>
              <a:rPr kumimoji="1"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由于</a:t>
            </a:r>
            <a:r>
              <a:rPr kumimoji="1" lang="zh-CN" altLang="en-US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离子氛的存在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，离子间相互作用而互相牵制，使溶液中的离子</a:t>
            </a:r>
            <a:r>
              <a:rPr kumimoji="1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不能百分之百地发挥离子应有的效能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b="1">
              <a:solidFill>
                <a:srgbClr val="0000FF"/>
              </a:solidFill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kumimoji="1" lang="zh-CN" altLang="en-US" b="1">
                <a:ea typeface="宋体" charset="-122"/>
              </a:rPr>
              <a:t>一种酸释放一个质子后形成其</a:t>
            </a:r>
            <a:r>
              <a:rPr kumimoji="1" lang="zh-CN" altLang="en-US" b="1">
                <a:solidFill>
                  <a:srgbClr val="FF6600"/>
                </a:solidFill>
                <a:ea typeface="宋体" charset="-122"/>
              </a:rPr>
              <a:t>共轭碱</a:t>
            </a:r>
          </a:p>
          <a:p>
            <a:pPr eaLnBrk="1" hangingPunct="1"/>
            <a:r>
              <a:rPr kumimoji="1" lang="en-US" altLang="zh-CN" b="1">
                <a:ea typeface="宋体" charset="-122"/>
              </a:rPr>
              <a:t>(conjugated  base)</a:t>
            </a:r>
            <a:r>
              <a:rPr kumimoji="1" lang="zh-CN" altLang="en-US" b="1">
                <a:ea typeface="宋体" charset="-122"/>
              </a:rPr>
              <a:t>，或者说一种碱结合一个质</a:t>
            </a:r>
          </a:p>
          <a:p>
            <a:pPr eaLnBrk="1" hangingPunct="1"/>
            <a:r>
              <a:rPr kumimoji="1" lang="zh-CN" altLang="en-US" b="1">
                <a:ea typeface="宋体" charset="-122"/>
              </a:rPr>
              <a:t>子后而形成其</a:t>
            </a:r>
            <a:r>
              <a:rPr kumimoji="1" lang="zh-CN" altLang="en-US" b="1">
                <a:solidFill>
                  <a:srgbClr val="FF6600"/>
                </a:solidFill>
                <a:ea typeface="宋体" charset="-122"/>
              </a:rPr>
              <a:t>共轭酸</a:t>
            </a:r>
            <a:r>
              <a:rPr kumimoji="1" lang="en-US" altLang="zh-CN" b="1">
                <a:ea typeface="宋体" charset="-122"/>
              </a:rPr>
              <a:t>(conjugated acid)</a:t>
            </a:r>
            <a:r>
              <a:rPr kumimoji="1" lang="zh-CN" altLang="en-US" b="1">
                <a:ea typeface="宋体" charset="-122"/>
              </a:rPr>
              <a:t>，酸比它的共轭碱多一个质子。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b="1">
                <a:ea typeface="宋体" charset="-122"/>
              </a:rPr>
              <a:t>共轭酸碱对的</a:t>
            </a:r>
            <a:r>
              <a:rPr lang="zh-CN" altLang="en-US" b="1">
                <a:solidFill>
                  <a:srgbClr val="FF0000"/>
                </a:solidFill>
                <a:ea typeface="宋体" charset="-122"/>
              </a:rPr>
              <a:t>关系</a:t>
            </a:r>
            <a:r>
              <a:rPr lang="zh-CN" altLang="en-US" b="1">
                <a:ea typeface="宋体" charset="-122"/>
              </a:rPr>
              <a:t>：</a:t>
            </a:r>
            <a:r>
              <a:rPr lang="zh-CN" altLang="en-US" b="1">
                <a:solidFill>
                  <a:schemeClr val="accent2"/>
                </a:solidFill>
                <a:ea typeface="宋体" charset="-122"/>
              </a:rPr>
              <a:t>酸中有碱，碱可变酸。知酸便知碱，知碱便知酸。</a:t>
            </a:r>
            <a:endParaRPr lang="zh-CN" altLang="en-US">
              <a:solidFill>
                <a:schemeClr val="accent2"/>
              </a:solidFill>
              <a:ea typeface="宋体" charset="-122"/>
            </a:endParaRPr>
          </a:p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5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kumimoji="1" lang="zh-CN" altLang="en-US" b="1">
                <a:ea typeface="宋体" charset="-122"/>
              </a:rPr>
              <a:t>扩大了酸碱物质的范围。</a:t>
            </a:r>
          </a:p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10000"/>
              </a:spcBef>
            </a:pPr>
            <a:r>
              <a:rPr lang="zh-CN" altLang="en-US" b="1">
                <a:ea typeface="宋体" charset="-122"/>
              </a:rPr>
              <a:t>可见，两个共轭酸碱对半反应的净结果是</a:t>
            </a:r>
            <a:r>
              <a:rPr lang="en-US" altLang="zh-CN" b="1">
                <a:ea typeface="宋体" charset="-122"/>
              </a:rPr>
              <a:t>HAc</a:t>
            </a:r>
            <a:r>
              <a:rPr lang="zh-CN" altLang="en-US" b="1">
                <a:ea typeface="宋体" charset="-122"/>
              </a:rPr>
              <a:t>把质子</a:t>
            </a:r>
            <a:r>
              <a:rPr lang="en-US" altLang="zh-CN" b="1">
                <a:ea typeface="宋体" charset="-122"/>
              </a:rPr>
              <a:t>H+</a:t>
            </a:r>
            <a:r>
              <a:rPr lang="zh-CN" altLang="en-US" b="1">
                <a:ea typeface="宋体" charset="-122"/>
              </a:rPr>
              <a:t>传递给了</a:t>
            </a:r>
            <a:r>
              <a:rPr lang="en-US" altLang="zh-CN" b="1">
                <a:ea typeface="宋体" charset="-122"/>
              </a:rPr>
              <a:t>H2O</a:t>
            </a:r>
            <a:r>
              <a:rPr lang="zh-CN" altLang="en-US" b="1">
                <a:ea typeface="宋体" charset="-122"/>
              </a:rPr>
              <a:t>。</a:t>
            </a:r>
          </a:p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1000" b="1">
                <a:latin typeface="楷体_GB2312" pitchFamily="49" charset="-122"/>
                <a:ea typeface="楷体_GB2312" pitchFamily="49" charset="-122"/>
              </a:rPr>
              <a:t>酸或碱的强度可以通过其标准解离平衡常数来衡量，</a:t>
            </a:r>
            <a:r>
              <a:rPr lang="en-US" altLang="zh-CN" sz="1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l-GR" altLang="zh-CN" sz="1000" b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Θ</a:t>
            </a:r>
            <a:r>
              <a:rPr lang="zh-CN" altLang="en-US" sz="1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越大，则给出（接受）质子能力就越强</a:t>
            </a:r>
            <a:endParaRPr lang="zh-CN" altLang="el-GR" sz="1000" b="1" baseline="30000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  <a:buClr>
                <a:srgbClr val="0000CC"/>
              </a:buClr>
              <a:buFont typeface="Wingdings" pitchFamily="2" charset="2"/>
              <a:buNone/>
            </a:pPr>
            <a:endParaRPr lang="zh-CN" altLang="en-US" sz="1100" b="1"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CC"/>
              </a:buClr>
              <a:buFont typeface="Wingdings" pitchFamily="2" charset="2"/>
              <a:buNone/>
            </a:pPr>
            <a:r>
              <a:rPr lang="zh-CN" altLang="en-US" sz="1100" b="1">
                <a:ea typeface="楷体_GB2312" pitchFamily="49" charset="-122"/>
              </a:rPr>
              <a:t>在具有共轭关系的酸碱对中，它们的强度是相互制约的。酸强，其共轭碱就弱；酸弱，其共轭碱就强。</a:t>
            </a:r>
          </a:p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实验证明，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HClO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SO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HCl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HNO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的强度是有差别的，其强度顺序为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HClO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＞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SO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＞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HCl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＞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HNO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just" eaLnBrk="1" hangingPunct="1">
              <a:lnSpc>
                <a:spcPct val="150000"/>
              </a:lnSpc>
            </a:pPr>
            <a:endParaRPr lang="zh-CN" altLang="en-US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60000"/>
              </a:lnSpc>
              <a:buClr>
                <a:schemeClr val="tx1"/>
              </a:buClr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将各种不同强度的酸拉平到溶剂化质子（在这里是水化质子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H</a:t>
            </a:r>
            <a:r>
              <a:rPr lang="en-US" altLang="zh-CN" b="1" baseline="-25000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O</a:t>
            </a:r>
            <a:r>
              <a:rPr lang="en-US" altLang="zh-CN" b="1" baseline="30000">
                <a:latin typeface="Times New Roman" pitchFamily="18" charset="0"/>
                <a:ea typeface="楷体_GB2312" pitchFamily="49" charset="-122"/>
              </a:rPr>
              <a:t>+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）水平的效应称为</a:t>
            </a:r>
            <a:r>
              <a:rPr lang="zh-CN" altLang="en-US" b="1" u="sng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拉平效应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(leveling effect)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。具有拉平效应的溶剂称为</a:t>
            </a:r>
            <a:r>
              <a:rPr lang="zh-CN" altLang="en-US" b="1" u="sng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拉平性溶剂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60000"/>
              </a:lnSpc>
              <a:buClr>
                <a:schemeClr val="tx1"/>
              </a:buClr>
            </a:pPr>
            <a:endParaRPr lang="zh-CN" altLang="en-US" b="1">
              <a:latin typeface="Times New Roman" pitchFamily="18" charset="0"/>
              <a:ea typeface="楷体_GB2312" pitchFamily="49" charset="-122"/>
            </a:endParaRPr>
          </a:p>
          <a:p>
            <a:pPr algn="just" eaLnBrk="1" hangingPunct="1">
              <a:lnSpc>
                <a:spcPct val="160000"/>
              </a:lnSpc>
              <a:buClr>
                <a:schemeClr val="tx1"/>
              </a:buClr>
            </a:pPr>
            <a:r>
              <a:rPr lang="zh-CN" altLang="en-US" sz="1000" b="1">
                <a:latin typeface="Times New Roman" pitchFamily="18" charset="0"/>
                <a:ea typeface="楷体_GB2312" pitchFamily="49" charset="-122"/>
              </a:rPr>
              <a:t>而冰醋酸可把上述这些酸的强度区分开来，溶剂的这种作用称为</a:t>
            </a:r>
            <a:r>
              <a:rPr lang="zh-CN" altLang="en-US" sz="10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区分效应</a:t>
            </a:r>
            <a:r>
              <a:rPr lang="en-US" altLang="zh-CN" sz="1000" b="1">
                <a:latin typeface="Times New Roman" pitchFamily="18" charset="0"/>
                <a:ea typeface="楷体_GB2312" pitchFamily="49" charset="-122"/>
              </a:rPr>
              <a:t>(differentiating effect)</a:t>
            </a:r>
            <a:r>
              <a:rPr lang="zh-CN" altLang="en-US" sz="1000" b="1">
                <a:latin typeface="Times New Roman" pitchFamily="18" charset="0"/>
                <a:ea typeface="楷体_GB2312" pitchFamily="49" charset="-122"/>
              </a:rPr>
              <a:t>，这种溶剂便称为</a:t>
            </a:r>
            <a:r>
              <a:rPr lang="zh-CN" altLang="en-US" sz="1000" b="1" u="sng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区分溶剂</a:t>
            </a:r>
            <a:r>
              <a:rPr lang="zh-CN" altLang="en-US" sz="1000" b="1">
                <a:latin typeface="Times New Roman" pitchFamily="18" charset="0"/>
                <a:ea typeface="楷体_GB2312" pitchFamily="49" charset="-122"/>
              </a:rPr>
              <a:t>。</a:t>
            </a:r>
            <a:endParaRPr lang="zh-CN" altLang="en-US" sz="100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60000"/>
              </a:lnSpc>
              <a:buClr>
                <a:schemeClr val="tx1"/>
              </a:buClr>
            </a:pPr>
            <a:endParaRPr lang="zh-CN" altLang="en-US" b="1">
              <a:latin typeface="Times New Roman" pitchFamily="18" charset="0"/>
              <a:ea typeface="楷体_GB2312" pitchFamily="49" charset="-122"/>
            </a:endParaRPr>
          </a:p>
          <a:p>
            <a:pPr algn="just" eaLnBrk="1" hangingPunct="1">
              <a:lnSpc>
                <a:spcPct val="150000"/>
              </a:lnSpc>
            </a:pPr>
            <a:endParaRPr lang="zh-CN" altLang="en-US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FF0000"/>
                </a:solidFill>
                <a:ea typeface="宋体" charset="-122"/>
              </a:rPr>
              <a:t>质子的自递反应</a:t>
            </a:r>
            <a:r>
              <a:rPr lang="zh-CN" altLang="en-US" b="1">
                <a:solidFill>
                  <a:srgbClr val="3333FF"/>
                </a:solidFill>
                <a:ea typeface="宋体" charset="-122"/>
              </a:rPr>
              <a:t>：</a:t>
            </a:r>
            <a:r>
              <a:rPr lang="zh-CN" altLang="en-US" b="1">
                <a:ea typeface="宋体" charset="-122"/>
              </a:rPr>
              <a:t>同种分子间的质子传递反应。</a:t>
            </a:r>
          </a:p>
          <a:p>
            <a:pPr eaLnBrk="1" hangingPunct="1"/>
            <a:r>
              <a:rPr kumimoji="1" lang="zh-CN" altLang="en-US" b="1">
                <a:ea typeface="宋体" charset="-122"/>
              </a:rPr>
              <a:t>水是极弱的电解质，式中的</a:t>
            </a:r>
            <a:r>
              <a:rPr kumimoji="1" lang="en-US" altLang="zh-CN" b="1">
                <a:ea typeface="宋体" charset="-122"/>
              </a:rPr>
              <a:t>[H2O]</a:t>
            </a:r>
            <a:r>
              <a:rPr kumimoji="1" lang="zh-CN" altLang="en-US" b="1">
                <a:ea typeface="宋体" charset="-122"/>
              </a:rPr>
              <a:t>可看作是一常数，将它与</a:t>
            </a:r>
            <a:r>
              <a:rPr kumimoji="1" lang="en-US" altLang="zh-CN" b="1" i="1">
                <a:ea typeface="宋体" charset="-122"/>
              </a:rPr>
              <a:t>K </a:t>
            </a:r>
            <a:r>
              <a:rPr kumimoji="1" lang="zh-CN" altLang="en-US" b="1">
                <a:ea typeface="宋体" charset="-122"/>
              </a:rPr>
              <a:t>合并，得：</a:t>
            </a:r>
          </a:p>
          <a:p>
            <a:pPr eaLnBrk="1" hangingPunct="1"/>
            <a:endParaRPr kumimoji="1" lang="zh-CN" altLang="en-US" b="1">
              <a:ea typeface="宋体" charset="-122"/>
            </a:endParaRPr>
          </a:p>
          <a:p>
            <a:pPr eaLnBrk="1" hangingPunct="1">
              <a:lnSpc>
                <a:spcPct val="110000"/>
              </a:lnSpc>
              <a:spcBef>
                <a:spcPct val="5000"/>
              </a:spcBef>
            </a:pPr>
            <a:r>
              <a:rPr lang="zh-CN" altLang="en-US" b="1">
                <a:ea typeface="宋体" charset="-122"/>
              </a:rPr>
              <a:t>经实验测得</a:t>
            </a:r>
            <a:r>
              <a:rPr lang="en-US" altLang="zh-CN" b="1">
                <a:ea typeface="宋体" charset="-122"/>
              </a:rPr>
              <a:t>25℃</a:t>
            </a:r>
            <a:r>
              <a:rPr lang="zh-CN" altLang="en-US" b="1">
                <a:ea typeface="宋体" charset="-122"/>
              </a:rPr>
              <a:t>在纯水中</a:t>
            </a:r>
            <a:r>
              <a:rPr lang="en-US" altLang="zh-CN" b="1" i="1">
                <a:ea typeface="宋体" charset="-122"/>
              </a:rPr>
              <a:t>Kw</a:t>
            </a:r>
            <a:r>
              <a:rPr kumimoji="1" lang="en-US" altLang="zh-CN" b="1" i="1">
                <a:ea typeface="宋体" charset="-122"/>
              </a:rPr>
              <a:t> </a:t>
            </a:r>
            <a:r>
              <a:rPr kumimoji="1" lang="en-US" altLang="zh-CN" b="1">
                <a:ea typeface="宋体" charset="-122"/>
              </a:rPr>
              <a:t>= 1×10-14</a:t>
            </a:r>
            <a:r>
              <a:rPr lang="en-US" altLang="zh-CN" b="1">
                <a:ea typeface="宋体" charset="-122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</a:pPr>
            <a:r>
              <a:rPr kumimoji="1" lang="en-US" altLang="zh-CN" b="1">
                <a:ea typeface="宋体" charset="-122"/>
              </a:rPr>
              <a:t>[H+]=[OH-]=1×10-7(mol·L-1)</a:t>
            </a:r>
            <a:endParaRPr lang="en-US" altLang="zh-CN" b="1" i="1">
              <a:ea typeface="宋体" charset="-122"/>
            </a:endParaRPr>
          </a:p>
          <a:p>
            <a:pPr eaLnBrk="1" hangingPunct="1"/>
            <a:r>
              <a:rPr lang="en-US" altLang="zh-CN" b="1" i="1">
                <a:ea typeface="宋体" charset="-122"/>
              </a:rPr>
              <a:t>Kw</a:t>
            </a:r>
            <a:r>
              <a:rPr lang="zh-CN" altLang="en-US" b="1">
                <a:ea typeface="宋体" charset="-122"/>
              </a:rPr>
              <a:t>值与温度有关，温度越高， </a:t>
            </a:r>
            <a:r>
              <a:rPr lang="en-US" altLang="zh-CN" b="1" i="1">
                <a:ea typeface="宋体" charset="-122"/>
              </a:rPr>
              <a:t>Kw</a:t>
            </a:r>
            <a:r>
              <a:rPr lang="zh-CN" altLang="en-US" b="1">
                <a:ea typeface="宋体" charset="-122"/>
              </a:rPr>
              <a:t>越大。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</a:pPr>
            <a:r>
              <a:rPr kumimoji="1" lang="en-US" altLang="zh-CN" b="1" i="1">
                <a:solidFill>
                  <a:srgbClr val="0000FF"/>
                </a:solidFill>
                <a:ea typeface="宋体" charset="-122"/>
              </a:rPr>
              <a:t>Kw </a:t>
            </a:r>
            <a:r>
              <a:rPr kumimoji="1" lang="en-US" altLang="zh-CN" b="1">
                <a:solidFill>
                  <a:srgbClr val="0000FF"/>
                </a:solidFill>
                <a:ea typeface="宋体" charset="-122"/>
              </a:rPr>
              <a:t>=[H+] × [OH-]  </a:t>
            </a:r>
            <a:r>
              <a:rPr kumimoji="1" lang="zh-CN" altLang="en-US" b="1">
                <a:solidFill>
                  <a:srgbClr val="FF0000"/>
                </a:solidFill>
                <a:ea typeface="宋体" charset="-122"/>
              </a:rPr>
              <a:t>适用于纯水和任何稀溶液，无论溶液是中性、酸性或是碱性。</a:t>
            </a:r>
          </a:p>
          <a:p>
            <a:pPr eaLnBrk="1" hangingPunct="1"/>
            <a:endParaRPr kumimoji="1" lang="en-US" altLang="zh-CN" b="1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>
              <a:lnSpc>
                <a:spcPct val="110000"/>
              </a:lnSpc>
              <a:spcBef>
                <a:spcPct val="5000"/>
              </a:spcBef>
            </a:pPr>
            <a:r>
              <a:rPr lang="zh-CN" altLang="en-US" b="1">
                <a:solidFill>
                  <a:srgbClr val="3333FF"/>
                </a:solidFill>
                <a:ea typeface="宋体" charset="-122"/>
              </a:rPr>
              <a:t>在水溶液中同时存在</a:t>
            </a:r>
            <a:r>
              <a:rPr lang="en-US" altLang="zh-CN" b="1">
                <a:solidFill>
                  <a:srgbClr val="3333FF"/>
                </a:solidFill>
                <a:ea typeface="宋体" charset="-122"/>
              </a:rPr>
              <a:t>H+</a:t>
            </a:r>
            <a:r>
              <a:rPr lang="zh-CN" altLang="en-US" b="1">
                <a:solidFill>
                  <a:srgbClr val="3333FF"/>
                </a:solidFill>
                <a:ea typeface="宋体" charset="-122"/>
              </a:rPr>
              <a:t>和</a:t>
            </a:r>
            <a:r>
              <a:rPr lang="en-US" altLang="zh-CN" b="1">
                <a:solidFill>
                  <a:srgbClr val="3333FF"/>
                </a:solidFill>
                <a:ea typeface="宋体" charset="-122"/>
              </a:rPr>
              <a:t>OH-</a:t>
            </a:r>
            <a:r>
              <a:rPr lang="zh-CN" altLang="en-US" b="1">
                <a:solidFill>
                  <a:srgbClr val="3333FF"/>
                </a:solidFill>
                <a:ea typeface="宋体" charset="-122"/>
              </a:rPr>
              <a:t>，它们的含量不同，溶液的酸碱性也不同。</a:t>
            </a:r>
            <a:endParaRPr lang="zh-CN" altLang="en-US">
              <a:ea typeface="宋体" charset="-122"/>
            </a:endParaRPr>
          </a:p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>
              <a:lnSpc>
                <a:spcPct val="150000"/>
              </a:lnSpc>
              <a:spcBef>
                <a:spcPct val="5000"/>
              </a:spcBef>
            </a:pPr>
            <a:r>
              <a:rPr lang="en-US" altLang="zh-CN" b="1" i="1" dirty="0">
                <a:solidFill>
                  <a:srgbClr val="FF5050"/>
                </a:solidFill>
                <a:ea typeface="宋体" charset="-122"/>
              </a:rPr>
              <a:t>K</a:t>
            </a:r>
            <a:r>
              <a:rPr lang="en-US" altLang="zh-CN" b="1" dirty="0">
                <a:solidFill>
                  <a:srgbClr val="FF5050"/>
                </a:solidFill>
                <a:ea typeface="宋体" charset="-122"/>
              </a:rPr>
              <a:t>a</a:t>
            </a:r>
            <a:r>
              <a:rPr lang="zh-CN" altLang="en-US" b="1" dirty="0">
                <a:ea typeface="宋体" charset="-122"/>
              </a:rPr>
              <a:t>是水溶液中酸强度的量度，它的大小表示酸在水中释放质子能力的大小</a:t>
            </a:r>
            <a:r>
              <a:rPr lang="en-US" altLang="zh-CN" b="1" dirty="0">
                <a:ea typeface="宋体" charset="-122"/>
              </a:rPr>
              <a:t>,</a:t>
            </a:r>
            <a:r>
              <a:rPr lang="zh-CN" altLang="en-US" b="1" dirty="0">
                <a:ea typeface="宋体" charset="-122"/>
              </a:rPr>
              <a:t>其值大于</a:t>
            </a:r>
            <a:r>
              <a:rPr lang="en-US" altLang="zh-CN" b="1" dirty="0">
                <a:ea typeface="宋体" charset="-122"/>
              </a:rPr>
              <a:t>10</a:t>
            </a:r>
            <a:r>
              <a:rPr lang="zh-CN" altLang="en-US" b="1" dirty="0">
                <a:ea typeface="宋体" charset="-122"/>
              </a:rPr>
              <a:t>时为强酸。 </a:t>
            </a:r>
            <a:r>
              <a:rPr lang="en-US" altLang="zh-CN" b="1" i="1" dirty="0">
                <a:solidFill>
                  <a:srgbClr val="FF0000"/>
                </a:solidFill>
                <a:ea typeface="宋体" charset="-122"/>
              </a:rPr>
              <a:t>K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值愈大，酸性愈强，反之亦然。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>
              <a:lnSpc>
                <a:spcPct val="105000"/>
              </a:lnSpc>
              <a:spcBef>
                <a:spcPct val="0"/>
              </a:spcBef>
            </a:pPr>
            <a:r>
              <a:rPr kumimoji="1" lang="zh-CN" altLang="en-US" b="1" dirty="0">
                <a:ea typeface="宋体" charset="-122"/>
              </a:rPr>
              <a:t>在弱酸</a:t>
            </a:r>
            <a:r>
              <a:rPr kumimoji="1" lang="en-US" altLang="zh-CN" b="1" dirty="0">
                <a:ea typeface="宋体" charset="-122"/>
              </a:rPr>
              <a:t>HA</a:t>
            </a:r>
            <a:r>
              <a:rPr kumimoji="1" lang="zh-CN" altLang="en-US" b="1" dirty="0">
                <a:ea typeface="宋体" charset="-122"/>
              </a:rPr>
              <a:t>的水溶液中，存在着两种质子传递平衡。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5153"/>
            <a:ext cx="4984962" cy="4466987"/>
          </a:xfrm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kumimoji="1" lang="en-US" altLang="zh-CN" b="1">
                <a:ea typeface="宋体" charset="-122"/>
              </a:rPr>
              <a:t>Debye-Hückel</a:t>
            </a:r>
            <a:r>
              <a:rPr kumimoji="1" lang="zh-CN" altLang="en-US" b="1">
                <a:ea typeface="宋体" charset="-122"/>
              </a:rPr>
              <a:t>从理论上导出某离子的活度因子与溶液的离子强度关系。</a:t>
            </a:r>
          </a:p>
          <a:p>
            <a:pPr eaLnBrk="1" hangingPunct="1"/>
            <a:endParaRPr kumimoji="1" lang="zh-CN" altLang="en-US" b="1">
              <a:ea typeface="宋体" charset="-122"/>
            </a:endParaRPr>
          </a:p>
          <a:p>
            <a:pPr eaLnBrk="1" hangingPunct="1"/>
            <a:r>
              <a:rPr kumimoji="1" lang="en-US" altLang="zh-CN" b="1" i="1">
                <a:solidFill>
                  <a:srgbClr val="FF0000"/>
                </a:solidFill>
                <a:ea typeface="宋体" charset="-122"/>
              </a:rPr>
              <a:t>z</a:t>
            </a:r>
            <a:r>
              <a:rPr kumimoji="1" lang="zh-CN" altLang="en-US" b="1">
                <a:solidFill>
                  <a:srgbClr val="FF0000"/>
                </a:solidFill>
                <a:ea typeface="宋体" charset="-122"/>
              </a:rPr>
              <a:t>＋</a:t>
            </a:r>
            <a:r>
              <a:rPr kumimoji="1" lang="zh-CN" altLang="en-US" b="1">
                <a:ea typeface="宋体" charset="-122"/>
              </a:rPr>
              <a:t> 和</a:t>
            </a:r>
            <a:r>
              <a:rPr kumimoji="1" lang="en-US" altLang="zh-CN" b="1" i="1">
                <a:solidFill>
                  <a:srgbClr val="FF0000"/>
                </a:solidFill>
                <a:ea typeface="宋体" charset="-122"/>
              </a:rPr>
              <a:t>z</a:t>
            </a:r>
            <a:r>
              <a:rPr kumimoji="1" lang="zh-CN" altLang="en-US" b="1">
                <a:solidFill>
                  <a:srgbClr val="FF0000"/>
                </a:solidFill>
                <a:ea typeface="宋体" charset="-122"/>
              </a:rPr>
              <a:t>－</a:t>
            </a:r>
            <a:r>
              <a:rPr kumimoji="1" lang="zh-CN" altLang="en-US" b="1">
                <a:ea typeface="宋体" charset="-122"/>
              </a:rPr>
              <a:t>分别为正、负离子所带的电荷数。上式</a:t>
            </a:r>
            <a:r>
              <a:rPr kumimoji="1" lang="zh-CN" altLang="en-US" b="1">
                <a:solidFill>
                  <a:srgbClr val="0066FF"/>
                </a:solidFill>
                <a:ea typeface="宋体" charset="-122"/>
              </a:rPr>
              <a:t>只适用于离子强度小于</a:t>
            </a:r>
            <a:r>
              <a:rPr kumimoji="1" lang="en-US" altLang="zh-CN" b="1">
                <a:solidFill>
                  <a:srgbClr val="0066FF"/>
                </a:solidFill>
                <a:ea typeface="宋体" charset="-122"/>
              </a:rPr>
              <a:t>0.02mol·L-1</a:t>
            </a:r>
            <a:r>
              <a:rPr kumimoji="1" lang="zh-CN" altLang="en-US" b="1">
                <a:ea typeface="宋体" charset="-122"/>
              </a:rPr>
              <a:t>的极稀溶液。</a:t>
            </a:r>
            <a:endParaRPr kumimoji="1" lang="en-US" altLang="zh-CN" b="1">
              <a:ea typeface="宋体" charset="-122"/>
            </a:endParaRPr>
          </a:p>
          <a:p>
            <a:pPr eaLnBrk="1" hangingPunct="1"/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溶液愈稀，离子间的距离愈大，离子间的牵制作用愈弱，离子氛和离子对出现的机会愈少，活度与浓度间的差别就愈小</a:t>
            </a:r>
            <a:endParaRPr kumimoji="1" lang="zh-CN" altLang="en-US" b="1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5153"/>
            <a:ext cx="4984962" cy="4466987"/>
          </a:xfrm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5153"/>
            <a:ext cx="4984962" cy="4466987"/>
          </a:xfrm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b="1">
                <a:ea typeface="宋体" charset="-122"/>
              </a:rPr>
              <a:t>该式是忽略了多元酸的第二级解离和水</a:t>
            </a:r>
          </a:p>
          <a:p>
            <a:pPr eaLnBrk="1" hangingPunct="1"/>
            <a:r>
              <a:rPr lang="zh-CN" altLang="en-US" b="1">
                <a:ea typeface="宋体" charset="-122"/>
              </a:rPr>
              <a:t>的解离，近似地按一元弱酸处理</a:t>
            </a:r>
            <a:r>
              <a:rPr lang="en-US" altLang="zh-CN" b="1">
                <a:ea typeface="宋体" charset="-122"/>
              </a:rPr>
              <a:t>(</a:t>
            </a:r>
            <a:r>
              <a:rPr lang="zh-CN" altLang="en-US" b="1">
                <a:ea typeface="宋体" charset="-122"/>
              </a:rPr>
              <a:t>且</a:t>
            </a:r>
            <a:r>
              <a:rPr lang="en-US" altLang="zh-CN" b="1">
                <a:ea typeface="宋体" charset="-122"/>
              </a:rPr>
              <a:t>1</a:t>
            </a:r>
            <a:r>
              <a:rPr lang="zh-CN" altLang="en-US" b="1">
                <a:ea typeface="宋体" charset="-122"/>
              </a:rPr>
              <a:t>－</a:t>
            </a:r>
            <a:r>
              <a:rPr lang="en-US" altLang="zh-CN" b="1" i="1">
                <a:ea typeface="宋体" charset="-122"/>
              </a:rPr>
              <a:t>α</a:t>
            </a:r>
            <a:r>
              <a:rPr lang="en-US" altLang="zh-CN" b="1">
                <a:ea typeface="宋体" charset="-122"/>
              </a:rPr>
              <a:t>≈1)</a:t>
            </a:r>
            <a:r>
              <a:rPr lang="zh-CN" altLang="en-US" b="1">
                <a:ea typeface="宋体" charset="-122"/>
              </a:rPr>
              <a:t>，计算</a:t>
            </a:r>
            <a:r>
              <a:rPr lang="en-US" altLang="zh-CN" b="1">
                <a:ea typeface="宋体" charset="-122"/>
              </a:rPr>
              <a:t>[H+]</a:t>
            </a:r>
            <a:r>
              <a:rPr lang="zh-CN" altLang="en-US" b="1">
                <a:ea typeface="宋体" charset="-122"/>
              </a:rPr>
              <a:t>的最简式，而</a:t>
            </a:r>
            <a:r>
              <a:rPr lang="en-US" altLang="zh-CN" b="1">
                <a:ea typeface="宋体" charset="-122"/>
              </a:rPr>
              <a:t>[HA-]≈[H+]</a:t>
            </a:r>
            <a:r>
              <a:rPr lang="zh-CN" altLang="en-US" b="1">
                <a:ea typeface="宋体" charset="-122"/>
              </a:rPr>
              <a:t>。       </a:t>
            </a:r>
          </a:p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5153"/>
            <a:ext cx="4984962" cy="4466987"/>
          </a:xfrm>
          <a:noFill/>
          <a:ln/>
        </p:spPr>
        <p:txBody>
          <a:bodyPr/>
          <a:lstStyle/>
          <a:p>
            <a:pPr eaLnBrk="1" hangingPunct="1"/>
            <a:endParaRPr lang="zh-CN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5153"/>
            <a:ext cx="4984962" cy="4466987"/>
          </a:xfrm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>
              <a:lnSpc>
                <a:spcPct val="125000"/>
              </a:lnSpc>
              <a:spcBef>
                <a:spcPct val="10000"/>
              </a:spcBef>
            </a:pPr>
            <a:r>
              <a:rPr lang="zh-CN" altLang="en-US" b="1">
                <a:ea typeface="宋体" charset="-122"/>
              </a:rPr>
              <a:t>氨基酸的通式为</a:t>
            </a:r>
            <a:r>
              <a:rPr lang="en-US" altLang="zh-CN" b="1">
                <a:ea typeface="宋体" charset="-122"/>
              </a:rPr>
              <a:t>NH3+·CHR·COO-</a:t>
            </a:r>
            <a:r>
              <a:rPr lang="zh-CN" altLang="en-US" b="1">
                <a:ea typeface="宋体" charset="-122"/>
              </a:rPr>
              <a:t>，式中</a:t>
            </a:r>
            <a:r>
              <a:rPr lang="en-US" altLang="zh-CN" b="1">
                <a:ea typeface="宋体" charset="-122"/>
              </a:rPr>
              <a:t>-NH3+</a:t>
            </a:r>
            <a:r>
              <a:rPr lang="zh-CN" altLang="en-US" b="1">
                <a:ea typeface="宋体" charset="-122"/>
              </a:rPr>
              <a:t>基团可给出质子，显酸性；</a:t>
            </a:r>
            <a:r>
              <a:rPr lang="en-US" altLang="zh-CN" b="1">
                <a:ea typeface="宋体" charset="-122"/>
              </a:rPr>
              <a:t>-COO-</a:t>
            </a:r>
            <a:r>
              <a:rPr lang="zh-CN" altLang="en-US" b="1">
                <a:ea typeface="宋体" charset="-122"/>
              </a:rPr>
              <a:t>基团可以接受质子，显碱性，</a:t>
            </a:r>
            <a:r>
              <a:rPr lang="zh-CN" altLang="en-US" b="1">
                <a:solidFill>
                  <a:schemeClr val="hlink"/>
                </a:solidFill>
                <a:ea typeface="宋体" charset="-122"/>
              </a:rPr>
              <a:t>故是两性物质</a:t>
            </a:r>
            <a:r>
              <a:rPr lang="zh-CN" altLang="en-US" b="1">
                <a:ea typeface="宋体" charset="-122"/>
              </a:rPr>
              <a:t>。</a:t>
            </a:r>
          </a:p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5000"/>
              </a:spcBef>
            </a:pPr>
            <a:r>
              <a:rPr kumimoji="1" lang="zh-CN" altLang="en-US" b="1">
                <a:solidFill>
                  <a:srgbClr val="0033CC"/>
                </a:solidFill>
                <a:ea typeface="宋体" charset="-122"/>
              </a:rPr>
              <a:t>离子的活度因子，</a:t>
            </a:r>
            <a:r>
              <a:rPr kumimoji="1" lang="zh-CN" altLang="en-US" b="1">
                <a:ea typeface="宋体" charset="-122"/>
              </a:rPr>
              <a:t>与溶液中</a:t>
            </a:r>
            <a:r>
              <a:rPr kumimoji="1" lang="zh-CN" altLang="en-US" b="1">
                <a:solidFill>
                  <a:srgbClr val="0033CC"/>
                </a:solidFill>
                <a:ea typeface="宋体" charset="-122"/>
              </a:rPr>
              <a:t>离子浓度</a:t>
            </a:r>
            <a:r>
              <a:rPr kumimoji="1" lang="zh-CN" altLang="en-US" b="1">
                <a:ea typeface="宋体" charset="-122"/>
              </a:rPr>
              <a:t>和所带的</a:t>
            </a:r>
            <a:r>
              <a:rPr kumimoji="1" lang="zh-CN" altLang="en-US" b="1">
                <a:solidFill>
                  <a:srgbClr val="0033CC"/>
                </a:solidFill>
                <a:ea typeface="宋体" charset="-122"/>
              </a:rPr>
              <a:t>电荷</a:t>
            </a:r>
            <a:r>
              <a:rPr kumimoji="1" lang="zh-CN" altLang="en-US" b="1">
                <a:ea typeface="宋体" charset="-122"/>
              </a:rPr>
              <a:t>有关。为此人们引入</a:t>
            </a:r>
            <a:r>
              <a:rPr kumimoji="1" lang="zh-CN" altLang="en-US" b="1">
                <a:solidFill>
                  <a:srgbClr val="FF5050"/>
                </a:solidFill>
                <a:ea typeface="宋体" charset="-122"/>
              </a:rPr>
              <a:t>离子强度</a:t>
            </a:r>
            <a:r>
              <a:rPr kumimoji="1" lang="en-US" altLang="zh-CN" b="1">
                <a:ea typeface="宋体" charset="-122"/>
              </a:rPr>
              <a:t>(</a:t>
            </a:r>
            <a:r>
              <a:rPr kumimoji="1" lang="en-US" altLang="zh-CN" b="1" i="1">
                <a:ea typeface="宋体" charset="-122"/>
              </a:rPr>
              <a:t>ionic strength</a:t>
            </a:r>
            <a:r>
              <a:rPr kumimoji="1" lang="en-US" altLang="zh-CN" b="1">
                <a:ea typeface="宋体" charset="-122"/>
              </a:rPr>
              <a:t>)</a:t>
            </a:r>
            <a:r>
              <a:rPr kumimoji="1" lang="zh-CN" altLang="en-US" b="1">
                <a:ea typeface="宋体" charset="-122"/>
              </a:rPr>
              <a:t>的概念，</a:t>
            </a:r>
          </a:p>
          <a:p>
            <a:pPr eaLnBrk="1" hangingPunct="1">
              <a:lnSpc>
                <a:spcPct val="150000"/>
              </a:lnSpc>
              <a:spcBef>
                <a:spcPct val="5000"/>
              </a:spcBef>
            </a:pPr>
            <a:endParaRPr kumimoji="1" lang="zh-CN" altLang="en-US" b="1">
              <a:ea typeface="宋体" charset="-122"/>
            </a:endParaRPr>
          </a:p>
          <a:p>
            <a:pPr eaLnBrk="1" hangingPunct="1">
              <a:lnSpc>
                <a:spcPct val="150000"/>
              </a:lnSpc>
              <a:spcBef>
                <a:spcPct val="5000"/>
              </a:spcBef>
            </a:pPr>
            <a:r>
              <a:rPr kumimoji="1" lang="zh-CN" altLang="en-US" b="1">
                <a:ea typeface="宋体" charset="-122"/>
              </a:rPr>
              <a:t>离子强度</a:t>
            </a:r>
            <a:r>
              <a:rPr kumimoji="1" lang="en-US" altLang="zh-CN" b="1" i="1">
                <a:solidFill>
                  <a:srgbClr val="FF0000"/>
                </a:solidFill>
                <a:ea typeface="宋体" charset="-122"/>
              </a:rPr>
              <a:t>I</a:t>
            </a:r>
            <a:r>
              <a:rPr kumimoji="1" lang="en-US" altLang="zh-CN" b="1" i="1">
                <a:ea typeface="宋体" charset="-122"/>
              </a:rPr>
              <a:t> </a:t>
            </a:r>
            <a:r>
              <a:rPr kumimoji="1" lang="zh-CN" altLang="en-US" b="1">
                <a:ea typeface="宋体" charset="-122"/>
              </a:rPr>
              <a:t>仅与溶液中各</a:t>
            </a:r>
            <a:r>
              <a:rPr kumimoji="1" lang="zh-CN" altLang="en-US" b="1">
                <a:solidFill>
                  <a:srgbClr val="FF0000"/>
                </a:solidFill>
                <a:ea typeface="宋体" charset="-122"/>
              </a:rPr>
              <a:t>离子的浓度</a:t>
            </a:r>
            <a:r>
              <a:rPr kumimoji="1" lang="zh-CN" altLang="en-US" b="1">
                <a:ea typeface="宋体" charset="-122"/>
              </a:rPr>
              <a:t>和</a:t>
            </a:r>
            <a:r>
              <a:rPr kumimoji="1" lang="zh-CN" altLang="en-US" b="1">
                <a:solidFill>
                  <a:srgbClr val="FF0000"/>
                </a:solidFill>
                <a:ea typeface="宋体" charset="-122"/>
              </a:rPr>
              <a:t>电荷数</a:t>
            </a:r>
            <a:r>
              <a:rPr kumimoji="1" lang="zh-CN" altLang="en-US" b="1">
                <a:ea typeface="宋体" charset="-122"/>
              </a:rPr>
              <a:t>有关，而与</a:t>
            </a:r>
            <a:r>
              <a:rPr kumimoji="1" lang="zh-CN" altLang="en-US" b="1">
                <a:solidFill>
                  <a:srgbClr val="0066FF"/>
                </a:solidFill>
                <a:ea typeface="宋体" charset="-122"/>
              </a:rPr>
              <a:t>离子的本性无关</a:t>
            </a:r>
            <a:r>
              <a:rPr kumimoji="1" lang="zh-CN" altLang="en-US" b="1">
                <a:ea typeface="宋体" charset="-122"/>
              </a:rPr>
              <a:t>。离子的浓度越大，价数越高，则溶液的离子强度越大，离子的牵制作用越强。</a:t>
            </a:r>
          </a:p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zh-CN" altLang="en-US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与弱电解质的本性和温度有关与浓度无关</a:t>
            </a:r>
            <a:endParaRPr kumimoji="1" lang="en-US" altLang="zh-CN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defRPr/>
            </a:pP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弱电解质在水溶液中只有一部分电离，</a:t>
            </a:r>
            <a:r>
              <a:rPr kumimoji="1" lang="zh-CN" altLang="en-US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始终存在着分子与离子之间的电离平衡。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离解常数值因为有负指数，使用时不方便，因此常用其负对数来表示。</a:t>
            </a:r>
          </a:p>
          <a:p>
            <a:pPr eaLnBrk="1" hangingPunct="1">
              <a:defRPr/>
            </a:pPr>
            <a:r>
              <a:rPr lang="en-US" altLang="zh-CN" dirty="0"/>
              <a:t>Ka</a:t>
            </a:r>
            <a:r>
              <a:rPr lang="zh-CN" altLang="en-US" dirty="0"/>
              <a:t>（或</a:t>
            </a:r>
            <a:r>
              <a:rPr lang="en-US" altLang="zh-CN" dirty="0"/>
              <a:t>Kb</a:t>
            </a:r>
            <a:r>
              <a:rPr lang="zh-CN" altLang="en-US" dirty="0"/>
              <a:t>）值的大小，在一定条件下可反应弱酸（或弱碱）的离解度大小，也可用于比较溶液酸碱性的相对强弱。那么弱电解质的离解度与离解常数及溶液浓度有何关系呢？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kumimoji="1" lang="en-US" altLang="zh-CN">
                <a:solidFill>
                  <a:srgbClr val="FF9933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解离度</a:t>
            </a:r>
            <a:r>
              <a:rPr kumimoji="1" lang="en-US" altLang="zh-CN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(degree of ionization)</a:t>
            </a:r>
            <a:r>
              <a:rPr kumimoji="1" lang="zh-CN" altLang="en-US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：符号为</a:t>
            </a:r>
            <a:r>
              <a:rPr kumimoji="1" lang="en-US" altLang="zh-CN" i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α, </a:t>
            </a:r>
            <a:r>
              <a:rPr kumimoji="1" lang="zh-CN" altLang="en-US">
                <a:latin typeface="Times New Roman" pitchFamily="18" charset="0"/>
                <a:ea typeface="楷体_GB2312" pitchFamily="49" charset="-122"/>
              </a:rPr>
              <a:t>是指在一定温度下当解离达到平衡时，已解离的分子数与解离前分子总数之比。</a:t>
            </a:r>
            <a:endParaRPr kumimoji="1" lang="en-US" altLang="zh-CN">
              <a:ea typeface="楷体_GB2312" pitchFamily="49" charset="-122"/>
            </a:endParaRPr>
          </a:p>
          <a:p>
            <a:r>
              <a:rPr kumimoji="1" lang="zh-CN" altLang="en-US">
                <a:ea typeface="楷体_GB2312" pitchFamily="49" charset="-122"/>
              </a:rPr>
              <a:t>电解质愈弱，解离度就愈小</a:t>
            </a:r>
            <a:r>
              <a:rPr kumimoji="1" lang="en-US" altLang="zh-CN">
                <a:ea typeface="楷体_GB2312" pitchFamily="49" charset="-122"/>
              </a:rPr>
              <a:t>!</a:t>
            </a: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D6AEFD-AFA0-4C4A-8719-C856321AEFAF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例如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H</a:t>
            </a:r>
            <a:r>
              <a:rPr lang="en-US" altLang="zh-CN" b="1" baseline="-30000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PO</a:t>
            </a:r>
            <a:r>
              <a:rPr lang="en-US" altLang="zh-CN" b="1" baseline="-30000"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其离解分三步完成，每一步都有相应的离解平衡，每一级解离都有其对应的解离常数。</a:t>
            </a:r>
            <a:endParaRPr lang="zh-CN" altLang="en-US">
              <a:ea typeface="宋体" charset="-122"/>
            </a:endParaRPr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C1A7CB-5334-4534-9B8E-1CE8EE58125A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影响解离平衡的因素</a:t>
            </a: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59ADD5-06CA-4335-B1CB-456B653B7464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kumimoji="1" lang="zh-CN" altLang="en-US" b="1">
                <a:solidFill>
                  <a:schemeClr val="accent2"/>
                </a:solidFill>
                <a:ea typeface="宋体" charset="-122"/>
              </a:rPr>
              <a:t>针对这些情况，人们又分别提出了</a:t>
            </a:r>
            <a:r>
              <a:rPr kumimoji="1" lang="zh-CN" altLang="en-US" b="1">
                <a:solidFill>
                  <a:srgbClr val="FF0000"/>
                </a:solidFill>
                <a:ea typeface="宋体" charset="-122"/>
              </a:rPr>
              <a:t>酸碱质子理论</a:t>
            </a:r>
            <a:r>
              <a:rPr kumimoji="1" lang="zh-CN" altLang="en-US" b="1">
                <a:solidFill>
                  <a:schemeClr val="accent2"/>
                </a:solidFill>
                <a:ea typeface="宋体" charset="-122"/>
              </a:rPr>
              <a:t>和</a:t>
            </a:r>
            <a:r>
              <a:rPr kumimoji="1" lang="zh-CN" altLang="en-US" b="1">
                <a:solidFill>
                  <a:srgbClr val="FF0000"/>
                </a:solidFill>
                <a:ea typeface="宋体" charset="-122"/>
              </a:rPr>
              <a:t>路易斯酸碱电子理论</a:t>
            </a:r>
            <a:r>
              <a:rPr kumimoji="1" lang="zh-CN" altLang="en-US" b="1">
                <a:solidFill>
                  <a:schemeClr val="accent2"/>
                </a:solidFill>
                <a:ea typeface="宋体" charset="-122"/>
              </a:rPr>
              <a:t>。</a:t>
            </a:r>
          </a:p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10000"/>
              </a:spcBef>
            </a:pPr>
            <a:r>
              <a:rPr kumimoji="1" lang="zh-CN" altLang="en-US" b="1">
                <a:ea typeface="宋体" charset="-122"/>
              </a:rPr>
              <a:t>酸和碱不是孤立的，</a:t>
            </a:r>
            <a:r>
              <a:rPr kumimoji="1" lang="zh-CN" altLang="en-US" b="1">
                <a:solidFill>
                  <a:srgbClr val="000099"/>
                </a:solidFill>
                <a:ea typeface="宋体" charset="-122"/>
              </a:rPr>
              <a:t>酸给出质子后所余下的部分就是碱，碱接受质子后即成为酸。</a:t>
            </a:r>
          </a:p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67" y="1556793"/>
            <a:ext cx="103632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51584" y="367940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56AE6-24F9-450A-80F9-B6C7B22950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48CF4-728F-4DF2-9819-115D5ADC494A}"/>
              </a:ext>
            </a:extLst>
          </p:cNvPr>
          <p:cNvSpPr txBox="1"/>
          <p:nvPr userDrawn="1"/>
        </p:nvSpPr>
        <p:spPr>
          <a:xfrm>
            <a:off x="1295467" y="38811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南方医科大学药学院</a:t>
            </a:r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4E6E8-E9CE-403F-ADDB-35F668CE5A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F30E7D2-1805-4CCE-AB55-2BC3FEC8D816}"/>
              </a:ext>
            </a:extLst>
          </p:cNvPr>
          <p:cNvCxnSpPr>
            <a:cxnSpLocks/>
          </p:cNvCxnSpPr>
          <p:nvPr userDrawn="1"/>
        </p:nvCxnSpPr>
        <p:spPr>
          <a:xfrm>
            <a:off x="1319468" y="1259632"/>
            <a:ext cx="102629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20159-55C3-4084-9470-69C6A13AAE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826684" y="301625"/>
            <a:ext cx="9751483" cy="5640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2DC29-238F-4847-A73E-BF927C8A98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4025" y="115887"/>
            <a:ext cx="9751483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24025" y="1673225"/>
            <a:ext cx="4773083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02726" y="1671638"/>
            <a:ext cx="4775200" cy="4114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95884" y="6284913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624A7-73E2-432F-9539-F0FFD075B2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C5F8545-7DC5-45B4-9861-573B44AE9545}"/>
              </a:ext>
            </a:extLst>
          </p:cNvPr>
          <p:cNvCxnSpPr>
            <a:cxnSpLocks/>
          </p:cNvCxnSpPr>
          <p:nvPr userDrawn="1"/>
        </p:nvCxnSpPr>
        <p:spPr>
          <a:xfrm>
            <a:off x="1319468" y="1259632"/>
            <a:ext cx="102629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9468" y="260648"/>
            <a:ext cx="10262932" cy="926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9CEF2-E0FE-4887-9505-725FB03AEF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B6C4BA2-7AE3-47A6-B012-C76D9F5BB1ED}"/>
              </a:ext>
            </a:extLst>
          </p:cNvPr>
          <p:cNvCxnSpPr>
            <a:cxnSpLocks/>
          </p:cNvCxnSpPr>
          <p:nvPr userDrawn="1"/>
        </p:nvCxnSpPr>
        <p:spPr>
          <a:xfrm>
            <a:off x="1319468" y="1259632"/>
            <a:ext cx="102629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07435" y="2492897"/>
            <a:ext cx="103632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5C41C-F81B-4073-A258-02F5DDAFED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ECC132-1374-4E3E-B9DB-E32BE5485FAA}"/>
              </a:ext>
            </a:extLst>
          </p:cNvPr>
          <p:cNvSpPr txBox="1"/>
          <p:nvPr userDrawn="1"/>
        </p:nvSpPr>
        <p:spPr>
          <a:xfrm>
            <a:off x="1295467" y="38811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南方医科大学药学院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A9630-7F96-4AA8-8254-060C3EF603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60D715B-9509-4B12-8325-8CAB1C80DA78}"/>
              </a:ext>
            </a:extLst>
          </p:cNvPr>
          <p:cNvCxnSpPr>
            <a:cxnSpLocks/>
          </p:cNvCxnSpPr>
          <p:nvPr userDrawn="1"/>
        </p:nvCxnSpPr>
        <p:spPr>
          <a:xfrm>
            <a:off x="1319468" y="1259632"/>
            <a:ext cx="102629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19111-E767-418D-8728-0D3DB026B6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F5779-1352-4B4F-B7F7-1987D78F8B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70E72CC-9588-46FB-B08D-7D06902C3D1E}"/>
              </a:ext>
            </a:extLst>
          </p:cNvPr>
          <p:cNvCxnSpPr>
            <a:cxnSpLocks/>
          </p:cNvCxnSpPr>
          <p:nvPr userDrawn="1"/>
        </p:nvCxnSpPr>
        <p:spPr>
          <a:xfrm>
            <a:off x="1319468" y="1259632"/>
            <a:ext cx="102629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45984-3313-4F7E-94DB-092D4D9577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3471" y="273050"/>
            <a:ext cx="32772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766BC-9768-4DD0-8EC3-44C7A488E7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F04FE-CD6F-43B4-928B-28B8823193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占位符 1"/>
          <p:cNvSpPr>
            <a:spLocks noGrp="1"/>
          </p:cNvSpPr>
          <p:nvPr>
            <p:ph type="title"/>
          </p:nvPr>
        </p:nvSpPr>
        <p:spPr bwMode="auto">
          <a:xfrm>
            <a:off x="1319469" y="134298"/>
            <a:ext cx="1026293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457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319468" y="1600201"/>
            <a:ext cx="1026293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03267" y="630872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FF0000"/>
                </a:solidFill>
                <a:ea typeface="宋体" charset="-122"/>
              </a:defRPr>
            </a:lvl1pPr>
          </a:lstStyle>
          <a:p>
            <a:pPr>
              <a:defRPr/>
            </a:pPr>
            <a:fld id="{5DBE7265-0FA5-4AF9-BCAE-A15D7D20B4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FCE0A7-C3EF-4C9C-9182-E0DFAEE04EB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31264"/>
            <a:ext cx="1200133" cy="1143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</p:sldLayoutIdLst>
  <p:transition>
    <p:wip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png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2.png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6.png"/><Relationship Id="rId11" Type="http://schemas.openxmlformats.org/officeDocument/2006/relationships/oleObject" Target="../embeddings/oleObject4.bin"/><Relationship Id="rId5" Type="http://schemas.openxmlformats.org/officeDocument/2006/relationships/image" Target="../media/image35.png"/><Relationship Id="rId10" Type="http://schemas.openxmlformats.org/officeDocument/2006/relationships/image" Target="../media/image28.emf"/><Relationship Id="rId4" Type="http://schemas.openxmlformats.org/officeDocument/2006/relationships/image" Target="../media/image34.png"/><Relationship Id="rId9" Type="http://schemas.openxmlformats.org/officeDocument/2006/relationships/oleObject" Target="../embeddings/oleObject38.bin"/><Relationship Id="rId14" Type="http://schemas.openxmlformats.org/officeDocument/2006/relationships/oleObject" Target="../embeddings/oleObject5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3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36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16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3.png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7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5.wmf"/><Relationship Id="rId10" Type="http://schemas.openxmlformats.org/officeDocument/2006/relationships/image" Target="../media/image61.png"/><Relationship Id="rId4" Type="http://schemas.openxmlformats.org/officeDocument/2006/relationships/oleObject" Target="../embeddings/oleObject18.bin"/><Relationship Id="rId9" Type="http://schemas.openxmlformats.org/officeDocument/2006/relationships/image" Target="../media/image6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3.png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0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3.png"/><Relationship Id="rId5" Type="http://schemas.openxmlformats.org/officeDocument/2006/relationships/image" Target="../media/image65.png"/><Relationship Id="rId4" Type="http://schemas.openxmlformats.org/officeDocument/2006/relationships/image" Target="../media/image4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2.e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5.png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27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.png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8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4.emf"/><Relationship Id="rId11" Type="http://schemas.openxmlformats.org/officeDocument/2006/relationships/image" Target="../media/image80.png"/><Relationship Id="rId5" Type="http://schemas.openxmlformats.org/officeDocument/2006/relationships/oleObject" Target="../embeddings/oleObject280.bin"/><Relationship Id="rId10" Type="http://schemas.openxmlformats.org/officeDocument/2006/relationships/image" Target="../media/image450.e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290.bin"/><Relationship Id="rId14" Type="http://schemas.openxmlformats.org/officeDocument/2006/relationships/image" Target="../media/image8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5.emf"/><Relationship Id="rId4" Type="http://schemas.openxmlformats.org/officeDocument/2006/relationships/oleObject" Target="../embeddings/oleObject30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6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2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oleObject" Target="../embeddings/oleObject34.bin"/><Relationship Id="rId7" Type="http://schemas.openxmlformats.org/officeDocument/2006/relationships/image" Target="../media/image10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4.wmf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0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5.wmf"/><Relationship Id="rId10" Type="http://schemas.openxmlformats.org/officeDocument/2006/relationships/image" Target="../media/image107.png"/><Relationship Id="rId4" Type="http://schemas.openxmlformats.org/officeDocument/2006/relationships/oleObject" Target="../embeddings/oleObject36.bin"/><Relationship Id="rId9" Type="http://schemas.openxmlformats.org/officeDocument/2006/relationships/image" Target="../media/image106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2.png"/><Relationship Id="rId10" Type="http://schemas.openxmlformats.org/officeDocument/2006/relationships/image" Target="../media/image51.png"/><Relationship Id="rId9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6"/>
          <p:cNvSpPr>
            <a:spLocks noGrp="1" noChangeArrowheads="1"/>
          </p:cNvSpPr>
          <p:nvPr>
            <p:ph type="ctrTitle"/>
          </p:nvPr>
        </p:nvSpPr>
        <p:spPr>
          <a:xfrm>
            <a:off x="551384" y="1844825"/>
            <a:ext cx="11305256" cy="1444625"/>
          </a:xfrm>
          <a:noFill/>
        </p:spPr>
        <p:txBody>
          <a:bodyPr/>
          <a:lstStyle/>
          <a:p>
            <a:pPr eaLnBrk="1" hangingPunct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第三章 酸碱解离平衡</a:t>
            </a:r>
          </a:p>
        </p:txBody>
      </p:sp>
      <p:sp>
        <p:nvSpPr>
          <p:cNvPr id="5" name="Rectangle 1029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550" y="3933825"/>
            <a:ext cx="72390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授课老师：周中振 副教授</a:t>
            </a:r>
            <a:endParaRPr lang="en-US" altLang="zh-CN" b="1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南方医科大学药学院</a:t>
            </a:r>
          </a:p>
        </p:txBody>
      </p:sp>
      <p:sp>
        <p:nvSpPr>
          <p:cNvPr id="47106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0C726A-993C-42BF-953F-0F19D2310619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>
              <a:ea typeface="宋体" charset="-122"/>
            </a:endParaRPr>
          </a:p>
        </p:txBody>
      </p:sp>
      <p:sp>
        <p:nvSpPr>
          <p:cNvPr id="6" name="Rectangle 1029"/>
          <p:cNvSpPr txBox="1">
            <a:spLocks noRot="1" noChangeArrowheads="1"/>
          </p:cNvSpPr>
          <p:nvPr/>
        </p:nvSpPr>
        <p:spPr bwMode="auto">
          <a:xfrm>
            <a:off x="2927350" y="3644900"/>
            <a:ext cx="6408738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授课老师：周中振 教授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南方医科大学药学院</a:t>
            </a: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79651" y="404814"/>
            <a:ext cx="7313613" cy="784225"/>
          </a:xfrm>
        </p:spPr>
        <p:txBody>
          <a:bodyPr/>
          <a:lstStyle/>
          <a:p>
            <a:pPr eaLnBrk="1" hangingPunct="1"/>
            <a:r>
              <a:rPr kumimoji="1" lang="zh-CN" alt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离子强度</a:t>
            </a:r>
            <a:r>
              <a:rPr kumimoji="1" lang="en-US" altLang="zh-CN" sz="4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40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ionic strength</a:t>
            </a:r>
            <a:r>
              <a:rPr kumimoji="1" lang="en-US" altLang="zh-CN" sz="4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075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E13438-1BF3-466D-9972-810F90D78CA3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Object 0"/>
              <p:cNvSpPr txBox="1">
                <a:spLocks noGrp="1"/>
              </p:cNvSpPr>
              <p:nvPr>
                <p:ph idx="4294967295"/>
              </p:nvPr>
            </p:nvSpPr>
            <p:spPr bwMode="auto">
              <a:xfrm>
                <a:off x="4116388" y="1772817"/>
                <a:ext cx="6228084" cy="1113721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074" name="Object 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 bwMode="auto">
              <a:xfrm>
                <a:off x="4116388" y="1772817"/>
                <a:ext cx="6228084" cy="11137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2135560" y="1988841"/>
            <a:ext cx="8153400" cy="590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"/>
              </a:spcBef>
            </a:pPr>
            <a:r>
              <a:rPr kumimoji="1"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其定义为： </a:t>
            </a:r>
          </a:p>
        </p:txBody>
      </p:sp>
      <p:sp>
        <p:nvSpPr>
          <p:cNvPr id="111636" name="Text Box 20"/>
          <p:cNvSpPr txBox="1">
            <a:spLocks noChangeArrowheads="1"/>
          </p:cNvSpPr>
          <p:nvPr/>
        </p:nvSpPr>
        <p:spPr bwMode="auto">
          <a:xfrm>
            <a:off x="419667" y="2967279"/>
            <a:ext cx="11352666" cy="1680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ct val="5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式中， </a:t>
            </a:r>
            <a:r>
              <a:rPr kumimoji="1"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kumimoji="1"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800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分别为溶液中第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种离子的物质的量浓度和该离子的电荷数</a:t>
            </a: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的单位为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mol·L</a:t>
            </a:r>
            <a:r>
              <a:rPr kumimoji="1" lang="en-US" altLang="zh-CN" sz="28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E024AD-FC0D-45FE-919D-065B8965702B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>
              <a:ea typeface="宋体" charset="-122"/>
            </a:endParaRPr>
          </a:p>
        </p:txBody>
      </p:sp>
      <p:sp>
        <p:nvSpPr>
          <p:cNvPr id="4102" name="Text Box 2"/>
          <p:cNvSpPr txBox="1">
            <a:spLocks noChangeArrowheads="1"/>
          </p:cNvSpPr>
          <p:nvPr/>
        </p:nvSpPr>
        <p:spPr bwMode="auto">
          <a:xfrm>
            <a:off x="1343472" y="150987"/>
            <a:ext cx="7668344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计算下列溶液的离子强度：</a:t>
            </a:r>
          </a:p>
          <a:p>
            <a:pPr>
              <a:lnSpc>
                <a:spcPct val="13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(1)0.10mol·L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kumimoji="1"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NaNO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溶液；</a:t>
            </a:r>
          </a:p>
          <a:p>
            <a:pPr>
              <a:lnSpc>
                <a:spcPct val="13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(2)0.10mol·L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kumimoji="1"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溶液；</a:t>
            </a:r>
          </a:p>
          <a:p>
            <a:pPr>
              <a:lnSpc>
                <a:spcPct val="13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(3)0.020mol·L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kumimoji="1"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KBr+0.030mol·L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kumimoji="1"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ZnSO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溶液。  </a:t>
            </a:r>
          </a:p>
        </p:txBody>
      </p:sp>
      <p:sp>
        <p:nvSpPr>
          <p:cNvPr id="435203" name="Text Box 3"/>
          <p:cNvSpPr txBox="1">
            <a:spLocks noChangeArrowheads="1"/>
          </p:cNvSpPr>
          <p:nvPr/>
        </p:nvSpPr>
        <p:spPr bwMode="auto">
          <a:xfrm>
            <a:off x="335360" y="2405565"/>
            <a:ext cx="6011863" cy="451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解：     </a:t>
            </a:r>
            <a:r>
              <a:rPr kumimoji="1" lang="en-US" altLang="zh-CN" sz="2400" dirty="0">
                <a:latin typeface="Times New Roman" pitchFamily="18" charset="0"/>
              </a:rPr>
              <a:t>(1)0.10mol·L</a:t>
            </a:r>
            <a:r>
              <a:rPr kumimoji="1" lang="en-US" altLang="zh-CN" sz="2400" baseline="30000" dirty="0">
                <a:latin typeface="Times New Roman" pitchFamily="18" charset="0"/>
              </a:rPr>
              <a:t>-1</a:t>
            </a:r>
            <a:r>
              <a:rPr kumimoji="1" lang="en-US" altLang="zh-CN" sz="2400" dirty="0">
                <a:latin typeface="Times New Roman" pitchFamily="18" charset="0"/>
              </a:rPr>
              <a:t>NaNO</a:t>
            </a:r>
            <a:r>
              <a:rPr kumimoji="1" lang="en-US" altLang="zh-CN" sz="2400" baseline="-25000" dirty="0">
                <a:latin typeface="Times New Roman" pitchFamily="18" charset="0"/>
              </a:rPr>
              <a:t>3</a:t>
            </a:r>
            <a:r>
              <a:rPr kumimoji="1" lang="zh-CN" altLang="en-US" sz="2400" dirty="0">
                <a:latin typeface="Times New Roman" pitchFamily="18" charset="0"/>
              </a:rPr>
              <a:t>溶液；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Object 6"/>
              <p:cNvSpPr txBox="1"/>
              <p:nvPr/>
            </p:nvSpPr>
            <p:spPr bwMode="auto">
              <a:xfrm>
                <a:off x="1561356" y="3284984"/>
                <a:ext cx="8207052" cy="302374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[(0.10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)(+1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+(0.10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)(−1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=0.10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  <a:p>
                <a:pPr>
                  <a:lnSpc>
                    <a:spcPct val="150000"/>
                  </a:lnSpc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409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1356" y="3284984"/>
                <a:ext cx="8207052" cy="30237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3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autoUpdateAnimBg="0"/>
      <p:bldP spid="40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24E6E4-7F70-4E2C-BD27-686C350FE2E2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>
              <a:ea typeface="宋体" charset="-122"/>
            </a:endParaRPr>
          </a:p>
        </p:txBody>
      </p:sp>
      <p:sp>
        <p:nvSpPr>
          <p:cNvPr id="5131" name="Text Box 2"/>
          <p:cNvSpPr txBox="1">
            <a:spLocks noChangeArrowheads="1"/>
          </p:cNvSpPr>
          <p:nvPr/>
        </p:nvSpPr>
        <p:spPr bwMode="auto">
          <a:xfrm>
            <a:off x="1415480" y="257359"/>
            <a:ext cx="7134225" cy="451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0000"/>
              </a:spcBef>
            </a:pPr>
            <a:r>
              <a:rPr kumimoji="1" lang="zh-CN" altLang="en-US" sz="2400" dirty="0">
                <a:latin typeface="Times New Roman" pitchFamily="18" charset="0"/>
                <a:ea typeface="黑体" pitchFamily="2" charset="-122"/>
                <a:sym typeface="Wingdings" pitchFamily="2" charset="2"/>
              </a:rPr>
              <a:t>（</a:t>
            </a:r>
            <a:r>
              <a:rPr kumimoji="1" lang="en-US" altLang="zh-CN" sz="2400" dirty="0">
                <a:latin typeface="Times New Roman" pitchFamily="18" charset="0"/>
                <a:ea typeface="黑体" pitchFamily="2" charset="-122"/>
                <a:sym typeface="Wingdings" pitchFamily="2" charset="2"/>
              </a:rPr>
              <a:t>2</a:t>
            </a:r>
            <a:r>
              <a:rPr kumimoji="1" lang="zh-CN" altLang="en-US" sz="2400" dirty="0">
                <a:latin typeface="Times New Roman" pitchFamily="18" charset="0"/>
                <a:ea typeface="黑体" pitchFamily="2" charset="-122"/>
                <a:sym typeface="Wingdings" pitchFamily="2" charset="2"/>
              </a:rPr>
              <a:t>）</a:t>
            </a:r>
            <a:r>
              <a:rPr kumimoji="1" lang="en-US" altLang="zh-CN" sz="2400" dirty="0">
                <a:latin typeface="Times New Roman" pitchFamily="18" charset="0"/>
              </a:rPr>
              <a:t>0.10mol·L</a:t>
            </a:r>
            <a:r>
              <a:rPr kumimoji="1" lang="en-US" altLang="zh-CN" sz="2400" baseline="30000" dirty="0">
                <a:latin typeface="Times New Roman" pitchFamily="18" charset="0"/>
              </a:rPr>
              <a:t>-1</a:t>
            </a:r>
            <a:r>
              <a:rPr kumimoji="1" lang="en-US" altLang="zh-CN" sz="2400" dirty="0">
                <a:latin typeface="Times New Roman" pitchFamily="18" charset="0"/>
              </a:rPr>
              <a:t>Na</a:t>
            </a:r>
            <a:r>
              <a:rPr kumimoji="1" lang="en-US" altLang="zh-CN" sz="2400" baseline="-25000" dirty="0">
                <a:latin typeface="Times New Roman" pitchFamily="18" charset="0"/>
              </a:rPr>
              <a:t>2</a:t>
            </a:r>
            <a:r>
              <a:rPr kumimoji="1" lang="en-US" altLang="zh-CN" sz="2400" dirty="0">
                <a:latin typeface="Times New Roman" pitchFamily="18" charset="0"/>
              </a:rPr>
              <a:t>SO</a:t>
            </a:r>
            <a:r>
              <a:rPr kumimoji="1" lang="en-US" altLang="zh-CN" sz="2400" baseline="-25000" dirty="0">
                <a:latin typeface="Times New Roman" pitchFamily="18" charset="0"/>
              </a:rPr>
              <a:t>4</a:t>
            </a:r>
            <a:r>
              <a:rPr kumimoji="1" lang="zh-CN" altLang="en-US" sz="2400" dirty="0">
                <a:latin typeface="Times New Roman" pitchFamily="18" charset="0"/>
              </a:rPr>
              <a:t>溶液；</a:t>
            </a:r>
          </a:p>
        </p:txBody>
      </p:sp>
      <p:grpSp>
        <p:nvGrpSpPr>
          <p:cNvPr id="5132" name="Group 3"/>
          <p:cNvGrpSpPr>
            <a:grpSpLocks/>
          </p:cNvGrpSpPr>
          <p:nvPr/>
        </p:nvGrpSpPr>
        <p:grpSpPr bwMode="auto">
          <a:xfrm>
            <a:off x="2214692" y="829230"/>
            <a:ext cx="8240292" cy="1929554"/>
            <a:chOff x="625" y="298"/>
            <a:chExt cx="4959" cy="15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7" name="Object 4"/>
                <p:cNvSpPr txBox="1"/>
                <p:nvPr/>
              </p:nvSpPr>
              <p:spPr bwMode="auto">
                <a:xfrm>
                  <a:off x="720" y="298"/>
                  <a:ext cx="3613" cy="630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</m:sup>
                            </m:s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</m:sup>
                            </m:s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27" name="Object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0" y="298"/>
                  <a:ext cx="3613" cy="63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8" name="Object 5"/>
                <p:cNvSpPr txBox="1"/>
                <p:nvPr/>
              </p:nvSpPr>
              <p:spPr bwMode="auto">
                <a:xfrm>
                  <a:off x="817" y="923"/>
                  <a:ext cx="4767" cy="578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[(0.20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)(+1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+(0.10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)(−2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28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17" y="923"/>
                  <a:ext cx="4767" cy="578"/>
                </a:xfrm>
                <a:prstGeom prst="rect">
                  <a:avLst/>
                </a:prstGeom>
                <a:blipFill>
                  <a:blip r:embed="rId3"/>
                  <a:stretch>
                    <a:fillRect b="-5263"/>
                  </a:stretch>
                </a:blipFill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9" name="Object 6"/>
                <p:cNvSpPr txBox="1"/>
                <p:nvPr/>
              </p:nvSpPr>
              <p:spPr bwMode="auto">
                <a:xfrm>
                  <a:off x="625" y="1598"/>
                  <a:ext cx="1692" cy="298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=0.30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29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5" y="1598"/>
                  <a:ext cx="1692" cy="298"/>
                </a:xfrm>
                <a:prstGeom prst="rect">
                  <a:avLst/>
                </a:prstGeom>
                <a:blipFill>
                  <a:blip r:embed="rId4"/>
                  <a:stretch>
                    <a:fillRect b="-25424"/>
                  </a:stretch>
                </a:blipFill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6231" name="Text Box 7"/>
          <p:cNvSpPr txBox="1">
            <a:spLocks noChangeArrowheads="1"/>
          </p:cNvSpPr>
          <p:nvPr/>
        </p:nvSpPr>
        <p:spPr bwMode="auto">
          <a:xfrm>
            <a:off x="126853" y="2982754"/>
            <a:ext cx="6918325" cy="451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（</a:t>
            </a:r>
            <a:r>
              <a:rPr kumimoji="1" lang="en-US" altLang="zh-CN" sz="2400" dirty="0">
                <a:latin typeface="Times New Roman" pitchFamily="18" charset="0"/>
              </a:rPr>
              <a:t>3)0.020mol·L</a:t>
            </a:r>
            <a:r>
              <a:rPr kumimoji="1" lang="en-US" altLang="zh-CN" sz="2400" baseline="30000" dirty="0">
                <a:latin typeface="Times New Roman" pitchFamily="18" charset="0"/>
              </a:rPr>
              <a:t>-1</a:t>
            </a:r>
            <a:r>
              <a:rPr kumimoji="1" lang="en-US" altLang="zh-CN" sz="2400" dirty="0">
                <a:latin typeface="Times New Roman" pitchFamily="18" charset="0"/>
              </a:rPr>
              <a:t>KBr+0.030mol·L</a:t>
            </a:r>
            <a:r>
              <a:rPr kumimoji="1" lang="en-US" altLang="zh-CN" sz="2400" baseline="30000" dirty="0">
                <a:latin typeface="Times New Roman" pitchFamily="18" charset="0"/>
              </a:rPr>
              <a:t>-1</a:t>
            </a:r>
            <a:r>
              <a:rPr kumimoji="1" lang="en-US" altLang="zh-CN" sz="2400" dirty="0">
                <a:latin typeface="Times New Roman" pitchFamily="18" charset="0"/>
              </a:rPr>
              <a:t>ZnSO</a:t>
            </a:r>
            <a:r>
              <a:rPr kumimoji="1" lang="en-US" altLang="zh-CN" sz="2400" baseline="-25000" dirty="0">
                <a:latin typeface="Times New Roman" pitchFamily="18" charset="0"/>
              </a:rPr>
              <a:t>4</a:t>
            </a:r>
            <a:r>
              <a:rPr kumimoji="1" lang="zh-CN" altLang="en-US" sz="2400" dirty="0">
                <a:latin typeface="Times New Roman" pitchFamily="18" charset="0"/>
              </a:rPr>
              <a:t>溶液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983432" y="3577195"/>
            <a:ext cx="10081120" cy="3092360"/>
            <a:chOff x="481" y="1885"/>
            <a:chExt cx="5089" cy="24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2" name="Object 9"/>
                <p:cNvSpPr txBox="1"/>
                <p:nvPr/>
              </p:nvSpPr>
              <p:spPr bwMode="auto">
                <a:xfrm>
                  <a:off x="481" y="1885"/>
                  <a:ext cx="3060" cy="623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22" name="Object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1" y="1885"/>
                  <a:ext cx="3060" cy="62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3" name="Object 10"/>
                <p:cNvSpPr txBox="1"/>
                <p:nvPr/>
              </p:nvSpPr>
              <p:spPr bwMode="auto">
                <a:xfrm>
                  <a:off x="617" y="2889"/>
                  <a:ext cx="4618" cy="577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[(0.020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)(+1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+(0.020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)(−1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23" name="Object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7" y="2889"/>
                  <a:ext cx="4618" cy="577"/>
                </a:xfrm>
                <a:prstGeom prst="rect">
                  <a:avLst/>
                </a:prstGeom>
                <a:blipFill>
                  <a:blip r:embed="rId6"/>
                  <a:stretch>
                    <a:fillRect b="-2564"/>
                  </a:stretch>
                </a:blipFill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4" name="Object 11"/>
                <p:cNvSpPr txBox="1"/>
                <p:nvPr/>
              </p:nvSpPr>
              <p:spPr bwMode="auto">
                <a:xfrm>
                  <a:off x="612" y="4073"/>
                  <a:ext cx="1341" cy="298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=0.14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24" name="Object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2" y="4073"/>
                  <a:ext cx="1341" cy="298"/>
                </a:xfrm>
                <a:prstGeom prst="rect">
                  <a:avLst/>
                </a:prstGeom>
                <a:blipFill>
                  <a:blip r:embed="rId7"/>
                  <a:stretch>
                    <a:fillRect b="-22951"/>
                  </a:stretch>
                </a:blipFill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5" name="Object 12"/>
                <p:cNvSpPr txBox="1"/>
                <p:nvPr/>
              </p:nvSpPr>
              <p:spPr bwMode="auto">
                <a:xfrm>
                  <a:off x="2085" y="2345"/>
                  <a:ext cx="3413" cy="472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</m:sup>
                            </m:s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</m:sup>
                            </m:s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</m:sup>
                            </m:s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</m:sup>
                            </m:s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25" name="Object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85" y="2345"/>
                  <a:ext cx="3413" cy="47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6" name="Object 13"/>
                <p:cNvSpPr txBox="1"/>
                <p:nvPr/>
              </p:nvSpPr>
              <p:spPr bwMode="auto">
                <a:xfrm>
                  <a:off x="1101" y="3445"/>
                  <a:ext cx="4469" cy="335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+(0.030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)(+2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+(0.030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)(−2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26" name="Object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1" y="3445"/>
                  <a:ext cx="4469" cy="335"/>
                </a:xfrm>
                <a:prstGeom prst="rect">
                  <a:avLst/>
                </a:prstGeom>
                <a:blipFill>
                  <a:blip r:embed="rId9"/>
                  <a:stretch>
                    <a:fillRect b="-33824"/>
                  </a:stretch>
                </a:blipFill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039A60-2020-496C-814E-51A867C9C09B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5627" name="Object 11"/>
              <p:cNvSpPr txBox="1">
                <a:spLocks noGrp="1"/>
              </p:cNvSpPr>
              <p:nvPr>
                <p:ph idx="4294967295"/>
              </p:nvPr>
            </p:nvSpPr>
            <p:spPr bwMode="auto">
              <a:xfrm>
                <a:off x="5464713" y="3175000"/>
                <a:ext cx="1212850" cy="5080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=0.89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95627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 bwMode="auto">
              <a:xfrm>
                <a:off x="5464713" y="3175000"/>
                <a:ext cx="1212850" cy="508000"/>
              </a:xfrm>
              <a:prstGeom prst="rect">
                <a:avLst/>
              </a:prstGeom>
              <a:blipFill>
                <a:blip r:embed="rId2"/>
                <a:stretch>
                  <a:fillRect l="-1005" r="-9548"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1" name="Text Box 2"/>
          <p:cNvSpPr txBox="1">
            <a:spLocks noChangeArrowheads="1"/>
          </p:cNvSpPr>
          <p:nvPr/>
        </p:nvSpPr>
        <p:spPr bwMode="auto">
          <a:xfrm>
            <a:off x="1343471" y="260648"/>
            <a:ext cx="10704595" cy="57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试计算</a:t>
            </a:r>
            <a:r>
              <a:rPr kumimoji="1"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0.010mol·L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kumimoji="1"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NaCl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溶液在</a:t>
            </a:r>
            <a:r>
              <a:rPr kumimoji="1"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25℃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的离子强度、活度因子、活度和渗透压力。</a:t>
            </a:r>
          </a:p>
        </p:txBody>
      </p:sp>
      <p:sp>
        <p:nvSpPr>
          <p:cNvPr id="495619" name="Text Box 3"/>
          <p:cNvSpPr txBox="1">
            <a:spLocks noChangeArrowheads="1"/>
          </p:cNvSpPr>
          <p:nvPr/>
        </p:nvSpPr>
        <p:spPr bwMode="auto">
          <a:xfrm>
            <a:off x="1738313" y="1428750"/>
            <a:ext cx="914400" cy="51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0000"/>
              </a:spcBef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解：</a:t>
            </a:r>
            <a:endParaRPr kumimoji="1" lang="zh-CN" altLang="en-US" sz="2800" dirty="0">
              <a:latin typeface="Times New Roman" pitchFamily="18" charset="0"/>
              <a:ea typeface="隶书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5621" name="Object 5"/>
              <p:cNvSpPr txBox="1"/>
              <p:nvPr/>
            </p:nvSpPr>
            <p:spPr bwMode="auto">
              <a:xfrm>
                <a:off x="2452688" y="1357314"/>
                <a:ext cx="7637462" cy="9985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]=0.010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9562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2688" y="1357314"/>
                <a:ext cx="7637462" cy="9985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5625" name="Object 9"/>
              <p:cNvSpPr txBox="1"/>
              <p:nvPr/>
            </p:nvSpPr>
            <p:spPr bwMode="auto">
              <a:xfrm>
                <a:off x="1108274" y="2326087"/>
                <a:ext cx="9975451" cy="5492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𝑙𝑔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=−0.509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ad>
                        <m:radPr>
                          <m:degHide m:val="on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ra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=−0.509×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(+1)×(−1)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0.010</m:t>
                          </m:r>
                        </m:e>
                      </m:ra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=−0.051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95625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8274" y="2326087"/>
                <a:ext cx="9975451" cy="5492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476250" y="3773943"/>
            <a:ext cx="3095625" cy="589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</a:pPr>
            <a:r>
              <a:rPr kumimoji="1" lang="en-US" altLang="zh-CN" sz="3200" i="1" dirty="0">
                <a:solidFill>
                  <a:srgbClr val="FF0066"/>
                </a:solidFill>
                <a:latin typeface="Times New Roman" pitchFamily="18" charset="0"/>
                <a:ea typeface="隶书" pitchFamily="49" charset="-122"/>
              </a:rPr>
              <a:t>Π </a:t>
            </a:r>
            <a:r>
              <a:rPr kumimoji="1" lang="zh-CN" altLang="en-US" sz="3200" dirty="0">
                <a:solidFill>
                  <a:srgbClr val="FF0066"/>
                </a:solidFill>
                <a:latin typeface="Times New Roman" pitchFamily="18" charset="0"/>
                <a:ea typeface="隶书" pitchFamily="49" charset="-122"/>
              </a:rPr>
              <a:t>＝ </a:t>
            </a:r>
            <a:r>
              <a:rPr kumimoji="1" lang="en-US" altLang="zh-CN" sz="3200" i="1" dirty="0" err="1">
                <a:solidFill>
                  <a:srgbClr val="FF0066"/>
                </a:solidFill>
                <a:latin typeface="Times New Roman" pitchFamily="18" charset="0"/>
                <a:ea typeface="隶书" pitchFamily="49" charset="-122"/>
              </a:rPr>
              <a:t>i</a:t>
            </a:r>
            <a:r>
              <a:rPr kumimoji="1" lang="en-US" altLang="zh-CN" sz="3200" i="1" dirty="0">
                <a:solidFill>
                  <a:srgbClr val="FF0066"/>
                </a:solidFill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el-GR" altLang="zh-CN" sz="3200" i="1" dirty="0">
                <a:solidFill>
                  <a:srgbClr val="FF0066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γ</a:t>
            </a:r>
            <a:r>
              <a:rPr kumimoji="1" lang="el-GR" altLang="zh-CN" sz="3200" i="1" baseline="-25000" dirty="0">
                <a:solidFill>
                  <a:srgbClr val="FF0066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±</a:t>
            </a:r>
            <a:r>
              <a:rPr kumimoji="1" lang="en-US" altLang="zh-CN" sz="3200" i="1" dirty="0" err="1">
                <a:solidFill>
                  <a:srgbClr val="FF0066"/>
                </a:solidFill>
                <a:latin typeface="Times New Roman" pitchFamily="18" charset="0"/>
                <a:ea typeface="隶书" pitchFamily="49" charset="-122"/>
              </a:rPr>
              <a:t>c</a:t>
            </a:r>
            <a:r>
              <a:rPr kumimoji="1" lang="en-US" altLang="zh-CN" sz="3200" i="1" baseline="-25000" dirty="0" err="1">
                <a:solidFill>
                  <a:srgbClr val="FF0066"/>
                </a:solidFill>
                <a:latin typeface="Times New Roman" pitchFamily="18" charset="0"/>
                <a:ea typeface="隶书" pitchFamily="49" charset="-122"/>
              </a:rPr>
              <a:t>B</a:t>
            </a:r>
            <a:r>
              <a:rPr kumimoji="1" lang="en-US" altLang="zh-CN" sz="3200" i="1" dirty="0" err="1">
                <a:solidFill>
                  <a:srgbClr val="FF0066"/>
                </a:solidFill>
                <a:latin typeface="Times New Roman" pitchFamily="18" charset="0"/>
                <a:ea typeface="隶书" pitchFamily="49" charset="-122"/>
              </a:rPr>
              <a:t>RT</a:t>
            </a:r>
            <a:endParaRPr kumimoji="1" lang="en-US" altLang="zh-CN" sz="3200" i="1" dirty="0">
              <a:solidFill>
                <a:srgbClr val="FF0066"/>
              </a:solidFill>
              <a:latin typeface="Times New Roman" pitchFamily="18" charset="0"/>
              <a:ea typeface="隶书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6653" name="Object 13"/>
              <p:cNvSpPr txBox="1"/>
              <p:nvPr/>
            </p:nvSpPr>
            <p:spPr bwMode="auto">
              <a:xfrm>
                <a:off x="335360" y="4415472"/>
                <a:ext cx="11089232" cy="74771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𝛱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=2×0.0089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×8.314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𝑚𝑜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×298.15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𝑘𝑃𝑎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=44.1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𝐾𝑃𝑎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96653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360" y="4415472"/>
                <a:ext cx="11089232" cy="747713"/>
              </a:xfrm>
              <a:prstGeom prst="rect">
                <a:avLst/>
              </a:prstGeom>
              <a:blipFill>
                <a:blip r:embed="rId5"/>
                <a:stretch>
                  <a:fillRect b="-6504"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767408" y="5214938"/>
            <a:ext cx="11089232" cy="113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实验测得</a:t>
            </a:r>
            <a:r>
              <a:rPr kumimoji="1"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值为</a:t>
            </a:r>
            <a:r>
              <a:rPr kumimoji="1"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43.1kPa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，与上述用离子活度计算的</a:t>
            </a:r>
            <a:r>
              <a:rPr kumimoji="1"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值比较接近，与不考虑活度时的计算值</a:t>
            </a:r>
            <a:r>
              <a:rPr kumimoji="1"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(49.6kPa)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相差较大。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95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9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9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9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7" grpId="0" build="p"/>
      <p:bldP spid="495619" grpId="0" autoUpdateAnimBg="0"/>
      <p:bldP spid="495621" grpId="0"/>
      <p:bldP spid="495625" grpId="0"/>
      <p:bldP spid="10" grpId="0"/>
      <p:bldP spid="49665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2"/>
          <p:cNvSpPr>
            <a:spLocks noGrp="1" noChangeArrowheads="1"/>
          </p:cNvSpPr>
          <p:nvPr>
            <p:ph type="ctrTitle"/>
          </p:nvPr>
        </p:nvSpPr>
        <p:spPr>
          <a:xfrm>
            <a:off x="1847528" y="1628800"/>
            <a:ext cx="6984454" cy="1444625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kumimoji="1"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第二节   弱电解质溶液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9675" y="3429000"/>
            <a:ext cx="7232650" cy="2449513"/>
          </a:xfrm>
        </p:spPr>
        <p:txBody>
          <a:bodyPr/>
          <a:lstStyle/>
          <a:p>
            <a:pPr algn="just" eaLnBrk="1" hangingPunct="1">
              <a:lnSpc>
                <a:spcPct val="200000"/>
              </a:lnSpc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1"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弱电解质的离解平衡</a:t>
            </a:r>
          </a:p>
          <a:p>
            <a:pPr algn="just" eaLnBrk="1" hangingPunct="1">
              <a:lnSpc>
                <a:spcPct val="200000"/>
              </a:lnSpc>
            </a:pPr>
            <a:r>
              <a:rPr kumimoji="1"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弱电解质离解平衡的移动</a:t>
            </a:r>
          </a:p>
        </p:txBody>
      </p:sp>
      <p:sp>
        <p:nvSpPr>
          <p:cNvPr id="54274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A26924-DF9B-46CE-9EC4-E26E36D512A2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36A0E5-6864-41DA-9699-478493FC6588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>
              <a:ea typeface="宋体" charset="-122"/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1415480" y="205704"/>
            <a:ext cx="10225136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"/>
              </a:spcBef>
            </a:pPr>
            <a:r>
              <a:rPr kumimoji="1" lang="en-US" altLang="zh-CN" sz="2800" dirty="0">
                <a:solidFill>
                  <a:srgbClr val="FF99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弱电解质</a:t>
            </a:r>
            <a:r>
              <a:rPr kumimoji="1"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(weak electrolyte) </a:t>
            </a:r>
            <a:r>
              <a:rPr kumimoji="1"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在水溶液中只有少部分分子解离成阴、阳离子，大部分以分子状态存在。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480934" y="1900313"/>
            <a:ext cx="8748712" cy="133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"/>
              </a:spcBef>
            </a:pPr>
            <a:r>
              <a:rPr kumimoji="1"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特点：</a:t>
            </a:r>
            <a:r>
              <a:rPr kumimoji="1"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可逆性</a:t>
            </a: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，存在一个动态的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解离平衡</a:t>
            </a: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150000"/>
              </a:lnSpc>
              <a:spcBef>
                <a:spcPct val="5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导电性弱</a:t>
            </a: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72068" name="Text Box 4"/>
          <p:cNvSpPr txBox="1">
            <a:spLocks noChangeArrowheads="1"/>
          </p:cNvSpPr>
          <p:nvPr/>
        </p:nvSpPr>
        <p:spPr bwMode="auto">
          <a:xfrm>
            <a:off x="331887" y="3935575"/>
            <a:ext cx="6196161" cy="508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"/>
              </a:spcBef>
            </a:pPr>
            <a:r>
              <a:rPr kumimoji="1"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例如：醋酸的解离平衡如下式所示： 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23392" y="5013176"/>
            <a:ext cx="5105400" cy="546100"/>
            <a:chOff x="672" y="3456"/>
            <a:chExt cx="3216" cy="344"/>
          </a:xfrm>
        </p:grpSpPr>
        <p:pic>
          <p:nvPicPr>
            <p:cNvPr id="55304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20" y="3552"/>
              <a:ext cx="528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305" name="Text Box 7"/>
            <p:cNvSpPr txBox="1">
              <a:spLocks noChangeArrowheads="1"/>
            </p:cNvSpPr>
            <p:nvPr/>
          </p:nvSpPr>
          <p:spPr bwMode="auto">
            <a:xfrm>
              <a:off x="672" y="3456"/>
              <a:ext cx="1392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"/>
                </a:spcBef>
              </a:pPr>
              <a:r>
                <a:rPr kumimoji="1" lang="en-US" altLang="zh-CN" sz="28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           HAc</a:t>
              </a:r>
            </a:p>
          </p:txBody>
        </p:sp>
        <p:sp>
          <p:nvSpPr>
            <p:cNvPr id="55306" name="Text Box 8"/>
            <p:cNvSpPr txBox="1">
              <a:spLocks noChangeArrowheads="1"/>
            </p:cNvSpPr>
            <p:nvPr/>
          </p:nvSpPr>
          <p:spPr bwMode="auto">
            <a:xfrm>
              <a:off x="2496" y="3465"/>
              <a:ext cx="1392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"/>
                </a:spcBef>
              </a:pPr>
              <a:r>
                <a:rPr kumimoji="1" lang="en-US" altLang="zh-CN" sz="28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H </a:t>
              </a:r>
              <a:r>
                <a:rPr kumimoji="1" lang="en-US" altLang="zh-CN" sz="2800" baseline="30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+ </a:t>
              </a:r>
              <a:r>
                <a:rPr kumimoji="1" lang="en-US" altLang="zh-CN" sz="28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+ Ac</a:t>
              </a:r>
              <a:r>
                <a:rPr kumimoji="1" lang="en-US" altLang="zh-CN" sz="2800" baseline="30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-</a:t>
              </a:r>
            </a:p>
          </p:txBody>
        </p:sp>
      </p:grpSp>
      <p:pic>
        <p:nvPicPr>
          <p:cNvPr id="472073" name="Picture 9" descr="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1736" y="1954214"/>
            <a:ext cx="2925420" cy="4123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7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7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idx="1"/>
          </p:nvPr>
        </p:nvSpPr>
        <p:spPr>
          <a:xfrm>
            <a:off x="1055440" y="1331574"/>
            <a:ext cx="6048375" cy="719138"/>
          </a:xfrm>
        </p:spPr>
        <p:txBody>
          <a:bodyPr/>
          <a:lstStyle/>
          <a:p>
            <a:pPr lv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弱电解质分子与其离子之间的平衡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21CDD7-EDD0-40C7-8ED9-B76739CE5B48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>
              <a:ea typeface="宋体" charset="-122"/>
            </a:endParaRPr>
          </a:p>
        </p:txBody>
      </p:sp>
      <p:sp>
        <p:nvSpPr>
          <p:cNvPr id="7173" name="Rectangle 3"/>
          <p:cNvSpPr>
            <a:spLocks noChangeArrowheads="1"/>
          </p:cNvSpPr>
          <p:nvPr/>
        </p:nvSpPr>
        <p:spPr bwMode="auto">
          <a:xfrm>
            <a:off x="1286990" y="55135"/>
            <a:ext cx="961801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弱电解质的离解平衡</a:t>
            </a:r>
          </a:p>
          <a:p>
            <a:pPr algn="ctr"/>
            <a:r>
              <a:rPr kumimoji="1"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3600" dirty="0" err="1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Dissocation</a:t>
            </a:r>
            <a:r>
              <a:rPr kumimoji="1"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equilibrium of weak electrolyte</a:t>
            </a:r>
            <a:r>
              <a:rPr kumimoji="1"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7174" name="Rectangle 5" descr="蓝色砂纸"/>
          <p:cNvSpPr>
            <a:spLocks noChangeArrowheads="1"/>
          </p:cNvSpPr>
          <p:nvPr/>
        </p:nvSpPr>
        <p:spPr bwMode="auto">
          <a:xfrm>
            <a:off x="1774826" y="5157788"/>
            <a:ext cx="3846513" cy="113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表示弱酸的离解常数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kumimoji="1"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表示弱碱的离解常数</a:t>
            </a:r>
          </a:p>
        </p:txBody>
      </p:sp>
      <p:sp>
        <p:nvSpPr>
          <p:cNvPr id="409606" name="Text Box 6" descr="蓝色砂纸"/>
          <p:cNvSpPr txBox="1">
            <a:spLocks noChangeArrowheads="1"/>
          </p:cNvSpPr>
          <p:nvPr/>
        </p:nvSpPr>
        <p:spPr bwMode="auto">
          <a:xfrm>
            <a:off x="6456364" y="5516563"/>
            <a:ext cx="3673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pK</a:t>
            </a:r>
            <a:r>
              <a:rPr kumimoji="1" lang="en-US" altLang="zh-CN" sz="2400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=-</a:t>
            </a:r>
            <a:r>
              <a:rPr kumimoji="1"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lgK</a:t>
            </a:r>
            <a:r>
              <a:rPr kumimoji="1" lang="en-US" altLang="zh-CN" sz="2400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 </a:t>
            </a:r>
            <a:r>
              <a:rPr kumimoji="1"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pK</a:t>
            </a:r>
            <a:r>
              <a:rPr kumimoji="1" lang="en-US" altLang="zh-CN" sz="2400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=-</a:t>
            </a:r>
            <a:r>
              <a:rPr kumimoji="1"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lgK</a:t>
            </a:r>
            <a:r>
              <a:rPr kumimoji="1" lang="en-US" altLang="zh-CN" sz="2400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kumimoji="1" lang="en-US" altLang="zh-CN" sz="2400" baseline="-250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17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7714" y="2077096"/>
            <a:ext cx="511333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9513" y="2818830"/>
            <a:ext cx="3816350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7" descr="纸莎草纸"/>
          <p:cNvSpPr>
            <a:spLocks noChangeArrowheads="1"/>
          </p:cNvSpPr>
          <p:nvPr/>
        </p:nvSpPr>
        <p:spPr bwMode="auto">
          <a:xfrm>
            <a:off x="1969890" y="3537310"/>
            <a:ext cx="3456384" cy="1440160"/>
          </a:xfrm>
          <a:prstGeom prst="wedgeEllipseCallout">
            <a:avLst>
              <a:gd name="adj1" fmla="val 69794"/>
              <a:gd name="adj2" fmla="val 738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kumimoji="1" lang="en-US" altLang="zh-CN" sz="240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与弱电解质的本性和温度有关与浓度无关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24000" y="2725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524001" y="8662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zh-CN" b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12024" y="3638912"/>
            <a:ext cx="3410905" cy="1296144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3C3164-4088-45AD-BA17-88E6B29043D2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>
              <a:ea typeface="宋体" charset="-122"/>
            </a:endParaRPr>
          </a:p>
        </p:txBody>
      </p:sp>
      <p:sp>
        <p:nvSpPr>
          <p:cNvPr id="8199" name="Text Box 3"/>
          <p:cNvSpPr txBox="1">
            <a:spLocks noChangeArrowheads="1"/>
          </p:cNvSpPr>
          <p:nvPr/>
        </p:nvSpPr>
        <p:spPr bwMode="auto">
          <a:xfrm>
            <a:off x="1469880" y="264183"/>
            <a:ext cx="10242743" cy="12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"/>
              </a:spcBef>
            </a:pPr>
            <a:r>
              <a:rPr kumimoji="1" lang="en-US" altLang="zh-CN" sz="26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kumimoji="1"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在平衡状态下，弱电解质在水溶液中的解离程度的大小可以定量地用</a:t>
            </a:r>
            <a:r>
              <a:rPr kumimoji="1" lang="zh-CN" altLang="en-US" sz="2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解离度</a:t>
            </a:r>
            <a:r>
              <a:rPr kumimoji="1"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来表示：</a:t>
            </a:r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821382"/>
              </p:ext>
            </p:extLst>
          </p:nvPr>
        </p:nvGraphicFramePr>
        <p:xfrm>
          <a:off x="1789113" y="2205038"/>
          <a:ext cx="86121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" name="Equation" r:id="rId4" imgW="3454200" imgH="419040" progId="Equation.DSMT4">
                  <p:embed/>
                </p:oleObj>
              </mc:Choice>
              <mc:Fallback>
                <p:oleObj name="Equation" r:id="rId4" imgW="345420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2205038"/>
                        <a:ext cx="8612187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1055440" y="3681077"/>
            <a:ext cx="8721644" cy="1840549"/>
            <a:chOff x="323528" y="3212976"/>
            <a:chExt cx="7966676" cy="1268338"/>
          </a:xfrm>
        </p:grpSpPr>
        <p:sp>
          <p:nvSpPr>
            <p:cNvPr id="8201" name="Text Box 3"/>
            <p:cNvSpPr txBox="1">
              <a:spLocks noChangeArrowheads="1"/>
            </p:cNvSpPr>
            <p:nvPr/>
          </p:nvSpPr>
          <p:spPr bwMode="auto">
            <a:xfrm>
              <a:off x="323528" y="3212976"/>
              <a:ext cx="7632848" cy="5808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5000"/>
                </a:spcBef>
              </a:pPr>
              <a:r>
                <a:rPr kumimoji="1" lang="en-US" altLang="zh-CN" sz="2400" dirty="0">
                  <a:solidFill>
                    <a:srgbClr val="0066FF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400" dirty="0">
                  <a:solidFill>
                    <a:srgbClr val="0066FF"/>
                  </a:solidFill>
                  <a:latin typeface="Times New Roman" pitchFamily="18" charset="0"/>
                  <a:ea typeface="楷体_GB2312" pitchFamily="49" charset="-122"/>
                </a:rPr>
                <a:t>解离度的大小可</a:t>
              </a:r>
              <a:r>
                <a:rPr kumimoji="1" lang="zh-CN" altLang="en-US" sz="2400" dirty="0">
                  <a:latin typeface="Times New Roman" pitchFamily="18" charset="0"/>
                  <a:ea typeface="楷体_GB2312" pitchFamily="49" charset="-122"/>
                </a:rPr>
                <a:t>通过测定电解质溶液的依数性求得。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1046" name="Object 6"/>
                <p:cNvSpPr txBox="1"/>
                <p:nvPr/>
              </p:nvSpPr>
              <p:spPr bwMode="auto">
                <a:xfrm>
                  <a:off x="395437" y="3933627"/>
                  <a:ext cx="1943100" cy="547687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71046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5437" y="3933627"/>
                  <a:ext cx="1943100" cy="5476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1047" name="Object 7"/>
                <p:cNvSpPr txBox="1"/>
                <p:nvPr/>
              </p:nvSpPr>
              <p:spPr bwMode="auto">
                <a:xfrm>
                  <a:off x="2735165" y="3933626"/>
                  <a:ext cx="1931988" cy="547688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CN" altLang="en-US" sz="2400"/>
                </a:p>
              </p:txBody>
            </p:sp>
          </mc:Choice>
          <mc:Fallback xmlns="">
            <p:sp>
              <p:nvSpPr>
                <p:cNvPr id="471047" name="Object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35165" y="3933626"/>
                  <a:ext cx="1931988" cy="54768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1048" name="Object 8"/>
                <p:cNvSpPr txBox="1"/>
                <p:nvPr/>
              </p:nvSpPr>
              <p:spPr bwMode="auto">
                <a:xfrm>
                  <a:off x="4940579" y="3936801"/>
                  <a:ext cx="3349625" cy="544513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∏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渗透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71048" name="Object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40579" y="3936801"/>
                  <a:ext cx="3349625" cy="5445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79376" y="1702544"/>
            <a:ext cx="11305256" cy="1444625"/>
          </a:xfrm>
          <a:noFill/>
        </p:spPr>
        <p:txBody>
          <a:bodyPr/>
          <a:lstStyle/>
          <a:p>
            <a:pPr eaLnBrk="1" hangingPunct="1"/>
            <a:r>
              <a:rPr kumimoji="1" lang="zh-CN" altLang="en-US" sz="3600" b="1" dirty="0"/>
              <a:t>弱电解质的离解平衡</a:t>
            </a:r>
            <a:br>
              <a:rPr kumimoji="1" lang="zh-CN" altLang="en-US" sz="3600" b="1" dirty="0"/>
            </a:br>
            <a:r>
              <a:rPr kumimoji="1" lang="zh-CN" altLang="en-US" sz="3600" b="1" dirty="0"/>
              <a:t>（</a:t>
            </a:r>
            <a:r>
              <a:rPr kumimoji="1" lang="en-US" altLang="zh-CN" sz="2400" b="1" dirty="0" err="1"/>
              <a:t>Dissocation</a:t>
            </a:r>
            <a:r>
              <a:rPr kumimoji="1" lang="en-US" altLang="zh-CN" sz="2400" b="1" dirty="0"/>
              <a:t> equilibrium of weak electrolyte</a:t>
            </a:r>
            <a:r>
              <a:rPr kumimoji="1" lang="zh-CN" altLang="en-US" sz="2400" b="1" dirty="0"/>
              <a:t>）</a:t>
            </a:r>
          </a:p>
        </p:txBody>
      </p:sp>
      <p:sp>
        <p:nvSpPr>
          <p:cNvPr id="56322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326EAC-34A7-4169-BFBE-3BBA842697E1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>
              <a:ea typeface="宋体" charset="-122"/>
            </a:endParaRPr>
          </a:p>
        </p:txBody>
      </p:sp>
      <p:sp>
        <p:nvSpPr>
          <p:cNvPr id="56324" name="Rectangle 7" descr="蓝色砂纸"/>
          <p:cNvSpPr>
            <a:spLocks noChangeArrowheads="1"/>
          </p:cNvSpPr>
          <p:nvPr/>
        </p:nvSpPr>
        <p:spPr bwMode="auto">
          <a:xfrm>
            <a:off x="1991544" y="3710832"/>
            <a:ext cx="6985198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3200" dirty="0">
                <a:solidFill>
                  <a:srgbClr val="66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zh-CN" altLang="en-US" sz="3200" dirty="0">
                <a:solidFill>
                  <a:srgbClr val="66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一）一元弱酸、弱碱的解离平衡</a:t>
            </a:r>
          </a:p>
        </p:txBody>
      </p:sp>
      <p:sp>
        <p:nvSpPr>
          <p:cNvPr id="56325" name="Rectangle 8" descr="蓝色砂纸"/>
          <p:cNvSpPr>
            <a:spLocks noChangeArrowheads="1"/>
          </p:cNvSpPr>
          <p:nvPr/>
        </p:nvSpPr>
        <p:spPr bwMode="auto">
          <a:xfrm>
            <a:off x="1991544" y="4725144"/>
            <a:ext cx="633551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3200" dirty="0">
                <a:solidFill>
                  <a:srgbClr val="66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zh-CN" altLang="en-US" sz="3200" dirty="0">
                <a:solidFill>
                  <a:srgbClr val="66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二）   多元弱酸或弱碱的离解</a:t>
            </a:r>
          </a:p>
        </p:txBody>
      </p:sp>
    </p:spTree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17"/>
          <p:cNvSpPr>
            <a:spLocks noGrp="1" noChangeArrowheads="1"/>
          </p:cNvSpPr>
          <p:nvPr>
            <p:ph type="title"/>
          </p:nvPr>
        </p:nvSpPr>
        <p:spPr>
          <a:xfrm>
            <a:off x="2368697" y="350561"/>
            <a:ext cx="7313612" cy="606425"/>
          </a:xfrm>
        </p:spPr>
        <p:txBody>
          <a:bodyPr/>
          <a:lstStyle/>
          <a:p>
            <a:pPr eaLnBrk="1" hangingPunct="1"/>
            <a:r>
              <a:rPr lang="en-US" altLang="zh-CN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一）一元弱酸、弱碱的解离平衡</a:t>
            </a:r>
          </a:p>
        </p:txBody>
      </p:sp>
      <p:sp>
        <p:nvSpPr>
          <p:cNvPr id="922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685A4D-66E8-46C1-9178-D98E0C509A21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922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51584" y="1772816"/>
            <a:ext cx="7488238" cy="647700"/>
          </a:xfrm>
        </p:spPr>
        <p:txBody>
          <a:bodyPr/>
          <a:lstStyle/>
          <a:p>
            <a:pPr marL="185738" lvl="1" indent="-6350" algn="just" eaLnBrk="1" hangingPunct="1">
              <a:lnSpc>
                <a:spcPct val="9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HAc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的浓度为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，离解度为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，达到平衡后：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1651" name="Object 3"/>
              <p:cNvSpPr txBox="1"/>
              <p:nvPr/>
            </p:nvSpPr>
            <p:spPr bwMode="auto">
              <a:xfrm>
                <a:off x="6321426" y="2708275"/>
                <a:ext cx="4113213" cy="9350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][</m:t>
                          </m:r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A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HAc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zh-CN" altLang="en-US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165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1426" y="2708275"/>
                <a:ext cx="4113213" cy="9350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25" name="组合 10"/>
          <p:cNvGrpSpPr>
            <a:grpSpLocks/>
          </p:cNvGrpSpPr>
          <p:nvPr/>
        </p:nvGrpSpPr>
        <p:grpSpPr bwMode="auto">
          <a:xfrm>
            <a:off x="1524001" y="2636913"/>
            <a:ext cx="6049963" cy="965449"/>
            <a:chOff x="1187624" y="1772816"/>
            <a:chExt cx="6050533" cy="965970"/>
          </a:xfrm>
        </p:grpSpPr>
        <p:sp>
          <p:nvSpPr>
            <p:cNvPr id="9233" name="Rectangle 4" descr="蓝色砂纸"/>
            <p:cNvSpPr>
              <a:spLocks noChangeArrowheads="1"/>
            </p:cNvSpPr>
            <p:nvPr/>
          </p:nvSpPr>
          <p:spPr bwMode="auto">
            <a:xfrm>
              <a:off x="1187624" y="2276872"/>
              <a:ext cx="4752528" cy="461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spcBef>
                  <a:spcPct val="20000"/>
                </a:spcBef>
              </a:pPr>
              <a:r>
                <a:rPr kumimoji="1" lang="en-US" altLang="zh-CN" sz="24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 - ca</a:t>
              </a:r>
              <a:r>
                <a:rPr kumimoji="1" lang="en-US" altLang="zh-CN" sz="2400" b="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              </a:t>
              </a:r>
              <a:r>
                <a:rPr kumimoji="1" lang="en-US" altLang="zh-CN" sz="2400" i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ca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 </a:t>
              </a:r>
              <a:r>
                <a:rPr kumimoji="1" lang="en-US" altLang="zh-CN" sz="2400" i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ca</a:t>
              </a:r>
              <a:r>
                <a:rPr kumimoji="1" lang="en-US" altLang="zh-CN" sz="2400" b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9234" name="Group 5"/>
            <p:cNvGrpSpPr>
              <a:grpSpLocks/>
            </p:cNvGrpSpPr>
            <p:nvPr/>
          </p:nvGrpSpPr>
          <p:grpSpPr bwMode="auto">
            <a:xfrm>
              <a:off x="1259632" y="1772816"/>
              <a:ext cx="5978525" cy="522288"/>
              <a:chOff x="1292" y="1382"/>
              <a:chExt cx="3766" cy="329"/>
            </a:xfrm>
          </p:grpSpPr>
          <p:sp>
            <p:nvSpPr>
              <p:cNvPr id="411654" name="Rectangle 6"/>
              <p:cNvSpPr>
                <a:spLocks noChangeArrowheads="1"/>
              </p:cNvSpPr>
              <p:nvPr/>
            </p:nvSpPr>
            <p:spPr bwMode="auto">
              <a:xfrm>
                <a:off x="1292" y="1384"/>
                <a:ext cx="95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800" dirty="0" err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HAc</a:t>
                </a:r>
                <a:endParaRPr lang="en-US" altLang="zh-CN" sz="2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9221" name="Object 7"/>
              <p:cNvGraphicFramePr>
                <a:graphicFrameLocks noChangeAspect="1"/>
              </p:cNvGraphicFramePr>
              <p:nvPr/>
            </p:nvGraphicFramePr>
            <p:xfrm>
              <a:off x="2200" y="1434"/>
              <a:ext cx="816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34" r:id="rId4" imgW="660471" imgH="176981" progId="">
                      <p:embed/>
                    </p:oleObj>
                  </mc:Choice>
                  <mc:Fallback>
                    <p:oleObj r:id="rId4" imgW="660471" imgH="176981" progId="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0" y="1434"/>
                            <a:ext cx="816" cy="1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1656" name="Rectangle 8"/>
              <p:cNvSpPr>
                <a:spLocks noChangeArrowheads="1"/>
              </p:cNvSpPr>
              <p:nvPr/>
            </p:nvSpPr>
            <p:spPr bwMode="auto">
              <a:xfrm>
                <a:off x="3107" y="1382"/>
                <a:ext cx="195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800" baseline="30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+ </a:t>
                </a:r>
                <a:r>
                  <a:rPr lang="zh-CN" altLang="en-US" sz="28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＋ </a:t>
                </a:r>
                <a:r>
                  <a:rPr lang="en-US" altLang="zh-CN" sz="28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Ac</a:t>
                </a:r>
                <a:r>
                  <a:rPr lang="en-US" altLang="zh-CN" sz="2800" baseline="30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8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</p:grpSp>
      <p:grpSp>
        <p:nvGrpSpPr>
          <p:cNvPr id="4" name="组合 17"/>
          <p:cNvGrpSpPr>
            <a:grpSpLocks/>
          </p:cNvGrpSpPr>
          <p:nvPr/>
        </p:nvGrpSpPr>
        <p:grpSpPr bwMode="auto">
          <a:xfrm>
            <a:off x="2207568" y="4077073"/>
            <a:ext cx="6904038" cy="1583977"/>
            <a:chOff x="539552" y="4005064"/>
            <a:chExt cx="6903739" cy="1584469"/>
          </a:xfrm>
        </p:grpSpPr>
        <p:sp>
          <p:nvSpPr>
            <p:cNvPr id="9229" name="Rectangle 5"/>
            <p:cNvSpPr>
              <a:spLocks noChangeArrowheads="1"/>
            </p:cNvSpPr>
            <p:nvPr/>
          </p:nvSpPr>
          <p:spPr bwMode="auto">
            <a:xfrm>
              <a:off x="539552" y="4005064"/>
              <a:ext cx="6903739" cy="504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</a:pPr>
              <a:r>
                <a:rPr lang="zh-CN" altLang="en-US" sz="2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当</a:t>
              </a:r>
              <a:r>
                <a:rPr lang="en-US" altLang="zh-CN" sz="2800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zh-CN" altLang="en-US" sz="2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很小时，</a:t>
              </a:r>
              <a:r>
                <a:rPr lang="en-US" altLang="zh-CN" sz="2800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α</a:t>
              </a:r>
              <a:r>
                <a:rPr lang="zh-CN" altLang="en-US" sz="2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也很小，可认为</a:t>
              </a:r>
              <a:r>
                <a:rPr lang="en-US" altLang="zh-CN" sz="2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1-</a:t>
              </a:r>
              <a:r>
                <a:rPr lang="en-US" altLang="zh-CN" sz="2800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α</a:t>
              </a:r>
              <a:r>
                <a:rPr lang="en-US" altLang="zh-CN" sz="2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itchFamily="18" charset="2"/>
                </a:rPr>
                <a:t></a:t>
              </a:r>
              <a:r>
                <a:rPr lang="en-US" altLang="zh-CN" sz="2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endParaRPr lang="zh-CN" altLang="en-US" sz="3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19" name="Object 6"/>
                <p:cNvSpPr txBox="1"/>
                <p:nvPr/>
              </p:nvSpPr>
              <p:spPr bwMode="auto">
                <a:xfrm>
                  <a:off x="1403412" y="4365017"/>
                  <a:ext cx="3770994" cy="1224516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sup>
                        </m:s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zh-CN" altLang="en-US" sz="2400" i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c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Times New Roman" panose="020206030504050203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α</m:t>
                            </m:r>
                          </m:e>
                          <m:sup>
                            <m: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zh-CN" altLang="en-U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en-U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24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CN" altLang="en-US" sz="24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den>
                            </m:f>
                          </m:e>
                        </m:rad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219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03412" y="4365017"/>
                  <a:ext cx="3770994" cy="122451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 Box 11" descr="蓝色砂纸"/>
          <p:cNvSpPr txBox="1">
            <a:spLocks noChangeArrowheads="1"/>
          </p:cNvSpPr>
          <p:nvPr/>
        </p:nvSpPr>
        <p:spPr bwMode="auto">
          <a:xfrm>
            <a:off x="767408" y="5732464"/>
            <a:ext cx="9468792" cy="631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defRPr/>
            </a:pPr>
            <a:r>
              <a:rPr kumimoji="1" lang="zh-CN" altLang="en-US" sz="24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kumimoji="1"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只有当</a:t>
            </a:r>
            <a:r>
              <a:rPr kumimoji="1" lang="en-US" altLang="zh-CN" sz="2400" i="1" u="sng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a&lt;</a:t>
            </a:r>
            <a:r>
              <a:rPr kumimoji="1" lang="en-US" altLang="zh-CN" sz="2400" u="sng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u="sng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％，或</a:t>
            </a:r>
            <a:r>
              <a:rPr kumimoji="1" lang="en-US" altLang="zh-CN" sz="2400" i="1" u="sng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u="sng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/K≥500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时才能使用上式（此时误差小于</a:t>
            </a:r>
            <a:r>
              <a:rPr kumimoji="1"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％）</a:t>
            </a:r>
          </a:p>
        </p:txBody>
      </p:sp>
      <p:sp>
        <p:nvSpPr>
          <p:cNvPr id="20" name="矩形 19"/>
          <p:cNvSpPr/>
          <p:nvPr/>
        </p:nvSpPr>
        <p:spPr>
          <a:xfrm>
            <a:off x="7176120" y="4725145"/>
            <a:ext cx="1422400" cy="46196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稀释定律</a:t>
            </a:r>
            <a:endParaRPr lang="zh-CN" altLang="en-US" sz="2400" dirty="0">
              <a:solidFill>
                <a:srgbClr val="FFFF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2495551" y="260350"/>
            <a:ext cx="7313613" cy="896938"/>
          </a:xfrm>
        </p:spPr>
        <p:txBody>
          <a:bodyPr/>
          <a:lstStyle/>
          <a:p>
            <a:r>
              <a:rPr lang="zh-CN" altLang="en-US" b="1"/>
              <a:t>目   录</a:t>
            </a:r>
          </a:p>
        </p:txBody>
      </p:sp>
      <p:sp>
        <p:nvSpPr>
          <p:cNvPr id="48131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596E6D-E0C2-47FD-A9A7-A34BED1C8B5F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>
              <a:ea typeface="宋体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65712862"/>
              </p:ext>
            </p:extLst>
          </p:nvPr>
        </p:nvGraphicFramePr>
        <p:xfrm>
          <a:off x="1847528" y="2101304"/>
          <a:ext cx="8784976" cy="3559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56B38F-C6F5-49FB-9B95-1687DA8ACB88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>
              <a:ea typeface="宋体" charset="-122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339644" y="42982"/>
            <a:ext cx="10667999" cy="2840903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25℃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时，已知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(1)0.100mol·L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HAc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溶液的解离度为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1.32%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(2)0.0100mol·L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HAc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溶液的解离度为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4.1%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HAc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的解离常数．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2063552" y="3008827"/>
            <a:ext cx="7272337" cy="3176628"/>
            <a:chOff x="295" y="1661"/>
            <a:chExt cx="5181" cy="2360"/>
          </a:xfrm>
        </p:grpSpPr>
        <p:sp>
          <p:nvSpPr>
            <p:cNvPr id="57349" name="Rectangle 3"/>
            <p:cNvSpPr>
              <a:spLocks noChangeArrowheads="1"/>
            </p:cNvSpPr>
            <p:nvPr/>
          </p:nvSpPr>
          <p:spPr bwMode="auto">
            <a:xfrm>
              <a:off x="295" y="1661"/>
              <a:ext cx="678" cy="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700">
                  <a:solidFill>
                    <a:srgbClr val="000000"/>
                  </a:solidFill>
                  <a:latin typeface="宋体" charset="-122"/>
                </a:rPr>
                <a:t>解：</a:t>
              </a:r>
              <a:endParaRPr lang="zh-CN" altLang="en-US" sz="500">
                <a:latin typeface="Arial" charset="0"/>
              </a:endParaRPr>
            </a:p>
          </p:txBody>
        </p:sp>
        <p:sp>
          <p:nvSpPr>
            <p:cNvPr id="57350" name="Rectangle 4"/>
            <p:cNvSpPr>
              <a:spLocks noChangeArrowheads="1"/>
            </p:cNvSpPr>
            <p:nvPr/>
          </p:nvSpPr>
          <p:spPr bwMode="auto">
            <a:xfrm>
              <a:off x="884" y="1797"/>
              <a:ext cx="564" cy="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700" b="0">
                  <a:solidFill>
                    <a:srgbClr val="000000"/>
                  </a:solidFill>
                  <a:latin typeface="Times New Roman" pitchFamily="18" charset="0"/>
                </a:rPr>
                <a:t>(1)  </a:t>
              </a:r>
              <a:endParaRPr lang="en-US" altLang="zh-CN" sz="500">
                <a:latin typeface="Arial" charset="0"/>
              </a:endParaRPr>
            </a:p>
          </p:txBody>
        </p:sp>
        <p:grpSp>
          <p:nvGrpSpPr>
            <p:cNvPr id="57351" name="Group 5"/>
            <p:cNvGrpSpPr>
              <a:grpSpLocks/>
            </p:cNvGrpSpPr>
            <p:nvPr/>
          </p:nvGrpSpPr>
          <p:grpSpPr bwMode="auto">
            <a:xfrm>
              <a:off x="1655" y="1661"/>
              <a:ext cx="3821" cy="1197"/>
              <a:chOff x="1712" y="812"/>
              <a:chExt cx="3821" cy="1197"/>
            </a:xfrm>
          </p:grpSpPr>
          <p:sp>
            <p:nvSpPr>
              <p:cNvPr id="57388" name="Line 6"/>
              <p:cNvSpPr>
                <a:spLocks noChangeShapeType="1"/>
              </p:cNvSpPr>
              <p:nvPr/>
            </p:nvSpPr>
            <p:spPr bwMode="auto">
              <a:xfrm>
                <a:off x="2281" y="1192"/>
                <a:ext cx="652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89" name="Line 7"/>
              <p:cNvSpPr>
                <a:spLocks noChangeShapeType="1"/>
              </p:cNvSpPr>
              <p:nvPr/>
            </p:nvSpPr>
            <p:spPr bwMode="auto">
              <a:xfrm>
                <a:off x="3262" y="1192"/>
                <a:ext cx="2271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90" name="Rectangle 8"/>
              <p:cNvSpPr>
                <a:spLocks noChangeArrowheads="1"/>
              </p:cNvSpPr>
              <p:nvPr/>
            </p:nvSpPr>
            <p:spPr bwMode="auto">
              <a:xfrm>
                <a:off x="3172" y="1585"/>
                <a:ext cx="9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 b="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391" name="Rectangle 9"/>
              <p:cNvSpPr>
                <a:spLocks noChangeArrowheads="1"/>
              </p:cNvSpPr>
              <p:nvPr/>
            </p:nvSpPr>
            <p:spPr bwMode="auto">
              <a:xfrm>
                <a:off x="5371" y="812"/>
                <a:ext cx="9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 b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392" name="Rectangle 10"/>
              <p:cNvSpPr>
                <a:spLocks noChangeArrowheads="1"/>
              </p:cNvSpPr>
              <p:nvPr/>
            </p:nvSpPr>
            <p:spPr bwMode="auto">
              <a:xfrm>
                <a:off x="2717" y="1620"/>
                <a:ext cx="311" cy="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400" b="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393" name="Rectangle 11"/>
              <p:cNvSpPr>
                <a:spLocks noChangeArrowheads="1"/>
              </p:cNvSpPr>
              <p:nvPr/>
            </p:nvSpPr>
            <p:spPr bwMode="auto">
              <a:xfrm>
                <a:off x="2157" y="1620"/>
                <a:ext cx="311" cy="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400" b="0">
                    <a:solidFill>
                      <a:srgbClr val="000000"/>
                    </a:solidFill>
                    <a:latin typeface="Times New Roman" pitchFamily="18" charset="0"/>
                  </a:rPr>
                  <a:t>76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394" name="Rectangle 12"/>
              <p:cNvSpPr>
                <a:spLocks noChangeArrowheads="1"/>
              </p:cNvSpPr>
              <p:nvPr/>
            </p:nvSpPr>
            <p:spPr bwMode="auto">
              <a:xfrm>
                <a:off x="2078" y="1620"/>
                <a:ext cx="78" cy="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400" b="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395" name="Rectangle 13"/>
              <p:cNvSpPr>
                <a:spLocks noChangeArrowheads="1"/>
              </p:cNvSpPr>
              <p:nvPr/>
            </p:nvSpPr>
            <p:spPr bwMode="auto">
              <a:xfrm>
                <a:off x="1921" y="1620"/>
                <a:ext cx="155" cy="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400" b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396" name="Rectangle 14"/>
              <p:cNvSpPr>
                <a:spLocks noChangeArrowheads="1"/>
              </p:cNvSpPr>
              <p:nvPr/>
            </p:nvSpPr>
            <p:spPr bwMode="auto">
              <a:xfrm>
                <a:off x="4407" y="1230"/>
                <a:ext cx="621" cy="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400" b="0">
                    <a:solidFill>
                      <a:srgbClr val="000000"/>
                    </a:solidFill>
                    <a:latin typeface="Times New Roman" pitchFamily="18" charset="0"/>
                  </a:rPr>
                  <a:t>0132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397" name="Rectangle 15"/>
              <p:cNvSpPr>
                <a:spLocks noChangeArrowheads="1"/>
              </p:cNvSpPr>
              <p:nvPr/>
            </p:nvSpPr>
            <p:spPr bwMode="auto">
              <a:xfrm>
                <a:off x="4328" y="1230"/>
                <a:ext cx="78" cy="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400" b="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398" name="Rectangle 16"/>
              <p:cNvSpPr>
                <a:spLocks noChangeArrowheads="1"/>
              </p:cNvSpPr>
              <p:nvPr/>
            </p:nvSpPr>
            <p:spPr bwMode="auto">
              <a:xfrm>
                <a:off x="4171" y="1230"/>
                <a:ext cx="155" cy="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400" b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399" name="Rectangle 17"/>
              <p:cNvSpPr>
                <a:spLocks noChangeArrowheads="1"/>
              </p:cNvSpPr>
              <p:nvPr/>
            </p:nvSpPr>
            <p:spPr bwMode="auto">
              <a:xfrm>
                <a:off x="3733" y="1230"/>
                <a:ext cx="155" cy="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400" b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400" name="Rectangle 18"/>
              <p:cNvSpPr>
                <a:spLocks noChangeArrowheads="1"/>
              </p:cNvSpPr>
              <p:nvPr/>
            </p:nvSpPr>
            <p:spPr bwMode="auto">
              <a:xfrm>
                <a:off x="5238" y="847"/>
                <a:ext cx="104" cy="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400" b="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401" name="Rectangle 19"/>
              <p:cNvSpPr>
                <a:spLocks noChangeArrowheads="1"/>
              </p:cNvSpPr>
              <p:nvPr/>
            </p:nvSpPr>
            <p:spPr bwMode="auto">
              <a:xfrm>
                <a:off x="4608" y="847"/>
                <a:ext cx="621" cy="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400" b="0">
                    <a:solidFill>
                      <a:srgbClr val="000000"/>
                    </a:solidFill>
                    <a:latin typeface="Times New Roman" pitchFamily="18" charset="0"/>
                  </a:rPr>
                  <a:t>0132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402" name="Rectangle 20"/>
              <p:cNvSpPr>
                <a:spLocks noChangeArrowheads="1"/>
              </p:cNvSpPr>
              <p:nvPr/>
            </p:nvSpPr>
            <p:spPr bwMode="auto">
              <a:xfrm>
                <a:off x="4529" y="847"/>
                <a:ext cx="78" cy="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400" b="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403" name="Rectangle 21"/>
              <p:cNvSpPr>
                <a:spLocks noChangeArrowheads="1"/>
              </p:cNvSpPr>
              <p:nvPr/>
            </p:nvSpPr>
            <p:spPr bwMode="auto">
              <a:xfrm>
                <a:off x="4372" y="847"/>
                <a:ext cx="155" cy="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400" b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404" name="Rectangle 22"/>
              <p:cNvSpPr>
                <a:spLocks noChangeArrowheads="1"/>
              </p:cNvSpPr>
              <p:nvPr/>
            </p:nvSpPr>
            <p:spPr bwMode="auto">
              <a:xfrm>
                <a:off x="4264" y="847"/>
                <a:ext cx="104" cy="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400" b="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405" name="Rectangle 23"/>
              <p:cNvSpPr>
                <a:spLocks noChangeArrowheads="1"/>
              </p:cNvSpPr>
              <p:nvPr/>
            </p:nvSpPr>
            <p:spPr bwMode="auto">
              <a:xfrm>
                <a:off x="3517" y="847"/>
                <a:ext cx="466" cy="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400" b="0">
                    <a:solidFill>
                      <a:srgbClr val="000000"/>
                    </a:solidFill>
                    <a:latin typeface="Times New Roman" pitchFamily="18" charset="0"/>
                  </a:rPr>
                  <a:t>100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406" name="Rectangle 24"/>
              <p:cNvSpPr>
                <a:spLocks noChangeArrowheads="1"/>
              </p:cNvSpPr>
              <p:nvPr/>
            </p:nvSpPr>
            <p:spPr bwMode="auto">
              <a:xfrm>
                <a:off x="3438" y="847"/>
                <a:ext cx="78" cy="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400" b="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407" name="Rectangle 25"/>
              <p:cNvSpPr>
                <a:spLocks noChangeArrowheads="1"/>
              </p:cNvSpPr>
              <p:nvPr/>
            </p:nvSpPr>
            <p:spPr bwMode="auto">
              <a:xfrm>
                <a:off x="3281" y="847"/>
                <a:ext cx="155" cy="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400" b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408" name="Rectangle 26"/>
              <p:cNvSpPr>
                <a:spLocks noChangeArrowheads="1"/>
              </p:cNvSpPr>
              <p:nvPr/>
            </p:nvSpPr>
            <p:spPr bwMode="auto">
              <a:xfrm>
                <a:off x="3057" y="1567"/>
                <a:ext cx="105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 b="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409" name="Rectangle 27"/>
              <p:cNvSpPr>
                <a:spLocks noChangeArrowheads="1"/>
              </p:cNvSpPr>
              <p:nvPr/>
            </p:nvSpPr>
            <p:spPr bwMode="auto">
              <a:xfrm>
                <a:off x="2558" y="1722"/>
                <a:ext cx="113" cy="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0"/>
                  <a:t>X</a:t>
                </a:r>
              </a:p>
            </p:txBody>
          </p:sp>
          <p:sp>
            <p:nvSpPr>
              <p:cNvPr id="57410" name="Rectangle 28"/>
              <p:cNvSpPr>
                <a:spLocks noChangeArrowheads="1"/>
              </p:cNvSpPr>
              <p:nvPr/>
            </p:nvSpPr>
            <p:spPr bwMode="auto">
              <a:xfrm>
                <a:off x="1712" y="1590"/>
                <a:ext cx="170" cy="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400" b="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411" name="Rectangle 29"/>
              <p:cNvSpPr>
                <a:spLocks noChangeArrowheads="1"/>
              </p:cNvSpPr>
              <p:nvPr/>
            </p:nvSpPr>
            <p:spPr bwMode="auto">
              <a:xfrm>
                <a:off x="3933" y="1200"/>
                <a:ext cx="170" cy="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400" b="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412" name="Rectangle 30"/>
              <p:cNvSpPr>
                <a:spLocks noChangeArrowheads="1"/>
              </p:cNvSpPr>
              <p:nvPr/>
            </p:nvSpPr>
            <p:spPr bwMode="auto">
              <a:xfrm>
                <a:off x="4046" y="973"/>
                <a:ext cx="113" cy="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0"/>
                  <a:t>X</a:t>
                </a:r>
              </a:p>
            </p:txBody>
          </p:sp>
          <p:sp>
            <p:nvSpPr>
              <p:cNvPr id="57413" name="Rectangle 31"/>
              <p:cNvSpPr>
                <a:spLocks noChangeArrowheads="1"/>
              </p:cNvSpPr>
              <p:nvPr/>
            </p:nvSpPr>
            <p:spPr bwMode="auto">
              <a:xfrm>
                <a:off x="3015" y="989"/>
                <a:ext cx="170" cy="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400" b="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414" name="Rectangle 32"/>
              <p:cNvSpPr>
                <a:spLocks noChangeArrowheads="1"/>
              </p:cNvSpPr>
              <p:nvPr/>
            </p:nvSpPr>
            <p:spPr bwMode="auto">
              <a:xfrm>
                <a:off x="2499" y="1200"/>
                <a:ext cx="170" cy="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400" b="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415" name="Rectangle 33"/>
              <p:cNvSpPr>
                <a:spLocks noChangeArrowheads="1"/>
              </p:cNvSpPr>
              <p:nvPr/>
            </p:nvSpPr>
            <p:spPr bwMode="auto">
              <a:xfrm>
                <a:off x="2034" y="989"/>
                <a:ext cx="170" cy="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400" b="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416" name="Rectangle 34"/>
              <p:cNvSpPr>
                <a:spLocks noChangeArrowheads="1"/>
              </p:cNvSpPr>
              <p:nvPr/>
            </p:nvSpPr>
            <p:spPr bwMode="auto">
              <a:xfrm>
                <a:off x="2703" y="1239"/>
                <a:ext cx="163" cy="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400" b="0" i="1" dirty="0">
                    <a:solidFill>
                      <a:srgbClr val="000000"/>
                    </a:solidFill>
                    <a:latin typeface="Times New Roman" pitchFamily="18" charset="0"/>
                  </a:rPr>
                  <a:t>α</a:t>
                </a:r>
                <a:endParaRPr lang="en-US" altLang="zh-CN" sz="500" dirty="0">
                  <a:latin typeface="Arial" charset="0"/>
                </a:endParaRPr>
              </a:p>
            </p:txBody>
          </p:sp>
          <p:sp>
            <p:nvSpPr>
              <p:cNvPr id="57417" name="Rectangle 35"/>
              <p:cNvSpPr>
                <a:spLocks noChangeArrowheads="1"/>
              </p:cNvSpPr>
              <p:nvPr/>
            </p:nvSpPr>
            <p:spPr bwMode="auto">
              <a:xfrm>
                <a:off x="2290" y="1230"/>
                <a:ext cx="155" cy="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400" b="0" i="1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418" name="Rectangle 36"/>
              <p:cNvSpPr>
                <a:spLocks noChangeArrowheads="1"/>
              </p:cNvSpPr>
              <p:nvPr/>
            </p:nvSpPr>
            <p:spPr bwMode="auto">
              <a:xfrm>
                <a:off x="2344" y="848"/>
                <a:ext cx="138" cy="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400" b="0" i="1" dirty="0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 sz="500" dirty="0">
                  <a:latin typeface="Arial" charset="0"/>
                </a:endParaRPr>
              </a:p>
            </p:txBody>
          </p:sp>
          <p:sp>
            <p:nvSpPr>
              <p:cNvPr id="57419" name="Rectangle 37"/>
              <p:cNvSpPr>
                <a:spLocks noChangeArrowheads="1"/>
              </p:cNvSpPr>
              <p:nvPr/>
            </p:nvSpPr>
            <p:spPr bwMode="auto">
              <a:xfrm>
                <a:off x="2482" y="857"/>
                <a:ext cx="163" cy="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400" b="0" i="1">
                    <a:solidFill>
                      <a:srgbClr val="000000"/>
                    </a:solidFill>
                    <a:latin typeface="Times New Roman" pitchFamily="18" charset="0"/>
                  </a:rPr>
                  <a:t>α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420" name="Rectangle 38"/>
              <p:cNvSpPr>
                <a:spLocks noChangeArrowheads="1"/>
              </p:cNvSpPr>
              <p:nvPr/>
            </p:nvSpPr>
            <p:spPr bwMode="auto">
              <a:xfrm>
                <a:off x="1721" y="1019"/>
                <a:ext cx="323" cy="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400" b="0" dirty="0">
                    <a:solidFill>
                      <a:srgbClr val="000000"/>
                    </a:solidFill>
                    <a:latin typeface="Times New Roman" pitchFamily="18" charset="0"/>
                  </a:rPr>
                  <a:t>K</a:t>
                </a:r>
                <a:r>
                  <a:rPr lang="el-GR" altLang="zh-CN" sz="3400" b="0" baseline="30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θ</a:t>
                </a:r>
                <a:endParaRPr lang="en-US" altLang="zh-CN" sz="500" dirty="0">
                  <a:latin typeface="Arial" charset="0"/>
                </a:endParaRPr>
              </a:p>
            </p:txBody>
          </p:sp>
          <p:sp>
            <p:nvSpPr>
              <p:cNvPr id="57421" name="Rectangle 39"/>
              <p:cNvSpPr>
                <a:spLocks noChangeArrowheads="1"/>
              </p:cNvSpPr>
              <p:nvPr/>
            </p:nvSpPr>
            <p:spPr bwMode="auto">
              <a:xfrm>
                <a:off x="2723" y="815"/>
                <a:ext cx="9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 b="0" i="1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500">
                  <a:latin typeface="Arial" charset="0"/>
                </a:endParaRPr>
              </a:p>
            </p:txBody>
          </p:sp>
        </p:grpSp>
        <p:sp>
          <p:nvSpPr>
            <p:cNvPr id="57352" name="Rectangle 40"/>
            <p:cNvSpPr>
              <a:spLocks noChangeArrowheads="1"/>
            </p:cNvSpPr>
            <p:nvPr/>
          </p:nvSpPr>
          <p:spPr bwMode="auto">
            <a:xfrm>
              <a:off x="884" y="3067"/>
              <a:ext cx="395" cy="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700" b="0">
                  <a:solidFill>
                    <a:srgbClr val="000000"/>
                  </a:solidFill>
                  <a:latin typeface="Times New Roman" pitchFamily="18" charset="0"/>
                </a:rPr>
                <a:t>(2)</a:t>
              </a:r>
              <a:endParaRPr lang="en-US" altLang="zh-CN" sz="500">
                <a:latin typeface="Arial" charset="0"/>
              </a:endParaRPr>
            </a:p>
          </p:txBody>
        </p:sp>
        <p:grpSp>
          <p:nvGrpSpPr>
            <p:cNvPr id="57353" name="Group 41"/>
            <p:cNvGrpSpPr>
              <a:grpSpLocks/>
            </p:cNvGrpSpPr>
            <p:nvPr/>
          </p:nvGrpSpPr>
          <p:grpSpPr bwMode="auto">
            <a:xfrm>
              <a:off x="1610" y="2886"/>
              <a:ext cx="3643" cy="1135"/>
              <a:chOff x="1492" y="2590"/>
              <a:chExt cx="3643" cy="1135"/>
            </a:xfrm>
          </p:grpSpPr>
          <p:sp>
            <p:nvSpPr>
              <p:cNvPr id="57354" name="Line 42"/>
              <p:cNvSpPr>
                <a:spLocks noChangeShapeType="1"/>
              </p:cNvSpPr>
              <p:nvPr/>
            </p:nvSpPr>
            <p:spPr bwMode="auto">
              <a:xfrm>
                <a:off x="2062" y="2951"/>
                <a:ext cx="652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55" name="Line 43"/>
              <p:cNvSpPr>
                <a:spLocks noChangeShapeType="1"/>
              </p:cNvSpPr>
              <p:nvPr/>
            </p:nvSpPr>
            <p:spPr bwMode="auto">
              <a:xfrm>
                <a:off x="3044" y="2951"/>
                <a:ext cx="2091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56" name="Rectangle 44"/>
              <p:cNvSpPr>
                <a:spLocks noChangeArrowheads="1"/>
              </p:cNvSpPr>
              <p:nvPr/>
            </p:nvSpPr>
            <p:spPr bwMode="auto">
              <a:xfrm>
                <a:off x="2949" y="3327"/>
                <a:ext cx="91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357" name="Rectangle 45"/>
              <p:cNvSpPr>
                <a:spLocks noChangeArrowheads="1"/>
              </p:cNvSpPr>
              <p:nvPr/>
            </p:nvSpPr>
            <p:spPr bwMode="auto">
              <a:xfrm>
                <a:off x="4973" y="2590"/>
                <a:ext cx="91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358" name="Rectangle 46"/>
              <p:cNvSpPr>
                <a:spLocks noChangeArrowheads="1"/>
              </p:cNvSpPr>
              <p:nvPr/>
            </p:nvSpPr>
            <p:spPr bwMode="auto">
              <a:xfrm>
                <a:off x="2493" y="3359"/>
                <a:ext cx="29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200" b="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359" name="Rectangle 47"/>
              <p:cNvSpPr>
                <a:spLocks noChangeArrowheads="1"/>
              </p:cNvSpPr>
              <p:nvPr/>
            </p:nvSpPr>
            <p:spPr bwMode="auto">
              <a:xfrm>
                <a:off x="1937" y="3359"/>
                <a:ext cx="29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200" b="0">
                    <a:solidFill>
                      <a:srgbClr val="000000"/>
                    </a:solidFill>
                    <a:latin typeface="Times New Roman" pitchFamily="18" charset="0"/>
                  </a:rPr>
                  <a:t>75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360" name="Rectangle 48"/>
              <p:cNvSpPr>
                <a:spLocks noChangeArrowheads="1"/>
              </p:cNvSpPr>
              <p:nvPr/>
            </p:nvSpPr>
            <p:spPr bwMode="auto">
              <a:xfrm>
                <a:off x="1859" y="3359"/>
                <a:ext cx="73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200" b="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361" name="Rectangle 49"/>
              <p:cNvSpPr>
                <a:spLocks noChangeArrowheads="1"/>
              </p:cNvSpPr>
              <p:nvPr/>
            </p:nvSpPr>
            <p:spPr bwMode="auto">
              <a:xfrm>
                <a:off x="1701" y="3359"/>
                <a:ext cx="146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200" b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362" name="Rectangle 50"/>
              <p:cNvSpPr>
                <a:spLocks noChangeArrowheads="1"/>
              </p:cNvSpPr>
              <p:nvPr/>
            </p:nvSpPr>
            <p:spPr bwMode="auto">
              <a:xfrm>
                <a:off x="4191" y="2988"/>
                <a:ext cx="439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200" b="0">
                    <a:solidFill>
                      <a:srgbClr val="000000"/>
                    </a:solidFill>
                    <a:latin typeface="Times New Roman" pitchFamily="18" charset="0"/>
                  </a:rPr>
                  <a:t>041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363" name="Rectangle 51"/>
              <p:cNvSpPr>
                <a:spLocks noChangeArrowheads="1"/>
              </p:cNvSpPr>
              <p:nvPr/>
            </p:nvSpPr>
            <p:spPr bwMode="auto">
              <a:xfrm>
                <a:off x="4112" y="2988"/>
                <a:ext cx="73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200" b="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364" name="Rectangle 52"/>
              <p:cNvSpPr>
                <a:spLocks noChangeArrowheads="1"/>
              </p:cNvSpPr>
              <p:nvPr/>
            </p:nvSpPr>
            <p:spPr bwMode="auto">
              <a:xfrm>
                <a:off x="3954" y="2988"/>
                <a:ext cx="146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200" b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365" name="Rectangle 53"/>
              <p:cNvSpPr>
                <a:spLocks noChangeArrowheads="1"/>
              </p:cNvSpPr>
              <p:nvPr/>
            </p:nvSpPr>
            <p:spPr bwMode="auto">
              <a:xfrm>
                <a:off x="3517" y="2988"/>
                <a:ext cx="146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200" b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366" name="Rectangle 54"/>
              <p:cNvSpPr>
                <a:spLocks noChangeArrowheads="1"/>
              </p:cNvSpPr>
              <p:nvPr/>
            </p:nvSpPr>
            <p:spPr bwMode="auto">
              <a:xfrm>
                <a:off x="4840" y="2623"/>
                <a:ext cx="97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200" b="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367" name="Rectangle 55"/>
              <p:cNvSpPr>
                <a:spLocks noChangeArrowheads="1"/>
              </p:cNvSpPr>
              <p:nvPr/>
            </p:nvSpPr>
            <p:spPr bwMode="auto">
              <a:xfrm>
                <a:off x="4391" y="2623"/>
                <a:ext cx="439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200" b="0">
                    <a:solidFill>
                      <a:srgbClr val="000000"/>
                    </a:solidFill>
                    <a:latin typeface="Times New Roman" pitchFamily="18" charset="0"/>
                  </a:rPr>
                  <a:t>041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368" name="Rectangle 56"/>
              <p:cNvSpPr>
                <a:spLocks noChangeArrowheads="1"/>
              </p:cNvSpPr>
              <p:nvPr/>
            </p:nvSpPr>
            <p:spPr bwMode="auto">
              <a:xfrm>
                <a:off x="4313" y="2623"/>
                <a:ext cx="73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200" b="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369" name="Rectangle 57"/>
              <p:cNvSpPr>
                <a:spLocks noChangeArrowheads="1"/>
              </p:cNvSpPr>
              <p:nvPr/>
            </p:nvSpPr>
            <p:spPr bwMode="auto">
              <a:xfrm>
                <a:off x="4155" y="2623"/>
                <a:ext cx="146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200" b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370" name="Rectangle 58"/>
              <p:cNvSpPr>
                <a:spLocks noChangeArrowheads="1"/>
              </p:cNvSpPr>
              <p:nvPr/>
            </p:nvSpPr>
            <p:spPr bwMode="auto">
              <a:xfrm>
                <a:off x="4047" y="2623"/>
                <a:ext cx="97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200" b="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371" name="Rectangle 59"/>
              <p:cNvSpPr>
                <a:spLocks noChangeArrowheads="1"/>
              </p:cNvSpPr>
              <p:nvPr/>
            </p:nvSpPr>
            <p:spPr bwMode="auto">
              <a:xfrm>
                <a:off x="3299" y="2623"/>
                <a:ext cx="439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200" b="0">
                    <a:solidFill>
                      <a:srgbClr val="000000"/>
                    </a:solidFill>
                    <a:latin typeface="Times New Roman" pitchFamily="18" charset="0"/>
                  </a:rPr>
                  <a:t>010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372" name="Rectangle 60"/>
              <p:cNvSpPr>
                <a:spLocks noChangeArrowheads="1"/>
              </p:cNvSpPr>
              <p:nvPr/>
            </p:nvSpPr>
            <p:spPr bwMode="auto">
              <a:xfrm>
                <a:off x="3220" y="2623"/>
                <a:ext cx="73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200" b="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373" name="Rectangle 61"/>
              <p:cNvSpPr>
                <a:spLocks noChangeArrowheads="1"/>
              </p:cNvSpPr>
              <p:nvPr/>
            </p:nvSpPr>
            <p:spPr bwMode="auto">
              <a:xfrm>
                <a:off x="3063" y="2623"/>
                <a:ext cx="146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200" b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374" name="Rectangle 62"/>
              <p:cNvSpPr>
                <a:spLocks noChangeArrowheads="1"/>
              </p:cNvSpPr>
              <p:nvPr/>
            </p:nvSpPr>
            <p:spPr bwMode="auto">
              <a:xfrm>
                <a:off x="2834" y="3309"/>
                <a:ext cx="100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375" name="Rectangle 63"/>
              <p:cNvSpPr>
                <a:spLocks noChangeArrowheads="1"/>
              </p:cNvSpPr>
              <p:nvPr/>
            </p:nvSpPr>
            <p:spPr bwMode="auto">
              <a:xfrm>
                <a:off x="2332" y="3452"/>
                <a:ext cx="113" cy="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0"/>
                  <a:t>X</a:t>
                </a:r>
              </a:p>
            </p:txBody>
          </p:sp>
          <p:sp>
            <p:nvSpPr>
              <p:cNvPr id="57376" name="Rectangle 64"/>
              <p:cNvSpPr>
                <a:spLocks noChangeArrowheads="1"/>
              </p:cNvSpPr>
              <p:nvPr/>
            </p:nvSpPr>
            <p:spPr bwMode="auto">
              <a:xfrm>
                <a:off x="1492" y="3330"/>
                <a:ext cx="16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200" b="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377" name="Rectangle 65"/>
              <p:cNvSpPr>
                <a:spLocks noChangeArrowheads="1"/>
              </p:cNvSpPr>
              <p:nvPr/>
            </p:nvSpPr>
            <p:spPr bwMode="auto">
              <a:xfrm>
                <a:off x="3716" y="2959"/>
                <a:ext cx="16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200" b="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378" name="Rectangle 66"/>
              <p:cNvSpPr>
                <a:spLocks noChangeArrowheads="1"/>
              </p:cNvSpPr>
              <p:nvPr/>
            </p:nvSpPr>
            <p:spPr bwMode="auto">
              <a:xfrm>
                <a:off x="3819" y="2703"/>
                <a:ext cx="113" cy="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0"/>
                  <a:t>X</a:t>
                </a:r>
              </a:p>
            </p:txBody>
          </p:sp>
          <p:sp>
            <p:nvSpPr>
              <p:cNvPr id="57379" name="Rectangle 67"/>
              <p:cNvSpPr>
                <a:spLocks noChangeArrowheads="1"/>
              </p:cNvSpPr>
              <p:nvPr/>
            </p:nvSpPr>
            <p:spPr bwMode="auto">
              <a:xfrm>
                <a:off x="2796" y="2758"/>
                <a:ext cx="16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200" b="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380" name="Rectangle 68"/>
              <p:cNvSpPr>
                <a:spLocks noChangeArrowheads="1"/>
              </p:cNvSpPr>
              <p:nvPr/>
            </p:nvSpPr>
            <p:spPr bwMode="auto">
              <a:xfrm>
                <a:off x="2280" y="2959"/>
                <a:ext cx="16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200" b="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381" name="Rectangle 69"/>
              <p:cNvSpPr>
                <a:spLocks noChangeArrowheads="1"/>
              </p:cNvSpPr>
              <p:nvPr/>
            </p:nvSpPr>
            <p:spPr bwMode="auto">
              <a:xfrm>
                <a:off x="1814" y="2758"/>
                <a:ext cx="16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200" b="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382" name="Rectangle 70"/>
              <p:cNvSpPr>
                <a:spLocks noChangeArrowheads="1"/>
              </p:cNvSpPr>
              <p:nvPr/>
            </p:nvSpPr>
            <p:spPr bwMode="auto">
              <a:xfrm>
                <a:off x="2484" y="2996"/>
                <a:ext cx="153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200" b="0" i="1">
                    <a:solidFill>
                      <a:srgbClr val="000000"/>
                    </a:solidFill>
                    <a:latin typeface="Times New Roman" pitchFamily="18" charset="0"/>
                  </a:rPr>
                  <a:t>α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383" name="Rectangle 71"/>
              <p:cNvSpPr>
                <a:spLocks noChangeArrowheads="1"/>
              </p:cNvSpPr>
              <p:nvPr/>
            </p:nvSpPr>
            <p:spPr bwMode="auto">
              <a:xfrm>
                <a:off x="2071" y="2988"/>
                <a:ext cx="146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200" b="0" i="1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384" name="Rectangle 72"/>
              <p:cNvSpPr>
                <a:spLocks noChangeArrowheads="1"/>
              </p:cNvSpPr>
              <p:nvPr/>
            </p:nvSpPr>
            <p:spPr bwMode="auto">
              <a:xfrm>
                <a:off x="2124" y="2625"/>
                <a:ext cx="13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200" b="0" i="1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385" name="Rectangle 73"/>
              <p:cNvSpPr>
                <a:spLocks noChangeArrowheads="1"/>
              </p:cNvSpPr>
              <p:nvPr/>
            </p:nvSpPr>
            <p:spPr bwMode="auto">
              <a:xfrm>
                <a:off x="2262" y="2633"/>
                <a:ext cx="153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200" b="0" i="1">
                    <a:solidFill>
                      <a:srgbClr val="000000"/>
                    </a:solidFill>
                    <a:latin typeface="Times New Roman" pitchFamily="18" charset="0"/>
                  </a:rPr>
                  <a:t>α</a:t>
                </a:r>
                <a:endParaRPr lang="en-US" altLang="zh-CN" sz="500">
                  <a:latin typeface="Arial" charset="0"/>
                </a:endParaRPr>
              </a:p>
            </p:txBody>
          </p:sp>
          <p:sp>
            <p:nvSpPr>
              <p:cNvPr id="57386" name="Rectangle 74"/>
              <p:cNvSpPr>
                <a:spLocks noChangeArrowheads="1"/>
              </p:cNvSpPr>
              <p:nvPr/>
            </p:nvSpPr>
            <p:spPr bwMode="auto">
              <a:xfrm>
                <a:off x="1501" y="2787"/>
                <a:ext cx="305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200" b="0" dirty="0">
                    <a:solidFill>
                      <a:srgbClr val="000000"/>
                    </a:solidFill>
                    <a:latin typeface="Times New Roman" pitchFamily="18" charset="0"/>
                  </a:rPr>
                  <a:t>K</a:t>
                </a:r>
                <a:r>
                  <a:rPr lang="el-GR" altLang="zh-CN" sz="3200" b="0" baseline="30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θ</a:t>
                </a:r>
                <a:endParaRPr lang="en-US" altLang="zh-CN" sz="400" dirty="0">
                  <a:latin typeface="Arial" charset="0"/>
                </a:endParaRPr>
              </a:p>
            </p:txBody>
          </p:sp>
          <p:sp>
            <p:nvSpPr>
              <p:cNvPr id="57387" name="Rectangle 75"/>
              <p:cNvSpPr>
                <a:spLocks noChangeArrowheads="1"/>
              </p:cNvSpPr>
              <p:nvPr/>
            </p:nvSpPr>
            <p:spPr bwMode="auto">
              <a:xfrm>
                <a:off x="2504" y="2593"/>
                <a:ext cx="91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0" i="1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500"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2EF53D-1E47-4DBB-9454-5D1928B8912C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>
              <a:ea typeface="宋体" charset="-122"/>
            </a:endParaRPr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1407685" y="179229"/>
            <a:ext cx="10640208" cy="1227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某浓度为</a:t>
            </a: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0.1mol/L</a:t>
            </a: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的一元弱酸</a:t>
            </a: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其离解度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=0.2%,</a:t>
            </a:r>
            <a:r>
              <a:rPr kumimoji="1"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若将该溶液稀释,则其离解度将增加到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=0.4%,</a:t>
            </a:r>
            <a:r>
              <a:rPr kumimoji="1"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计算稀释后,该弱酸溶液的浓度.</a:t>
            </a:r>
            <a:endParaRPr kumimoji="1" lang="en-US" altLang="zh-CN" sz="28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87488" y="2104230"/>
            <a:ext cx="5486400" cy="655638"/>
            <a:chOff x="528" y="2016"/>
            <a:chExt cx="3456" cy="413"/>
          </a:xfrm>
        </p:grpSpPr>
        <p:sp>
          <p:nvSpPr>
            <p:cNvPr id="58376" name="Text Box 4"/>
            <p:cNvSpPr txBox="1">
              <a:spLocks noChangeArrowheads="1"/>
            </p:cNvSpPr>
            <p:nvPr/>
          </p:nvSpPr>
          <p:spPr bwMode="auto">
            <a:xfrm>
              <a:off x="528" y="2064"/>
              <a:ext cx="11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解</a:t>
              </a:r>
              <a:r>
                <a:rPr kumimoji="1" lang="en-US" altLang="zh-CN" sz="3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58377" name="Text Box 5"/>
            <p:cNvSpPr txBox="1">
              <a:spLocks noChangeArrowheads="1"/>
            </p:cNvSpPr>
            <p:nvPr/>
          </p:nvSpPr>
          <p:spPr bwMode="auto">
            <a:xfrm>
              <a:off x="1632" y="2016"/>
              <a:ext cx="23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∵ </a:t>
              </a:r>
              <a:r>
                <a:rPr kumimoji="1" lang="en-US" altLang="zh-CN" sz="3200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</a:t>
              </a:r>
              <a:r>
                <a:rPr kumimoji="1" lang="en-US" altLang="zh-CN" sz="3200" baseline="-250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3200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α</a:t>
              </a:r>
              <a:r>
                <a:rPr kumimoji="1" lang="en-US" altLang="zh-CN" sz="3200" baseline="-250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3200" baseline="300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32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3200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</a:t>
              </a:r>
              <a:r>
                <a:rPr kumimoji="1" lang="en-US" altLang="zh-CN" sz="3200" baseline="-250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3200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α</a:t>
              </a:r>
              <a:r>
                <a:rPr kumimoji="1" lang="en-US" altLang="zh-CN" sz="3200" baseline="-250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3200" baseline="300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3200" baseline="-25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64902" name="Text Box 6"/>
          <p:cNvSpPr txBox="1">
            <a:spLocks noChangeArrowheads="1"/>
          </p:cNvSpPr>
          <p:nvPr/>
        </p:nvSpPr>
        <p:spPr bwMode="auto">
          <a:xfrm>
            <a:off x="3232829" y="3060718"/>
            <a:ext cx="624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kumimoji="1"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 0.1×(0.2)</a:t>
            </a:r>
            <a:r>
              <a:rPr kumimoji="1" lang="en-US" altLang="zh-CN" sz="32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3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×(0.4)</a:t>
            </a:r>
            <a:r>
              <a:rPr kumimoji="1" lang="en-US" altLang="zh-CN" sz="32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64903" name="Text Box 7"/>
          <p:cNvSpPr txBox="1">
            <a:spLocks noChangeArrowheads="1"/>
          </p:cNvSpPr>
          <p:nvPr/>
        </p:nvSpPr>
        <p:spPr bwMode="auto">
          <a:xfrm>
            <a:off x="3240088" y="3941006"/>
            <a:ext cx="441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∴ 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3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=0.025(mol/L)</a:t>
            </a:r>
            <a:endParaRPr kumimoji="1" lang="en-US" altLang="zh-CN" sz="32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64904" name="Text Box 8"/>
          <p:cNvSpPr txBox="1">
            <a:spLocks noChangeArrowheads="1"/>
          </p:cNvSpPr>
          <p:nvPr/>
        </p:nvSpPr>
        <p:spPr bwMode="auto">
          <a:xfrm>
            <a:off x="2207568" y="5004154"/>
            <a:ext cx="8077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即稀释后该一元弱酸的浓度为</a:t>
            </a:r>
            <a:r>
              <a:rPr kumimoji="1"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0.025mol/L.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6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64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6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02" grpId="0" autoUpdateAnimBg="0"/>
      <p:bldP spid="464903" grpId="0" autoUpdateAnimBg="0"/>
      <p:bldP spid="46490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2"/>
          <p:cNvSpPr>
            <a:spLocks noGrp="1" noChangeArrowheads="1"/>
          </p:cNvSpPr>
          <p:nvPr>
            <p:ph idx="1"/>
          </p:nvPr>
        </p:nvSpPr>
        <p:spPr>
          <a:xfrm>
            <a:off x="2597283" y="1403132"/>
            <a:ext cx="8028384" cy="647700"/>
          </a:xfrm>
        </p:spPr>
        <p:txBody>
          <a:bodyPr/>
          <a:lstStyle/>
          <a:p>
            <a:pPr marL="179388" lvl="1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多元弱酸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或弱碱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在水溶液中的离解是分步进行的，即分级离解</a:t>
            </a:r>
          </a:p>
        </p:txBody>
      </p:sp>
      <p:sp>
        <p:nvSpPr>
          <p:cNvPr id="1024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D09E86-9B8B-4703-A69C-58C9A5DD8105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>
              <a:ea typeface="宋体" charset="-122"/>
            </a:endParaRPr>
          </a:p>
        </p:txBody>
      </p:sp>
      <p:sp>
        <p:nvSpPr>
          <p:cNvPr id="417795" name="Rectangle 3" descr="蓝色砂纸"/>
          <p:cNvSpPr>
            <a:spLocks noChangeArrowheads="1"/>
          </p:cNvSpPr>
          <p:nvPr/>
        </p:nvSpPr>
        <p:spPr bwMode="auto">
          <a:xfrm>
            <a:off x="2772041" y="544654"/>
            <a:ext cx="6858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1" lang="zh-CN" altLang="en-US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二  多元弱酸或弱碱的离解</a:t>
            </a:r>
          </a:p>
        </p:txBody>
      </p:sp>
      <p:grpSp>
        <p:nvGrpSpPr>
          <p:cNvPr id="2" name="组合 24"/>
          <p:cNvGrpSpPr>
            <a:grpSpLocks/>
          </p:cNvGrpSpPr>
          <p:nvPr/>
        </p:nvGrpSpPr>
        <p:grpSpPr bwMode="auto">
          <a:xfrm>
            <a:off x="115827" y="2098664"/>
            <a:ext cx="10346164" cy="4113763"/>
            <a:chOff x="-1408113" y="2098812"/>
            <a:chExt cx="10346572" cy="41137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946" name="Object 2"/>
                <p:cNvSpPr txBox="1"/>
                <p:nvPr/>
              </p:nvSpPr>
              <p:spPr bwMode="auto">
                <a:xfrm>
                  <a:off x="3761640" y="2823701"/>
                  <a:ext cx="5131306" cy="996836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CN" altLang="en-US" sz="20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zh-CN" altLang="en-US" sz="20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zh-CN" altLang="en-US" sz="20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zh-CN" altLang="en-US" sz="20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sup>
                        </m:sSubSup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]⋅[</m:t>
                            </m:r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zh-CN" altLang="en-US" sz="20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sSubSup>
                              <m:sSubSup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e>
                              <m:sub>
                                <m: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num>
                          <m:den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zh-CN" altLang="en-US" sz="20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e>
                              <m:sub>
                                <m: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zh-CN" alt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7.52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zh-CN" alt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zh-CN" altLang="en-US" sz="20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66946" name="Object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61640" y="2823701"/>
                  <a:ext cx="5131306" cy="9968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947" name="Object 3"/>
                <p:cNvSpPr txBox="1"/>
                <p:nvPr/>
              </p:nvSpPr>
              <p:spPr bwMode="auto">
                <a:xfrm>
                  <a:off x="3860427" y="4115652"/>
                  <a:ext cx="5019801" cy="988915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CN" altLang="en-US" sz="20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m:rPr>
                                <m:sty m:val="p"/>
                              </m:rPr>
                              <a:rPr lang="zh-CN" altLang="en-US" sz="20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sup>
                        </m:sSubSup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]⋅[</m:t>
                            </m:r>
                            <m:r>
                              <m:rPr>
                                <m:nor/>
                              </m:rPr>
                              <a:rPr lang="zh-CN" altLang="en-US" sz="20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HP</m:t>
                            </m:r>
                            <m:sSubSup>
                              <m:sSubSup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e>
                              <m:sub>
                                <m: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num>
                          <m:den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zh-CN" altLang="en-US" sz="20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sSubSup>
                              <m:sSubSup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e>
                              <m:sub>
                                <m: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zh-CN" alt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6.23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zh-CN" alt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zh-CN" altLang="en-US" sz="20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66947" name="Object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60427" y="4115652"/>
                  <a:ext cx="5019801" cy="9889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948" name="Object 4"/>
                <p:cNvSpPr txBox="1"/>
                <p:nvPr/>
              </p:nvSpPr>
              <p:spPr bwMode="auto">
                <a:xfrm>
                  <a:off x="3827928" y="5200865"/>
                  <a:ext cx="5110531" cy="1011709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CN" altLang="en-US" sz="20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zh-CN" altLang="en-US" sz="20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zh-CN" altLang="en-US" sz="20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zh-CN" altLang="en-US" sz="20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sup>
                        </m:sSubSup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]⋅[</m:t>
                            </m:r>
                            <m:r>
                              <m:rPr>
                                <m:nor/>
                              </m:rPr>
                              <a:rPr lang="zh-CN" altLang="en-US" sz="20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sSubSup>
                              <m:sSubSup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e>
                              <m:sub>
                                <m: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num>
                          <m:den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zh-CN" altLang="en-US" sz="20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HP</m:t>
                            </m:r>
                            <m:sSubSup>
                              <m:sSubSup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e>
                              <m:sub>
                                <m: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zh-CN" alt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2.2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zh-CN" alt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zh-CN" altLang="en-US" sz="20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zh-CN" altLang="en-US" sz="20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66948" name="Object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27928" y="5200865"/>
                  <a:ext cx="5110531" cy="101170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52" name="Group 5"/>
            <p:cNvGrpSpPr>
              <a:grpSpLocks/>
            </p:cNvGrpSpPr>
            <p:nvPr/>
          </p:nvGrpSpPr>
          <p:grpSpPr bwMode="auto">
            <a:xfrm>
              <a:off x="-1408113" y="5354644"/>
              <a:ext cx="5775326" cy="500063"/>
              <a:chOff x="-743" y="3061"/>
              <a:chExt cx="3638" cy="315"/>
            </a:xfrm>
          </p:grpSpPr>
          <p:sp>
            <p:nvSpPr>
              <p:cNvPr id="10260" name="Text Box 6"/>
              <p:cNvSpPr txBox="1">
                <a:spLocks noChangeArrowheads="1"/>
              </p:cNvSpPr>
              <p:nvPr/>
            </p:nvSpPr>
            <p:spPr bwMode="auto">
              <a:xfrm>
                <a:off x="-743" y="3085"/>
                <a:ext cx="177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400" dirty="0">
                    <a:solidFill>
                      <a:srgbClr val="0033CC"/>
                    </a:solidFill>
                    <a:latin typeface="黑体" pitchFamily="2" charset="-122"/>
                    <a:ea typeface="黑体" pitchFamily="2" charset="-122"/>
                  </a:rPr>
                  <a:t>第三级离解</a:t>
                </a:r>
              </a:p>
            </p:txBody>
          </p:sp>
          <p:sp>
            <p:nvSpPr>
              <p:cNvPr id="10261" name="Text Box 7"/>
              <p:cNvSpPr txBox="1">
                <a:spLocks noChangeArrowheads="1"/>
              </p:cNvSpPr>
              <p:nvPr/>
            </p:nvSpPr>
            <p:spPr bwMode="auto">
              <a:xfrm>
                <a:off x="351" y="3061"/>
                <a:ext cx="254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0" dirty="0">
                    <a:latin typeface="黑体" pitchFamily="2" charset="-122"/>
                    <a:ea typeface="黑体" pitchFamily="2" charset="-122"/>
                  </a:rPr>
                  <a:t>HPO</a:t>
                </a:r>
                <a:r>
                  <a:rPr kumimoji="1" lang="en-US" altLang="zh-CN" sz="2400" b="0" baseline="-25000" dirty="0">
                    <a:latin typeface="黑体" pitchFamily="2" charset="-122"/>
                    <a:ea typeface="黑体" pitchFamily="2" charset="-122"/>
                  </a:rPr>
                  <a:t>4</a:t>
                </a:r>
                <a:r>
                  <a:rPr kumimoji="1" lang="en-US" altLang="zh-CN" sz="2400" b="0" baseline="30000" dirty="0">
                    <a:latin typeface="黑体" pitchFamily="2" charset="-122"/>
                    <a:ea typeface="黑体" pitchFamily="2" charset="-122"/>
                  </a:rPr>
                  <a:t>2-   </a:t>
                </a:r>
                <a:r>
                  <a:rPr kumimoji="1" lang="en-US" altLang="zh-CN" sz="2400" b="0" dirty="0">
                    <a:latin typeface="黑体" pitchFamily="2" charset="-122"/>
                    <a:ea typeface="黑体" pitchFamily="2" charset="-122"/>
                  </a:rPr>
                  <a:t>   H</a:t>
                </a:r>
                <a:r>
                  <a:rPr kumimoji="1" lang="en-US" altLang="zh-CN" sz="2400" b="0" baseline="30000" dirty="0">
                    <a:latin typeface="黑体" pitchFamily="2" charset="-122"/>
                    <a:ea typeface="黑体" pitchFamily="2" charset="-122"/>
                  </a:rPr>
                  <a:t>+</a:t>
                </a:r>
                <a:r>
                  <a:rPr kumimoji="1" lang="en-US" altLang="zh-CN" sz="2400" b="0" dirty="0">
                    <a:latin typeface="黑体" pitchFamily="2" charset="-122"/>
                    <a:ea typeface="黑体" pitchFamily="2" charset="-122"/>
                  </a:rPr>
                  <a:t> + PO</a:t>
                </a:r>
                <a:r>
                  <a:rPr kumimoji="1" lang="en-US" altLang="zh-CN" sz="2400" b="0" baseline="-25000" dirty="0">
                    <a:latin typeface="黑体" pitchFamily="2" charset="-122"/>
                    <a:ea typeface="黑体" pitchFamily="2" charset="-122"/>
                  </a:rPr>
                  <a:t>4</a:t>
                </a:r>
                <a:r>
                  <a:rPr kumimoji="1" lang="en-US" altLang="zh-CN" sz="2400" b="0" baseline="30000" dirty="0">
                    <a:latin typeface="黑体" pitchFamily="2" charset="-122"/>
                    <a:ea typeface="黑体" pitchFamily="2" charset="-122"/>
                  </a:rPr>
                  <a:t>3-</a:t>
                </a:r>
              </a:p>
            </p:txBody>
          </p:sp>
        </p:grpSp>
        <p:grpSp>
          <p:nvGrpSpPr>
            <p:cNvPr id="10253" name="Group 9"/>
            <p:cNvGrpSpPr>
              <a:grpSpLocks/>
            </p:cNvGrpSpPr>
            <p:nvPr/>
          </p:nvGrpSpPr>
          <p:grpSpPr bwMode="auto">
            <a:xfrm>
              <a:off x="-1341437" y="4234287"/>
              <a:ext cx="6057900" cy="490538"/>
              <a:chOff x="-696" y="2152"/>
              <a:chExt cx="3816" cy="309"/>
            </a:xfrm>
          </p:grpSpPr>
          <p:sp>
            <p:nvSpPr>
              <p:cNvPr id="10258" name="Text Box 10"/>
              <p:cNvSpPr txBox="1">
                <a:spLocks noChangeArrowheads="1"/>
              </p:cNvSpPr>
              <p:nvPr/>
            </p:nvSpPr>
            <p:spPr bwMode="auto">
              <a:xfrm>
                <a:off x="-696" y="2152"/>
                <a:ext cx="230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400" dirty="0">
                    <a:solidFill>
                      <a:srgbClr val="0033CC"/>
                    </a:solidFill>
                    <a:latin typeface="黑体" pitchFamily="2" charset="-122"/>
                    <a:ea typeface="黑体" pitchFamily="2" charset="-122"/>
                  </a:rPr>
                  <a:t>第二级离解</a:t>
                </a:r>
              </a:p>
            </p:txBody>
          </p:sp>
          <p:sp>
            <p:nvSpPr>
              <p:cNvPr id="10259" name="Text Box 11"/>
              <p:cNvSpPr txBox="1">
                <a:spLocks noChangeArrowheads="1"/>
              </p:cNvSpPr>
              <p:nvPr/>
            </p:nvSpPr>
            <p:spPr bwMode="auto">
              <a:xfrm>
                <a:off x="336" y="2170"/>
                <a:ext cx="278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0" dirty="0">
                    <a:latin typeface="黑体" pitchFamily="2" charset="-122"/>
                    <a:ea typeface="黑体" pitchFamily="2" charset="-122"/>
                  </a:rPr>
                  <a:t>H</a:t>
                </a:r>
                <a:r>
                  <a:rPr kumimoji="1" lang="en-US" altLang="zh-CN" sz="2400" b="0" baseline="-25000" dirty="0">
                    <a:latin typeface="黑体" pitchFamily="2" charset="-122"/>
                    <a:ea typeface="黑体" pitchFamily="2" charset="-122"/>
                  </a:rPr>
                  <a:t>2</a:t>
                </a:r>
                <a:r>
                  <a:rPr kumimoji="1" lang="en-US" altLang="zh-CN" sz="2400" b="0" dirty="0">
                    <a:latin typeface="黑体" pitchFamily="2" charset="-122"/>
                    <a:ea typeface="黑体" pitchFamily="2" charset="-122"/>
                  </a:rPr>
                  <a:t>PO</a:t>
                </a:r>
                <a:r>
                  <a:rPr kumimoji="1" lang="en-US" altLang="zh-CN" sz="2400" b="0" baseline="-25000" dirty="0">
                    <a:latin typeface="黑体" pitchFamily="2" charset="-122"/>
                    <a:ea typeface="黑体" pitchFamily="2" charset="-122"/>
                  </a:rPr>
                  <a:t>4</a:t>
                </a:r>
                <a:r>
                  <a:rPr kumimoji="1" lang="en-US" altLang="zh-CN" sz="2400" b="0" baseline="30000" dirty="0">
                    <a:latin typeface="黑体" pitchFamily="2" charset="-122"/>
                    <a:ea typeface="黑体" pitchFamily="2" charset="-122"/>
                  </a:rPr>
                  <a:t>-  </a:t>
                </a:r>
                <a:r>
                  <a:rPr kumimoji="1" lang="en-US" altLang="zh-CN" sz="2400" b="0" dirty="0">
                    <a:latin typeface="黑体" pitchFamily="2" charset="-122"/>
                    <a:ea typeface="黑体" pitchFamily="2" charset="-122"/>
                  </a:rPr>
                  <a:t>    H</a:t>
                </a:r>
                <a:r>
                  <a:rPr kumimoji="1" lang="en-US" altLang="zh-CN" sz="2400" b="0" baseline="30000" dirty="0">
                    <a:latin typeface="黑体" pitchFamily="2" charset="-122"/>
                    <a:ea typeface="黑体" pitchFamily="2" charset="-122"/>
                  </a:rPr>
                  <a:t>+ </a:t>
                </a:r>
                <a:r>
                  <a:rPr kumimoji="1" lang="zh-CN" altLang="en-US" sz="2400" b="0" dirty="0">
                    <a:latin typeface="黑体" pitchFamily="2" charset="-122"/>
                    <a:ea typeface="黑体" pitchFamily="2" charset="-122"/>
                  </a:rPr>
                  <a:t>＋</a:t>
                </a:r>
                <a:r>
                  <a:rPr kumimoji="1" lang="en-US" altLang="zh-CN" sz="2400" b="0" dirty="0">
                    <a:latin typeface="黑体" pitchFamily="2" charset="-122"/>
                    <a:ea typeface="黑体" pitchFamily="2" charset="-122"/>
                  </a:rPr>
                  <a:t>HPO</a:t>
                </a:r>
                <a:r>
                  <a:rPr kumimoji="1" lang="en-US" altLang="zh-CN" sz="2400" b="0" baseline="-25000" dirty="0">
                    <a:latin typeface="黑体" pitchFamily="2" charset="-122"/>
                    <a:ea typeface="黑体" pitchFamily="2" charset="-122"/>
                  </a:rPr>
                  <a:t>4</a:t>
                </a:r>
                <a:r>
                  <a:rPr kumimoji="1" lang="en-US" altLang="zh-CN" sz="2400" b="0" baseline="30000" dirty="0">
                    <a:latin typeface="黑体" pitchFamily="2" charset="-122"/>
                    <a:ea typeface="黑体" pitchFamily="2" charset="-122"/>
                  </a:rPr>
                  <a:t>2-</a:t>
                </a:r>
              </a:p>
            </p:txBody>
          </p:sp>
        </p:grpSp>
        <p:grpSp>
          <p:nvGrpSpPr>
            <p:cNvPr id="10254" name="Group 14"/>
            <p:cNvGrpSpPr>
              <a:grpSpLocks/>
            </p:cNvGrpSpPr>
            <p:nvPr/>
          </p:nvGrpSpPr>
          <p:grpSpPr bwMode="auto">
            <a:xfrm>
              <a:off x="-1368425" y="2981450"/>
              <a:ext cx="5815013" cy="479425"/>
              <a:chOff x="-775" y="1310"/>
              <a:chExt cx="3663" cy="302"/>
            </a:xfrm>
          </p:grpSpPr>
          <p:sp>
            <p:nvSpPr>
              <p:cNvPr id="10256" name="Text Box 15"/>
              <p:cNvSpPr txBox="1">
                <a:spLocks noChangeArrowheads="1"/>
              </p:cNvSpPr>
              <p:nvPr/>
            </p:nvSpPr>
            <p:spPr bwMode="auto">
              <a:xfrm>
                <a:off x="348" y="1321"/>
                <a:ext cx="254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0" dirty="0">
                    <a:latin typeface="黑体" pitchFamily="2" charset="-122"/>
                    <a:ea typeface="黑体" pitchFamily="2" charset="-122"/>
                  </a:rPr>
                  <a:t>H</a:t>
                </a:r>
                <a:r>
                  <a:rPr kumimoji="1" lang="en-US" altLang="zh-CN" sz="2400" b="0" baseline="-25000" dirty="0">
                    <a:latin typeface="黑体" pitchFamily="2" charset="-122"/>
                    <a:ea typeface="黑体" pitchFamily="2" charset="-122"/>
                  </a:rPr>
                  <a:t>3</a:t>
                </a:r>
                <a:r>
                  <a:rPr kumimoji="1" lang="en-US" altLang="zh-CN" sz="2400" b="0" dirty="0">
                    <a:latin typeface="黑体" pitchFamily="2" charset="-122"/>
                    <a:ea typeface="黑体" pitchFamily="2" charset="-122"/>
                  </a:rPr>
                  <a:t>PO</a:t>
                </a:r>
                <a:r>
                  <a:rPr kumimoji="1" lang="en-US" altLang="zh-CN" sz="2400" b="0" baseline="-25000" dirty="0">
                    <a:latin typeface="黑体" pitchFamily="2" charset="-122"/>
                    <a:ea typeface="黑体" pitchFamily="2" charset="-122"/>
                  </a:rPr>
                  <a:t>4    </a:t>
                </a:r>
                <a:r>
                  <a:rPr kumimoji="1" lang="en-US" altLang="zh-CN" sz="2400" b="0" dirty="0">
                    <a:latin typeface="黑体" pitchFamily="2" charset="-122"/>
                    <a:ea typeface="黑体" pitchFamily="2" charset="-122"/>
                  </a:rPr>
                  <a:t>  H</a:t>
                </a:r>
                <a:r>
                  <a:rPr kumimoji="1" lang="en-US" altLang="zh-CN" sz="2400" b="0" baseline="30000" dirty="0">
                    <a:latin typeface="黑体" pitchFamily="2" charset="-122"/>
                    <a:ea typeface="黑体" pitchFamily="2" charset="-122"/>
                  </a:rPr>
                  <a:t>+</a:t>
                </a:r>
                <a:r>
                  <a:rPr kumimoji="1" lang="en-US" altLang="zh-CN" sz="2400" b="0" dirty="0"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kumimoji="1" lang="zh-CN" altLang="en-US" sz="2400" b="0" dirty="0">
                    <a:latin typeface="黑体" pitchFamily="2" charset="-122"/>
                    <a:ea typeface="黑体" pitchFamily="2" charset="-122"/>
                  </a:rPr>
                  <a:t>＋ </a:t>
                </a:r>
                <a:r>
                  <a:rPr kumimoji="1" lang="en-US" altLang="zh-CN" sz="2400" b="0" dirty="0">
                    <a:latin typeface="黑体" pitchFamily="2" charset="-122"/>
                    <a:ea typeface="黑体" pitchFamily="2" charset="-122"/>
                  </a:rPr>
                  <a:t>H</a:t>
                </a:r>
                <a:r>
                  <a:rPr kumimoji="1" lang="en-US" altLang="zh-CN" sz="2400" b="0" baseline="-25000" dirty="0">
                    <a:latin typeface="黑体" pitchFamily="2" charset="-122"/>
                    <a:ea typeface="黑体" pitchFamily="2" charset="-122"/>
                  </a:rPr>
                  <a:t>2</a:t>
                </a:r>
                <a:r>
                  <a:rPr kumimoji="1" lang="en-US" altLang="zh-CN" sz="2400" b="0" dirty="0">
                    <a:latin typeface="黑体" pitchFamily="2" charset="-122"/>
                    <a:ea typeface="黑体" pitchFamily="2" charset="-122"/>
                  </a:rPr>
                  <a:t>PO</a:t>
                </a:r>
                <a:r>
                  <a:rPr kumimoji="1" lang="en-US" altLang="zh-CN" sz="2400" b="0" baseline="-25000" dirty="0">
                    <a:latin typeface="黑体" pitchFamily="2" charset="-122"/>
                    <a:ea typeface="黑体" pitchFamily="2" charset="-122"/>
                  </a:rPr>
                  <a:t>4</a:t>
                </a:r>
                <a:r>
                  <a:rPr kumimoji="1" lang="en-US" altLang="zh-CN" sz="2400" b="0" baseline="30000" dirty="0">
                    <a:latin typeface="黑体" pitchFamily="2" charset="-122"/>
                    <a:ea typeface="黑体" pitchFamily="2" charset="-122"/>
                  </a:rPr>
                  <a:t>-</a:t>
                </a:r>
              </a:p>
            </p:txBody>
          </p:sp>
          <p:sp>
            <p:nvSpPr>
              <p:cNvPr id="10257" name="Text Box 16"/>
              <p:cNvSpPr txBox="1">
                <a:spLocks noChangeArrowheads="1"/>
              </p:cNvSpPr>
              <p:nvPr/>
            </p:nvSpPr>
            <p:spPr bwMode="auto">
              <a:xfrm>
                <a:off x="-775" y="1310"/>
                <a:ext cx="127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400" dirty="0">
                    <a:solidFill>
                      <a:srgbClr val="0033CC"/>
                    </a:solidFill>
                    <a:latin typeface="黑体" pitchFamily="2" charset="-122"/>
                    <a:ea typeface="黑体" pitchFamily="2" charset="-122"/>
                  </a:rPr>
                  <a:t>第一级离解</a:t>
                </a:r>
              </a:p>
            </p:txBody>
          </p:sp>
        </p:grpSp>
        <p:sp>
          <p:nvSpPr>
            <p:cNvPr id="10255" name="Text Box 18"/>
            <p:cNvSpPr txBox="1">
              <a:spLocks noChangeArrowheads="1"/>
            </p:cNvSpPr>
            <p:nvPr/>
          </p:nvSpPr>
          <p:spPr bwMode="auto">
            <a:xfrm>
              <a:off x="-1395326" y="2098812"/>
              <a:ext cx="338437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</a:rPr>
                <a:t>H</a:t>
              </a:r>
              <a:r>
                <a:rPr kumimoji="1" lang="en-US" altLang="zh-CN" sz="2800" baseline="-25000" dirty="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</a:rPr>
                <a:t>3</a:t>
              </a:r>
              <a:r>
                <a:rPr kumimoji="1" lang="en-US" altLang="zh-CN" sz="2800" dirty="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</a:rPr>
                <a:t>PO</a:t>
              </a:r>
              <a:r>
                <a:rPr kumimoji="1" lang="en-US" altLang="zh-CN" sz="2800" baseline="-25000" dirty="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</a:rPr>
                <a:t>4</a:t>
              </a:r>
              <a:r>
                <a:rPr kumimoji="1" lang="zh-CN" altLang="en-US" sz="2800" dirty="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</a:rPr>
                <a:t>的三级离解：</a:t>
              </a:r>
              <a:endParaRPr kumimoji="1" lang="zh-CN" altLang="en-US" sz="2800" baseline="-25000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245" name="Object 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72296153"/>
                    </p:ext>
                  </p:extLst>
                </p:nvPr>
              </p:nvGraphicFramePr>
              <p:xfrm>
                <a:off x="1246978" y="3162575"/>
                <a:ext cx="481013" cy="1635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533" name="CS ChemDraw Drawing" r:id="rId7" imgW="641160" imgH="219240" progId="ChemDraw.Document.6.0">
                        <p:embed/>
                      </p:oleObj>
                    </mc:Choice>
                    <mc:Fallback>
                      <p:oleObj name="CS ChemDraw Drawing" r:id="rId7" imgW="641160" imgH="219240" progId="ChemDraw.Document.6.0">
                        <p:embed/>
                        <p:pic>
                          <p:nvPicPr>
                            <p:cNvPr id="0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46978" y="3162575"/>
                              <a:ext cx="481013" cy="1635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0245" name="Object 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72296153"/>
                    </p:ext>
                  </p:extLst>
                </p:nvPr>
              </p:nvGraphicFramePr>
              <p:xfrm>
                <a:off x="1246978" y="3162575"/>
                <a:ext cx="481013" cy="1635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461" name="CS ChemDraw Drawing" r:id="rId9" imgW="641160" imgH="219240" progId="ChemDraw.Document.6.0">
                        <p:embed/>
                      </p:oleObj>
                    </mc:Choice>
                    <mc:Fallback>
                      <p:oleObj name="CS ChemDraw Drawing" r:id="rId9" imgW="641160" imgH="219240" progId="ChemDraw.Document.6.0">
                        <p:embed/>
                        <p:pic>
                          <p:nvPicPr>
                            <p:cNvPr id="0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46978" y="3162575"/>
                              <a:ext cx="481013" cy="1635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246" name="Object 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92059792"/>
                    </p:ext>
                  </p:extLst>
                </p:nvPr>
              </p:nvGraphicFramePr>
              <p:xfrm>
                <a:off x="1324445" y="4446596"/>
                <a:ext cx="481012" cy="1635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534" name="CS ChemDraw Drawing" r:id="rId11" imgW="641160" imgH="219240" progId="ChemDraw.Document.6.0">
                        <p:embed/>
                      </p:oleObj>
                    </mc:Choice>
                    <mc:Fallback>
                      <p:oleObj name="CS ChemDraw Drawing" r:id="rId11" imgW="641160" imgH="219240" progId="ChemDraw.Document.6.0">
                        <p:embed/>
                        <p:pic>
                          <p:nvPicPr>
                            <p:cNvPr id="0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24445" y="4446596"/>
                              <a:ext cx="481012" cy="1635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0246" name="Object 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92059792"/>
                    </p:ext>
                  </p:extLst>
                </p:nvPr>
              </p:nvGraphicFramePr>
              <p:xfrm>
                <a:off x="1324445" y="4446596"/>
                <a:ext cx="481012" cy="1635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462" name="CS ChemDraw Drawing" r:id="rId12" imgW="641160" imgH="219240" progId="ChemDraw.Document.6.0">
                        <p:embed/>
                      </p:oleObj>
                    </mc:Choice>
                    <mc:Fallback>
                      <p:oleObj name="CS ChemDraw Drawing" r:id="rId12" imgW="641160" imgH="219240" progId="ChemDraw.Document.6.0">
                        <p:embed/>
                        <p:pic>
                          <p:nvPicPr>
                            <p:cNvPr id="0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24445" y="4446596"/>
                              <a:ext cx="481012" cy="1635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247" name="Object 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21164731"/>
                    </p:ext>
                  </p:extLst>
                </p:nvPr>
              </p:nvGraphicFramePr>
              <p:xfrm>
                <a:off x="1283302" y="5541515"/>
                <a:ext cx="481012" cy="1635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535" name="CS ChemDraw Drawing" r:id="rId13" imgW="641160" imgH="219240" progId="ChemDraw.Document.6.0">
                        <p:embed/>
                      </p:oleObj>
                    </mc:Choice>
                    <mc:Fallback>
                      <p:oleObj name="CS ChemDraw Drawing" r:id="rId13" imgW="641160" imgH="219240" progId="ChemDraw.Document.6.0">
                        <p:embed/>
                        <p:pic>
                          <p:nvPicPr>
                            <p:cNvPr id="0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83302" y="5541515"/>
                              <a:ext cx="481012" cy="1635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0247" name="Object 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21164731"/>
                    </p:ext>
                  </p:extLst>
                </p:nvPr>
              </p:nvGraphicFramePr>
              <p:xfrm>
                <a:off x="1283302" y="5541515"/>
                <a:ext cx="481012" cy="1635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463" name="CS ChemDraw Drawing" r:id="rId14" imgW="641160" imgH="219240" progId="ChemDraw.Document.6.0">
                        <p:embed/>
                      </p:oleObj>
                    </mc:Choice>
                    <mc:Fallback>
                      <p:oleObj name="CS ChemDraw Drawing" r:id="rId14" imgW="641160" imgH="219240" progId="ChemDraw.Document.6.0">
                        <p:embed/>
                        <p:pic>
                          <p:nvPicPr>
                            <p:cNvPr id="0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83302" y="5541515"/>
                              <a:ext cx="481012" cy="1635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3600" b="1" dirty="0"/>
              <a:t>2  </a:t>
            </a:r>
            <a:r>
              <a:rPr lang="zh-CN" altLang="en-US" sz="3600" b="1" dirty="0"/>
              <a:t>弱电解质离解平衡的移动</a:t>
            </a:r>
          </a:p>
        </p:txBody>
      </p:sp>
      <p:sp>
        <p:nvSpPr>
          <p:cNvPr id="59394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4C1994-A020-4305-8483-80CE08AE9E61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>
              <a:ea typeface="宋体" charset="-122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2063552" y="1916832"/>
          <a:ext cx="70567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2495551" y="301625"/>
            <a:ext cx="7319963" cy="914400"/>
          </a:xfrm>
        </p:spPr>
        <p:txBody>
          <a:bodyPr/>
          <a:lstStyle/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同离子效应</a:t>
            </a:r>
            <a:r>
              <a:rPr lang="zh-CN" altLang="en-US" sz="3200" b="1" dirty="0">
                <a:latin typeface="Times New Roman" pitchFamily="18" charset="0"/>
              </a:rPr>
              <a:t>（</a:t>
            </a:r>
            <a:r>
              <a:rPr lang="en-US" altLang="zh-CN" sz="3200" b="1" dirty="0">
                <a:latin typeface="Times New Roman" pitchFamily="18" charset="0"/>
              </a:rPr>
              <a:t>common ion effect)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>
          <a:xfrm>
            <a:off x="119336" y="1341438"/>
            <a:ext cx="11665296" cy="1824037"/>
          </a:xfrm>
        </p:spPr>
        <p:txBody>
          <a:bodyPr/>
          <a:lstStyle/>
          <a:p>
            <a:pPr marL="0" indent="0" eaLnBrk="1" hangingPunct="1">
              <a:lnSpc>
                <a:spcPct val="200000"/>
              </a:lnSpc>
              <a:buNone/>
            </a:pPr>
            <a:r>
              <a:rPr lang="en-US" altLang="zh-CN" sz="2400" b="1" dirty="0">
                <a:ea typeface="楷体_GB2312" pitchFamily="49" charset="-122"/>
              </a:rPr>
              <a:t>    </a:t>
            </a:r>
            <a:r>
              <a:rPr lang="zh-CN" altLang="en-US" sz="2400" b="1" dirty="0">
                <a:ea typeface="楷体_GB2312" pitchFamily="49" charset="-122"/>
              </a:rPr>
              <a:t>在弱电解质溶液中，加入一种与该弱电解质具有相同离子的强电解质时，</a:t>
            </a:r>
            <a:r>
              <a:rPr lang="zh-CN" altLang="en-US" sz="2400" b="1" dirty="0">
                <a:solidFill>
                  <a:srgbClr val="0033CC"/>
                </a:solidFill>
                <a:ea typeface="楷体_GB2312" pitchFamily="49" charset="-122"/>
              </a:rPr>
              <a:t>弱电解质的解离度会降低。</a:t>
            </a:r>
            <a:r>
              <a:rPr lang="zh-CN" altLang="en-US" sz="2400" b="1" dirty="0">
                <a:ea typeface="楷体_GB2312" pitchFamily="49" charset="-122"/>
              </a:rPr>
              <a:t>这种现象叫作同离子效应。</a:t>
            </a:r>
            <a:endParaRPr lang="zh-CN" altLang="en-US" sz="1800" dirty="0"/>
          </a:p>
        </p:txBody>
      </p:sp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677DF0-7279-4660-B7EA-A21BAFB74F93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>
              <a:ea typeface="宋体" charset="-122"/>
            </a:endParaRPr>
          </a:p>
        </p:txBody>
      </p:sp>
      <p:grpSp>
        <p:nvGrpSpPr>
          <p:cNvPr id="60421" name="Group 6"/>
          <p:cNvGrpSpPr>
            <a:grpSpLocks/>
          </p:cNvGrpSpPr>
          <p:nvPr/>
        </p:nvGrpSpPr>
        <p:grpSpPr bwMode="auto">
          <a:xfrm>
            <a:off x="767408" y="3250407"/>
            <a:ext cx="5562600" cy="884238"/>
            <a:chOff x="528" y="2611"/>
            <a:chExt cx="3504" cy="557"/>
          </a:xfrm>
        </p:grpSpPr>
        <p:pic>
          <p:nvPicPr>
            <p:cNvPr id="60426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2" y="2611"/>
              <a:ext cx="960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427" name="Text Box 8"/>
            <p:cNvSpPr txBox="1">
              <a:spLocks noChangeArrowheads="1"/>
            </p:cNvSpPr>
            <p:nvPr/>
          </p:nvSpPr>
          <p:spPr bwMode="auto">
            <a:xfrm>
              <a:off x="528" y="2688"/>
              <a:ext cx="35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dirty="0" err="1">
                  <a:latin typeface="Times New Roman" pitchFamily="18" charset="0"/>
                </a:rPr>
                <a:t>HAc</a:t>
              </a:r>
              <a:r>
                <a:rPr kumimoji="1" lang="en-US" altLang="zh-CN" sz="3200" dirty="0">
                  <a:latin typeface="Times New Roman" pitchFamily="18" charset="0"/>
                </a:rPr>
                <a:t>                H</a:t>
              </a:r>
              <a:r>
                <a:rPr kumimoji="1" lang="en-US" altLang="zh-CN" sz="3200" baseline="30000" dirty="0">
                  <a:latin typeface="Times New Roman" pitchFamily="18" charset="0"/>
                </a:rPr>
                <a:t>+</a:t>
              </a:r>
              <a:r>
                <a:rPr kumimoji="1" lang="en-US" altLang="zh-CN" sz="3200" dirty="0">
                  <a:latin typeface="Times New Roman" pitchFamily="18" charset="0"/>
                </a:rPr>
                <a:t> + Ac</a:t>
              </a:r>
              <a:r>
                <a:rPr kumimoji="1" lang="en-US" altLang="zh-CN" sz="3200" baseline="30000" dirty="0">
                  <a:latin typeface="Times New Roman" pitchFamily="18" charset="0"/>
                </a:rPr>
                <a:t>-</a:t>
              </a:r>
              <a:r>
                <a:rPr kumimoji="1" lang="en-US" altLang="zh-CN" sz="3200" dirty="0">
                  <a:latin typeface="Times New Roman" pitchFamily="18" charset="0"/>
                </a:rPr>
                <a:t> </a:t>
              </a:r>
            </a:p>
          </p:txBody>
        </p:sp>
      </p:grpSp>
      <p:grpSp>
        <p:nvGrpSpPr>
          <p:cNvPr id="60422" name="Group 9"/>
          <p:cNvGrpSpPr>
            <a:grpSpLocks/>
          </p:cNvGrpSpPr>
          <p:nvPr/>
        </p:nvGrpSpPr>
        <p:grpSpPr bwMode="auto">
          <a:xfrm>
            <a:off x="664940" y="4424772"/>
            <a:ext cx="5562600" cy="579437"/>
            <a:chOff x="480" y="3264"/>
            <a:chExt cx="3504" cy="365"/>
          </a:xfrm>
        </p:grpSpPr>
        <p:sp>
          <p:nvSpPr>
            <p:cNvPr id="60424" name="Text Box 10"/>
            <p:cNvSpPr txBox="1">
              <a:spLocks noChangeArrowheads="1"/>
            </p:cNvSpPr>
            <p:nvPr/>
          </p:nvSpPr>
          <p:spPr bwMode="auto">
            <a:xfrm>
              <a:off x="480" y="3264"/>
              <a:ext cx="35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dirty="0" err="1">
                  <a:latin typeface="Times New Roman" pitchFamily="18" charset="0"/>
                </a:rPr>
                <a:t>NaAc</a:t>
              </a:r>
              <a:r>
                <a:rPr kumimoji="1" lang="en-US" altLang="zh-CN" sz="3200" dirty="0">
                  <a:latin typeface="Times New Roman" pitchFamily="18" charset="0"/>
                </a:rPr>
                <a:t>                Na</a:t>
              </a:r>
              <a:r>
                <a:rPr kumimoji="1" lang="en-US" altLang="zh-CN" sz="3200" baseline="30000" dirty="0">
                  <a:latin typeface="Times New Roman" pitchFamily="18" charset="0"/>
                </a:rPr>
                <a:t>+</a:t>
              </a:r>
              <a:r>
                <a:rPr kumimoji="1" lang="en-US" altLang="zh-CN" sz="3200" dirty="0">
                  <a:latin typeface="Times New Roman" pitchFamily="18" charset="0"/>
                </a:rPr>
                <a:t> + Ac</a:t>
              </a:r>
              <a:r>
                <a:rPr kumimoji="1" lang="en-US" altLang="zh-CN" sz="3200" baseline="30000" dirty="0">
                  <a:latin typeface="Times New Roman" pitchFamily="18" charset="0"/>
                </a:rPr>
                <a:t>-</a:t>
              </a:r>
              <a:r>
                <a:rPr kumimoji="1" lang="en-US" altLang="zh-CN" sz="3200" dirty="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60425" name="Line 11"/>
            <p:cNvSpPr>
              <a:spLocks noChangeShapeType="1"/>
            </p:cNvSpPr>
            <p:nvPr/>
          </p:nvSpPr>
          <p:spPr bwMode="auto">
            <a:xfrm>
              <a:off x="1296" y="345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60423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9236" y="3043239"/>
            <a:ext cx="3181350" cy="218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6A8BE0-1515-4406-9D67-4CC456EB7599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>
              <a:ea typeface="宋体" charset="-122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366900" y="118961"/>
            <a:ext cx="10825100" cy="17272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400" b="1" dirty="0">
                <a:ea typeface="楷体_GB2312" pitchFamily="49" charset="-122"/>
              </a:rPr>
              <a:t> 例</a:t>
            </a:r>
            <a:r>
              <a:rPr lang="en-US" altLang="zh-CN" sz="2400" b="1" dirty="0">
                <a:latin typeface="Times New Roman" pitchFamily="18" charset="0"/>
              </a:rPr>
              <a:t>4</a:t>
            </a:r>
            <a:r>
              <a:rPr lang="en-US" altLang="zh-CN" sz="2400" b="1" dirty="0"/>
              <a:t>  </a:t>
            </a:r>
            <a:r>
              <a:rPr lang="en-US" altLang="zh-CN" sz="2400" b="1" dirty="0">
                <a:latin typeface="Times New Roman" pitchFamily="18" charset="0"/>
              </a:rPr>
              <a:t>25℃</a:t>
            </a:r>
            <a:r>
              <a:rPr lang="zh-CN" altLang="en-US" sz="2400" b="1" dirty="0">
                <a:ea typeface="楷体_GB2312" pitchFamily="49" charset="-122"/>
              </a:rPr>
              <a:t>时</a:t>
            </a:r>
            <a:r>
              <a:rPr lang="en-US" altLang="zh-CN" sz="2400" b="1" dirty="0" err="1">
                <a:latin typeface="Times New Roman" pitchFamily="18" charset="0"/>
              </a:rPr>
              <a:t>lL</a:t>
            </a:r>
            <a:r>
              <a:rPr lang="zh-CN" altLang="en-US" sz="2400" b="1" dirty="0">
                <a:ea typeface="楷体_GB2312" pitchFamily="49" charset="-122"/>
              </a:rPr>
              <a:t>浓度为</a:t>
            </a:r>
            <a:r>
              <a:rPr lang="en-US" altLang="zh-CN" sz="2400" b="1" dirty="0">
                <a:latin typeface="Times New Roman" pitchFamily="18" charset="0"/>
              </a:rPr>
              <a:t>0.100mol·L</a:t>
            </a:r>
            <a:r>
              <a:rPr lang="en-US" altLang="zh-CN" sz="2400" b="1" baseline="30000" dirty="0">
                <a:latin typeface="Times New Roman" pitchFamily="18" charset="0"/>
              </a:rPr>
              <a:t>-1 </a:t>
            </a:r>
            <a:r>
              <a:rPr lang="en-US" altLang="zh-CN" sz="2400" b="1" dirty="0" err="1">
                <a:latin typeface="Times New Roman" pitchFamily="18" charset="0"/>
              </a:rPr>
              <a:t>HAc</a:t>
            </a:r>
            <a:r>
              <a:rPr lang="zh-CN" altLang="en-US" sz="2400" b="1" dirty="0">
                <a:ea typeface="楷体_GB2312" pitchFamily="49" charset="-122"/>
              </a:rPr>
              <a:t>溶液中加入</a:t>
            </a:r>
            <a:r>
              <a:rPr lang="en-US" altLang="zh-CN" sz="2400" b="1" dirty="0">
                <a:latin typeface="Times New Roman" pitchFamily="18" charset="0"/>
              </a:rPr>
              <a:t>0.100mol·L</a:t>
            </a:r>
            <a:r>
              <a:rPr lang="en-US" altLang="zh-CN" sz="2400" b="1" baseline="30000" dirty="0">
                <a:latin typeface="Times New Roman" pitchFamily="18" charset="0"/>
              </a:rPr>
              <a:t>-1 </a:t>
            </a:r>
            <a:r>
              <a:rPr lang="en-US" altLang="zh-CN" sz="2400" b="1" dirty="0" err="1">
                <a:latin typeface="Times New Roman" pitchFamily="18" charset="0"/>
              </a:rPr>
              <a:t>NaAc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后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设溶液总体积不变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 dirty="0" err="1">
                <a:latin typeface="Times New Roman" pitchFamily="18" charset="0"/>
              </a:rPr>
              <a:t>HAc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的解离度有何变化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?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（已知</a:t>
            </a:r>
            <a:r>
              <a:rPr lang="en-US" altLang="zh-CN" sz="2400" b="1" dirty="0">
                <a:latin typeface="Times New Roman" pitchFamily="18" charset="0"/>
              </a:rPr>
              <a:t>25℃</a:t>
            </a:r>
            <a:r>
              <a:rPr lang="zh-CN" altLang="en-US" sz="2400" b="1" dirty="0">
                <a:ea typeface="楷体_GB2312" pitchFamily="49" charset="-122"/>
              </a:rPr>
              <a:t>时醋酸的</a:t>
            </a:r>
            <a:r>
              <a:rPr lang="en-US" altLang="zh-CN" sz="2400" b="1" i="1" dirty="0">
                <a:latin typeface="Times New Roman" pitchFamily="18" charset="0"/>
              </a:rPr>
              <a:t>K</a:t>
            </a:r>
            <a:r>
              <a:rPr lang="en-US" altLang="zh-CN" sz="2400" b="1" baseline="-30000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=1.76×10</a:t>
            </a:r>
            <a:r>
              <a:rPr lang="en-US" altLang="zh-CN" sz="2400" b="1" baseline="30000" dirty="0">
                <a:latin typeface="Times New Roman" pitchFamily="18" charset="0"/>
              </a:rPr>
              <a:t>-5</a:t>
            </a:r>
            <a:r>
              <a:rPr lang="zh-CN" altLang="en-US" sz="2400" b="1" dirty="0"/>
              <a:t>）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95400" y="1799253"/>
            <a:ext cx="10358786" cy="4190504"/>
            <a:chOff x="-901787" y="2548796"/>
            <a:chExt cx="9783585" cy="4190504"/>
          </a:xfrm>
        </p:grpSpPr>
        <p:sp>
          <p:nvSpPr>
            <p:cNvPr id="421891" name="Rectangle 3" descr="蓝色砂纸"/>
            <p:cNvSpPr>
              <a:spLocks noChangeArrowheads="1"/>
            </p:cNvSpPr>
            <p:nvPr/>
          </p:nvSpPr>
          <p:spPr bwMode="auto">
            <a:xfrm>
              <a:off x="-901787" y="2548796"/>
              <a:ext cx="8353425" cy="493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lvl="1"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  <a:defRPr/>
              </a:pPr>
              <a:r>
                <a:rPr kumimoji="1"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解：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(1)</a:t>
              </a:r>
              <a:r>
                <a:rPr kumimoji="1"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求出未加</a:t>
              </a:r>
              <a:r>
                <a:rPr kumimoji="1" lang="en-US" altLang="zh-CN" sz="24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NaAc</a:t>
              </a:r>
              <a:r>
                <a:rPr kumimoji="1"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时</a:t>
              </a:r>
              <a:r>
                <a:rPr kumimoji="1" lang="en-US" altLang="zh-CN" sz="24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HAc</a:t>
              </a:r>
              <a:r>
                <a:rPr kumimoji="1"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的离解度： 因</a:t>
              </a:r>
              <a:r>
                <a:rPr kumimoji="1" lang="en-US" altLang="zh-CN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 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/ </a:t>
              </a:r>
              <a:r>
                <a:rPr kumimoji="1" lang="en-US" altLang="zh-CN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﹥500</a:t>
              </a:r>
            </a:p>
          </p:txBody>
        </p:sp>
        <p:grpSp>
          <p:nvGrpSpPr>
            <p:cNvPr id="2" name="组合 7"/>
            <p:cNvGrpSpPr>
              <a:grpSpLocks/>
            </p:cNvGrpSpPr>
            <p:nvPr/>
          </p:nvGrpSpPr>
          <p:grpSpPr bwMode="auto">
            <a:xfrm>
              <a:off x="-9790" y="4251445"/>
              <a:ext cx="8891588" cy="2487855"/>
              <a:chOff x="-10248" y="4251772"/>
              <a:chExt cx="8892480" cy="2488369"/>
            </a:xfrm>
          </p:grpSpPr>
          <p:sp>
            <p:nvSpPr>
              <p:cNvPr id="6" name="Rectangle 2"/>
              <p:cNvSpPr txBox="1">
                <a:spLocks noChangeArrowheads="1"/>
              </p:cNvSpPr>
              <p:nvPr/>
            </p:nvSpPr>
            <p:spPr bwMode="auto">
              <a:xfrm>
                <a:off x="-10248" y="4251772"/>
                <a:ext cx="8892480" cy="647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>
                  <a:lnSpc>
                    <a:spcPct val="130000"/>
                  </a:lnSpc>
                  <a:spcBef>
                    <a:spcPct val="20000"/>
                  </a:spcBef>
                  <a:buClr>
                    <a:schemeClr val="tx2"/>
                  </a:buClr>
                  <a:buSzPct val="70000"/>
                  <a:defRPr/>
                </a:pPr>
                <a:r>
                  <a:rPr lang="zh-CN" altLang="en-US" sz="2400" kern="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kern="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kern="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）当在</a:t>
                </a:r>
                <a:r>
                  <a:rPr lang="en-US" altLang="zh-CN" sz="2400" kern="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lL</a:t>
                </a:r>
                <a:r>
                  <a:rPr lang="zh-CN" altLang="en-US" sz="2400" kern="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浓度为</a:t>
                </a:r>
                <a:r>
                  <a:rPr lang="en-US" altLang="zh-CN" sz="2400" kern="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0.100mol·L</a:t>
                </a:r>
                <a:r>
                  <a:rPr lang="en-US" altLang="zh-CN" sz="2400" kern="0" baseline="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-1</a:t>
                </a:r>
                <a:r>
                  <a:rPr lang="en-US" altLang="zh-CN" sz="2400" kern="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HAc</a:t>
                </a:r>
                <a:r>
                  <a:rPr lang="zh-CN" altLang="en-US" sz="2400" kern="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溶液中加入</a:t>
                </a:r>
                <a:r>
                  <a:rPr lang="en-US" altLang="zh-CN" sz="2400" kern="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0.100molNaAc</a:t>
                </a:r>
                <a:r>
                  <a:rPr lang="zh-CN" altLang="en-US" sz="2400" kern="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后，</a:t>
                </a:r>
                <a:endParaRPr lang="zh-CN" altLang="en-US" sz="2400" b="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423939" name="Object 3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742374685"/>
                      </p:ext>
                    </p:extLst>
                  </p:nvPr>
                </p:nvGraphicFramePr>
                <p:xfrm>
                  <a:off x="539159" y="4795126"/>
                  <a:ext cx="7793664" cy="194501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364" name="Document" r:id="rId3" imgW="3810561" imgH="1020621" progId="Word.Document.8">
                          <p:embed/>
                        </p:oleObj>
                      </mc:Choice>
                      <mc:Fallback>
                        <p:oleObj name="Document" r:id="rId3" imgW="3810561" imgH="1020621" progId="Word.Document.8">
                          <p:embed/>
                          <p:pic>
                            <p:nvPicPr>
                              <p:cNvPr id="0" name="Object 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39159" y="4795126"/>
                                <a:ext cx="7793664" cy="1945015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423939" name="Object 3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742374685"/>
                      </p:ext>
                    </p:extLst>
                  </p:nvPr>
                </p:nvGraphicFramePr>
                <p:xfrm>
                  <a:off x="539159" y="4795126"/>
                  <a:ext cx="7793664" cy="194501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340" name="Document" r:id="rId5" imgW="3810561" imgH="1020621" progId="Word.Document.8">
                          <p:embed/>
                        </p:oleObj>
                      </mc:Choice>
                      <mc:Fallback>
                        <p:oleObj name="Document" r:id="rId5" imgW="3810561" imgH="1020621" progId="Word.Document.8">
                          <p:embed/>
                          <p:pic>
                            <p:nvPicPr>
                              <p:cNvPr id="0" name="Object 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39159" y="4795126"/>
                                <a:ext cx="7793664" cy="1945015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bject 6"/>
                <p:cNvSpPr txBox="1"/>
                <p:nvPr/>
              </p:nvSpPr>
              <p:spPr bwMode="auto">
                <a:xfrm>
                  <a:off x="-467681" y="3258380"/>
                  <a:ext cx="7919319" cy="668459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en-U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24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CN" altLang="en-US" sz="24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den>
                            </m:f>
                          </m:e>
                        </m:rad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1.76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zh-CN" altLang="en-US" sz="2400" i="0">
                                        <a:solidFill>
                                          <a:srgbClr val="000000"/>
                                        </a:solidFill>
                                        <a:latin typeface="Times New Roman" panose="020206030504050203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zh-CN" altLang="en-US" sz="2400" i="0">
                                        <a:solidFill>
                                          <a:srgbClr val="000000"/>
                                        </a:solidFill>
                                        <a:latin typeface="Times New Roman" panose="020206030504050203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0.100</m:t>
                                </m:r>
                              </m:den>
                            </m:f>
                          </m:e>
                        </m:rad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zh-CN" altLang="en-US" sz="2400" i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 1.33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zh-CN" altLang="en-US" sz="2400" i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Times New Roman" panose="020206030504050203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Times New Roman" panose="020206030504050203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zh-CN" altLang="en-US" sz="2400" i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1.33%</m:t>
                        </m:r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467681" y="3258380"/>
                  <a:ext cx="7919319" cy="668459"/>
                </a:xfrm>
                <a:prstGeom prst="rect">
                  <a:avLst/>
                </a:prstGeom>
                <a:blipFill>
                  <a:blip r:embed="rId7"/>
                  <a:stretch>
                    <a:fillRect b="-18349"/>
                  </a:stretch>
                </a:blipFill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54E9C9-8476-420A-9FA6-395AFEDC0F10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>
              <a:ea typeface="宋体" charset="-122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381126" y="272043"/>
            <a:ext cx="10439400" cy="9366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因为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HAc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的解离度很小，加入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NaAc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后，由于同离子效应，使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HAc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的解离度更小，则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很小。因此，</a:t>
            </a:r>
            <a:endParaRPr lang="zh-CN" altLang="en-US" sz="2400" b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4963" name="Object 3"/>
              <p:cNvSpPr txBox="1"/>
              <p:nvPr/>
            </p:nvSpPr>
            <p:spPr bwMode="auto">
              <a:xfrm>
                <a:off x="6243434" y="1831141"/>
                <a:ext cx="3168650" cy="9969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0.100</m:t>
                          </m:r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0.100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=1.76×1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496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43434" y="1831141"/>
                <a:ext cx="3168650" cy="996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4964" name="Rectangle 4" descr="蓝色砂纸"/>
          <p:cNvSpPr>
            <a:spLocks noChangeArrowheads="1"/>
          </p:cNvSpPr>
          <p:nvPr/>
        </p:nvSpPr>
        <p:spPr bwMode="auto">
          <a:xfrm>
            <a:off x="767408" y="1785938"/>
            <a:ext cx="4319588" cy="116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[</a:t>
            </a:r>
            <a:r>
              <a:rPr kumimoji="1" lang="en-US" altLang="zh-CN" sz="2400" dirty="0" err="1">
                <a:latin typeface="Times New Roman" pitchFamily="18" charset="0"/>
              </a:rPr>
              <a:t>HAc</a:t>
            </a:r>
            <a:r>
              <a:rPr kumimoji="1" lang="en-US" altLang="zh-CN" sz="2400" dirty="0">
                <a:latin typeface="Times New Roman" pitchFamily="18" charset="0"/>
              </a:rPr>
              <a:t>]</a:t>
            </a:r>
            <a:r>
              <a:rPr kumimoji="1" lang="zh-CN" altLang="en-US" sz="2400" dirty="0">
                <a:latin typeface="Times New Roman" pitchFamily="18" charset="0"/>
              </a:rPr>
              <a:t>＝</a:t>
            </a:r>
            <a:r>
              <a:rPr kumimoji="1" lang="en-US" altLang="zh-CN" sz="2400" dirty="0">
                <a:latin typeface="Times New Roman" pitchFamily="18" charset="0"/>
              </a:rPr>
              <a:t>0.100</a:t>
            </a:r>
            <a:r>
              <a:rPr kumimoji="1" lang="zh-CN" altLang="en-US" sz="2400" dirty="0">
                <a:latin typeface="Times New Roman" pitchFamily="18" charset="0"/>
              </a:rPr>
              <a:t>－</a:t>
            </a:r>
            <a:r>
              <a:rPr kumimoji="1" lang="en-US" altLang="zh-CN" sz="2400" dirty="0">
                <a:latin typeface="Times New Roman" pitchFamily="18" charset="0"/>
              </a:rPr>
              <a:t>x≈0.100mol·L</a:t>
            </a:r>
            <a:r>
              <a:rPr kumimoji="1" lang="en-US" altLang="zh-CN" sz="2400" baseline="30000" dirty="0">
                <a:latin typeface="Times New Roman" pitchFamily="18" charset="0"/>
              </a:rPr>
              <a:t>-1</a:t>
            </a:r>
            <a:r>
              <a:rPr kumimoji="1" lang="en-US" altLang="zh-CN" sz="2400" dirty="0">
                <a:latin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[Ac</a:t>
            </a:r>
            <a:r>
              <a:rPr kumimoji="1" lang="zh-CN" altLang="en-US" sz="2400" baseline="30000" dirty="0">
                <a:latin typeface="Times New Roman" pitchFamily="18" charset="0"/>
              </a:rPr>
              <a:t>－</a:t>
            </a:r>
            <a:r>
              <a:rPr kumimoji="1" lang="en-US" altLang="zh-CN" sz="2400" dirty="0">
                <a:latin typeface="Times New Roman" pitchFamily="18" charset="0"/>
              </a:rPr>
              <a:t>]</a:t>
            </a:r>
            <a:r>
              <a:rPr kumimoji="1" lang="zh-CN" altLang="en-US" sz="2400" dirty="0">
                <a:latin typeface="Times New Roman" pitchFamily="18" charset="0"/>
              </a:rPr>
              <a:t>＝</a:t>
            </a:r>
            <a:r>
              <a:rPr kumimoji="1" lang="en-US" altLang="zh-CN" sz="2400" dirty="0">
                <a:latin typeface="Times New Roman" pitchFamily="18" charset="0"/>
              </a:rPr>
              <a:t>0.100</a:t>
            </a:r>
            <a:r>
              <a:rPr kumimoji="1" lang="zh-CN" altLang="en-US" sz="2400" dirty="0">
                <a:latin typeface="Times New Roman" pitchFamily="18" charset="0"/>
              </a:rPr>
              <a:t>＋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dirty="0">
                <a:latin typeface="Times New Roman" pitchFamily="18" charset="0"/>
              </a:rPr>
              <a:t>≈0.100mol·L</a:t>
            </a:r>
            <a:r>
              <a:rPr kumimoji="1" lang="en-US" altLang="zh-CN" sz="2400" baseline="30000" dirty="0">
                <a:latin typeface="Times New Roman" pitchFamily="18" charset="0"/>
              </a:rPr>
              <a:t>-1</a:t>
            </a:r>
            <a:endParaRPr kumimoji="1" lang="zh-CN" altLang="zh-CN" sz="2400" dirty="0">
              <a:latin typeface="Times New Roman" pitchFamily="18" charset="0"/>
            </a:endParaRPr>
          </a:p>
        </p:txBody>
      </p:sp>
      <p:sp>
        <p:nvSpPr>
          <p:cNvPr id="424965" name="Rectangle 5" descr="蓝色砂纸"/>
          <p:cNvSpPr>
            <a:spLocks noChangeArrowheads="1"/>
          </p:cNvSpPr>
          <p:nvPr/>
        </p:nvSpPr>
        <p:spPr bwMode="auto">
          <a:xfrm>
            <a:off x="9719012" y="1922563"/>
            <a:ext cx="24479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800" i="1" dirty="0">
                <a:latin typeface="Times New Roman" pitchFamily="18" charset="0"/>
              </a:rPr>
              <a:t>x</a:t>
            </a:r>
            <a:r>
              <a:rPr kumimoji="1" lang="en-US" altLang="zh-CN" sz="2800" dirty="0">
                <a:latin typeface="Times New Roman" pitchFamily="18" charset="0"/>
              </a:rPr>
              <a:t>=1.76×10</a:t>
            </a:r>
            <a:r>
              <a:rPr kumimoji="1" lang="en-US" altLang="zh-CN" sz="2800" baseline="30000" dirty="0">
                <a:latin typeface="Times New Roman" pitchFamily="18" charset="0"/>
              </a:rPr>
              <a:t>-5</a:t>
            </a:r>
          </a:p>
        </p:txBody>
      </p:sp>
      <p:sp>
        <p:nvSpPr>
          <p:cNvPr id="424966" name="Rectangle 6"/>
          <p:cNvSpPr>
            <a:spLocks noChangeArrowheads="1"/>
          </p:cNvSpPr>
          <p:nvPr/>
        </p:nvSpPr>
        <p:spPr bwMode="auto">
          <a:xfrm>
            <a:off x="5520681" y="1538161"/>
            <a:ext cx="8032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zh-CN" sz="2400" dirty="0">
                <a:latin typeface="Arial" charset="0"/>
              </a:rPr>
              <a:t>故</a:t>
            </a:r>
            <a:r>
              <a:rPr kumimoji="1" lang="zh-CN" altLang="en-US" sz="2400" dirty="0">
                <a:latin typeface="Arial" charset="0"/>
              </a:rPr>
              <a:t>：</a:t>
            </a:r>
          </a:p>
        </p:txBody>
      </p:sp>
      <p:sp>
        <p:nvSpPr>
          <p:cNvPr id="424967" name="Rectangle 7"/>
          <p:cNvSpPr>
            <a:spLocks noChangeArrowheads="1"/>
          </p:cNvSpPr>
          <p:nvPr/>
        </p:nvSpPr>
        <p:spPr bwMode="auto">
          <a:xfrm>
            <a:off x="911424" y="3740023"/>
            <a:ext cx="43211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zh-CN" altLang="en-US" sz="2400" dirty="0"/>
              <a:t>即   </a:t>
            </a:r>
            <a:r>
              <a:rPr lang="en-US" altLang="zh-CN" sz="2400" dirty="0">
                <a:latin typeface="Times New Roman" pitchFamily="18" charset="0"/>
              </a:rPr>
              <a:t>[H</a:t>
            </a:r>
            <a:r>
              <a:rPr lang="en-US" altLang="zh-CN" sz="2400" baseline="30000" dirty="0">
                <a:latin typeface="Times New Roman" pitchFamily="18" charset="0"/>
              </a:rPr>
              <a:t>+</a:t>
            </a:r>
            <a:r>
              <a:rPr lang="en-US" altLang="zh-CN" sz="2400" dirty="0">
                <a:latin typeface="Times New Roman" pitchFamily="18" charset="0"/>
              </a:rPr>
              <a:t>]</a:t>
            </a:r>
            <a:r>
              <a:rPr lang="zh-CN" altLang="en-US" sz="2400" dirty="0">
                <a:latin typeface="Times New Roman" pitchFamily="18" charset="0"/>
              </a:rPr>
              <a:t>＝</a:t>
            </a:r>
            <a:r>
              <a:rPr lang="en-US" altLang="zh-CN" sz="2400" dirty="0">
                <a:latin typeface="Times New Roman" pitchFamily="18" charset="0"/>
              </a:rPr>
              <a:t>1.76×10</a:t>
            </a:r>
            <a:r>
              <a:rPr lang="en-US" altLang="zh-CN" sz="2400" baseline="30000" dirty="0">
                <a:latin typeface="Times New Roman" pitchFamily="18" charset="0"/>
              </a:rPr>
              <a:t>-5</a:t>
            </a:r>
            <a:r>
              <a:rPr lang="en-US" altLang="zh-CN" sz="2400" dirty="0">
                <a:latin typeface="Times New Roman" pitchFamily="18" charset="0"/>
              </a:rPr>
              <a:t>mol·L</a:t>
            </a:r>
            <a:r>
              <a:rPr lang="en-US" altLang="zh-CN" sz="2400" baseline="30000" dirty="0">
                <a:latin typeface="Times New Roman" pitchFamily="18" charset="0"/>
              </a:rPr>
              <a:t>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Object 8"/>
              <p:cNvSpPr txBox="1"/>
              <p:nvPr/>
            </p:nvSpPr>
            <p:spPr bwMode="auto">
              <a:xfrm>
                <a:off x="5303912" y="3551904"/>
                <a:ext cx="5882292" cy="10239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1.76×1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0.100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=0.0176%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363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03912" y="3551904"/>
                <a:ext cx="5882292" cy="1023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4971" name="Rectangle 11" descr="蓝色砂纸"/>
          <p:cNvSpPr>
            <a:spLocks noChangeArrowheads="1"/>
          </p:cNvSpPr>
          <p:nvPr/>
        </p:nvSpPr>
        <p:spPr bwMode="auto">
          <a:xfrm>
            <a:off x="1919289" y="5013325"/>
            <a:ext cx="8027987" cy="576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HAc</a:t>
            </a: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的解离度由原来的</a:t>
            </a: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1.33%</a:t>
            </a: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降低到</a:t>
            </a: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0.0176%</a:t>
            </a: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>
          <a:xfrm>
            <a:off x="2424113" y="188913"/>
            <a:ext cx="7313612" cy="11430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盐效应</a:t>
            </a:r>
            <a:r>
              <a:rPr lang="en-US" altLang="zh-CN" sz="4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(salt effect)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idx="1"/>
          </p:nvPr>
        </p:nvSpPr>
        <p:spPr>
          <a:xfrm>
            <a:off x="407368" y="1557339"/>
            <a:ext cx="11161240" cy="1582737"/>
          </a:xfrm>
        </p:spPr>
        <p:txBody>
          <a:bodyPr/>
          <a:lstStyle/>
          <a:p>
            <a:pPr algn="just" eaLnBrk="1" hangingPunct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在弱电解质溶液中加入与弱电解质无关的强电解质盐类时，</a:t>
            </a:r>
            <a:r>
              <a:rPr lang="zh-CN" altLang="en-US" sz="2800" b="1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该弱电解质的解离度会增大，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这种现象称为盐效应。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77F45E-D60C-44AC-8F87-D859493F3736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D6D8EA-7AE7-49A8-9DA7-CBA3F812D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156AE6-24F9-450A-80F9-B6C7B2295046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5A564B-6C13-4081-A787-89D95362C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184149"/>
            <a:ext cx="10369152" cy="152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  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0.100mol·L</a:t>
            </a:r>
            <a:r>
              <a:rPr lang="en-US" altLang="zh-CN" sz="2800" b="1" baseline="30000" dirty="0">
                <a:solidFill>
                  <a:srgbClr val="00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HAc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溶液中，加入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NaCl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使其浓度为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0.100mol·L</a:t>
            </a:r>
            <a:r>
              <a:rPr lang="en-US" altLang="zh-CN" sz="2800" b="1" baseline="30000" dirty="0">
                <a:solidFill>
                  <a:srgbClr val="00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，计算</a:t>
            </a:r>
            <a:r>
              <a:rPr lang="en-US" altLang="zh-CN" sz="2800" b="1" dirty="0" err="1">
                <a:solidFill>
                  <a:srgbClr val="00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HAc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的解离度</a:t>
            </a:r>
            <a:endParaRPr lang="zh-CN" altLang="en-US" sz="2800" b="0" dirty="0">
              <a:solidFill>
                <a:srgbClr val="0000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8B7F615-2A49-40F8-9E32-E098CDDE8F87}"/>
              </a:ext>
            </a:extLst>
          </p:cNvPr>
          <p:cNvSpPr/>
          <p:nvPr/>
        </p:nvSpPr>
        <p:spPr>
          <a:xfrm>
            <a:off x="551383" y="1880661"/>
            <a:ext cx="6182001" cy="1339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8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en-US" altLang="zh-CN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由于溶液中有强电解质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NaCl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存在，离子浓度较大，这时应用活度代替浓度计算，即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sz="24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17FDC0-0930-4332-84BF-77FA1EA95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6" y="1781457"/>
            <a:ext cx="2377766" cy="124044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A7D1598-63B0-4613-9EDD-F857448650EC}"/>
              </a:ext>
            </a:extLst>
          </p:cNvPr>
          <p:cNvSpPr/>
          <p:nvPr/>
        </p:nvSpPr>
        <p:spPr>
          <a:xfrm>
            <a:off x="536085" y="3637358"/>
            <a:ext cx="6048672" cy="22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在离子强度不太大的溶液中，可假设未解离的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HAc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的活度与其浓度相等，即它的活度系数为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。又因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±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±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   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[H</a:t>
            </a:r>
            <a:r>
              <a:rPr lang="zh-CN" altLang="en-US" sz="24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]=[Ac</a:t>
            </a:r>
            <a:r>
              <a:rPr lang="zh-CN" altLang="en-US" sz="24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，则上式可写成：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AEDC91-EC52-4B19-904F-3251FCDF1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902" y="3775686"/>
            <a:ext cx="5304244" cy="1728192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A4ECA0-81EF-4060-8BD4-B8A7E279369F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>
              <a:ea typeface="宋体" charset="-122"/>
            </a:endParaRPr>
          </a:p>
        </p:txBody>
      </p:sp>
      <p:sp>
        <p:nvSpPr>
          <p:cNvPr id="14344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24000" y="2598202"/>
            <a:ext cx="8640960" cy="792485"/>
          </a:xfrm>
        </p:spPr>
        <p:txBody>
          <a:bodyPr/>
          <a:lstStyle/>
          <a:p>
            <a:pPr marL="179388" lvl="1" indent="0" algn="just" eaLnBrk="1" hangingPunct="1">
              <a:lnSpc>
                <a:spcPct val="140000"/>
              </a:lnSpc>
              <a:buNone/>
            </a:pP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2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﹦0.100mol·L</a:t>
            </a:r>
            <a:r>
              <a:rPr lang="en-US" altLang="zh-CN" sz="22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2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﹢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en-US" altLang="zh-CN" sz="22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﹣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等一价离子的平均活度系数</a:t>
            </a:r>
            <a:r>
              <a:rPr lang="en-US" altLang="zh-CN" sz="22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200" b="1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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=0.78</a:t>
            </a: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1112" name="Object 8"/>
              <p:cNvSpPr txBox="1">
                <a:spLocks noGrp="1"/>
              </p:cNvSpPr>
              <p:nvPr>
                <p:ph sz="half" idx="4294967295"/>
              </p:nvPr>
            </p:nvSpPr>
            <p:spPr bwMode="auto">
              <a:xfrm>
                <a:off x="2615009" y="1577604"/>
                <a:ext cx="6696075" cy="895350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×(0.100×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+0.100×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)=0.100(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mol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func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fName>
                                <m:e/>
                              </m:func>
                            </m:sup>
                          </m:sSup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1112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 bwMode="auto">
              <a:xfrm>
                <a:off x="2615009" y="1577604"/>
                <a:ext cx="6696075" cy="895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1524000" y="222856"/>
            <a:ext cx="9900591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9388" lvl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70000"/>
              <a:tabLst>
                <a:tab pos="811213" algn="l"/>
              </a:tabLst>
            </a:pP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HAc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的解离度较小，离解产生的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4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﹢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en-US" altLang="zh-CN" sz="24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﹣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浓度很小，因此可用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NaCl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的离子强度替代溶液的离子强度。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7"/>
              <p:cNvSpPr txBox="1"/>
              <p:nvPr/>
            </p:nvSpPr>
            <p:spPr bwMode="auto">
              <a:xfrm>
                <a:off x="2639617" y="4725145"/>
                <a:ext cx="4608513" cy="776287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1.70×1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0.100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=1.70×1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=1.70%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39617" y="4725145"/>
                <a:ext cx="4608513" cy="7762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703388" y="5876926"/>
            <a:ext cx="712946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加入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NaCl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后使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HAc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的离解度从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1.33%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增大到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1.70%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6"/>
              <p:cNvSpPr txBox="1"/>
              <p:nvPr/>
            </p:nvSpPr>
            <p:spPr bwMode="auto">
              <a:xfrm>
                <a:off x="1847529" y="3573017"/>
                <a:ext cx="8443913" cy="9366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b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func>
                                <m:func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HAc</m:t>
                                  </m:r>
                                </m:fName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func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nor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1.76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m:rPr>
                                  <m:nor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m:rPr>
                                      <m:nor/>
                                    </m:rP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m:rPr>
                                  <m:nor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0.100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0.78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1.70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（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mol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7529" y="3573017"/>
                <a:ext cx="8443913" cy="9366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2063751" y="404813"/>
            <a:ext cx="8143875" cy="895350"/>
          </a:xfrm>
        </p:spPr>
        <p:txBody>
          <a:bodyPr/>
          <a:lstStyle/>
          <a:p>
            <a:r>
              <a:rPr kumimoji="1"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强电解质和弱电解质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155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34B76B-FEC3-4BB9-B9E4-5B24B2C38EA9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>
              <a:ea typeface="宋体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238450140"/>
              </p:ext>
            </p:extLst>
          </p:nvPr>
        </p:nvGraphicFramePr>
        <p:xfrm>
          <a:off x="2399928" y="2060848"/>
          <a:ext cx="7080448" cy="3400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4"/>
          <p:cNvSpPr>
            <a:spLocks noGrp="1" noChangeArrowheads="1"/>
          </p:cNvSpPr>
          <p:nvPr>
            <p:ph type="title"/>
          </p:nvPr>
        </p:nvSpPr>
        <p:spPr>
          <a:xfrm>
            <a:off x="1343472" y="92075"/>
            <a:ext cx="10081120" cy="11430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kumimoji="1" lang="zh-CN" altLang="en-US" sz="3400" b="1" dirty="0">
                <a:latin typeface="楷体" panose="02010609060101010101" pitchFamily="49" charset="-122"/>
                <a:ea typeface="楷体" panose="02010609060101010101" pitchFamily="49" charset="-122"/>
              </a:rPr>
              <a:t>第三节 酸 碱 理 论</a:t>
            </a:r>
          </a:p>
        </p:txBody>
      </p:sp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E532D0-9CFA-4728-A041-E4D582C6B755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>
              <a:ea typeface="宋体" charset="-122"/>
            </a:endParaRPr>
          </a:p>
        </p:txBody>
      </p:sp>
      <p:sp>
        <p:nvSpPr>
          <p:cNvPr id="62467" name="Rectangle 2"/>
          <p:cNvSpPr>
            <a:spLocks noChangeArrowheads="1"/>
          </p:cNvSpPr>
          <p:nvPr/>
        </p:nvSpPr>
        <p:spPr bwMode="auto">
          <a:xfrm>
            <a:off x="2135188" y="3789363"/>
            <a:ext cx="83169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347788"/>
            <a:r>
              <a:rPr kumimoji="1"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二、酸碱电子理论（自学）</a:t>
            </a:r>
          </a:p>
        </p:txBody>
      </p:sp>
      <p:sp>
        <p:nvSpPr>
          <p:cNvPr id="62468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135189" y="2420938"/>
            <a:ext cx="77041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347788"/>
            <a:r>
              <a:rPr kumimoji="1"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一、酸碱质子理论</a:t>
            </a:r>
          </a:p>
        </p:txBody>
      </p:sp>
    </p:spTree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Rectangle 4"/>
          <p:cNvSpPr>
            <a:spLocks noGrp="1" noChangeArrowheads="1"/>
          </p:cNvSpPr>
          <p:nvPr>
            <p:ph type="title"/>
          </p:nvPr>
        </p:nvSpPr>
        <p:spPr>
          <a:xfrm>
            <a:off x="2960689" y="301625"/>
            <a:ext cx="7096125" cy="1143000"/>
          </a:xfrm>
          <a:noFill/>
        </p:spPr>
        <p:txBody>
          <a:bodyPr anchor="ctr"/>
          <a:lstStyle/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kumimoji="1"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酸 碱 电 离 理 论</a:t>
            </a:r>
          </a:p>
        </p:txBody>
      </p:sp>
      <p:sp>
        <p:nvSpPr>
          <p:cNvPr id="634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EBBE07-6CB4-4A6F-BEE6-F03E5ED9CBFF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>
              <a:ea typeface="宋体" charset="-122"/>
            </a:endParaRPr>
          </a:p>
        </p:txBody>
      </p:sp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335360" y="1492251"/>
            <a:ext cx="11593287" cy="1233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1887</a:t>
            </a: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年阿仑尼乌斯（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S.Arrhenius</a:t>
            </a: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）对酸碱的本质提出了看法，即酸碱电离理论。他认为：</a:t>
            </a:r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739900" y="2852739"/>
            <a:ext cx="8928100" cy="2547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、凡是解离出的阳离子全部是</a:t>
            </a: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zh-CN" altLang="en-US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的物质叫酸（</a:t>
            </a: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acid</a:t>
            </a: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20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、凡是解离出的阴离子全部是</a:t>
            </a: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OH</a:t>
            </a:r>
            <a:r>
              <a:rPr kumimoji="1" lang="en-US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的物质叫碱（</a:t>
            </a: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base</a:t>
            </a: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20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、酸碱反应的实质</a:t>
            </a: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zh-CN" altLang="en-US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＋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OH</a:t>
            </a:r>
            <a:r>
              <a:rPr kumimoji="1" lang="en-US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结合生成水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0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3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A4908B-F6BD-48A5-9904-5DE6698565CC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>
              <a:ea typeface="宋体" charset="-122"/>
            </a:endParaRPr>
          </a:p>
        </p:txBody>
      </p:sp>
      <p:sp>
        <p:nvSpPr>
          <p:cNvPr id="502787" name="Rectangle 3"/>
          <p:cNvSpPr>
            <a:spLocks noChangeArrowheads="1"/>
          </p:cNvSpPr>
          <p:nvPr/>
        </p:nvSpPr>
        <p:spPr bwMode="auto">
          <a:xfrm>
            <a:off x="1108830" y="1692905"/>
            <a:ext cx="9865667" cy="5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解释了一部分含有</a:t>
            </a: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H</a:t>
            </a:r>
            <a:r>
              <a:rPr kumimoji="1" lang="en-US" altLang="zh-CN" sz="2800" baseline="30000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OH</a:t>
            </a:r>
            <a:r>
              <a:rPr kumimoji="1" lang="en-US" altLang="zh-CN" sz="2800" baseline="300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的物质在水溶液中的酸碱性</a:t>
            </a:r>
          </a:p>
        </p:txBody>
      </p:sp>
      <p:sp>
        <p:nvSpPr>
          <p:cNvPr id="502788" name="Rectangle 4"/>
          <p:cNvSpPr>
            <a:spLocks noChangeArrowheads="1"/>
          </p:cNvSpPr>
          <p:nvPr/>
        </p:nvSpPr>
        <p:spPr bwMode="auto">
          <a:xfrm>
            <a:off x="263352" y="3198462"/>
            <a:ext cx="6337300" cy="59330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28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酸碱电离</a:t>
            </a:r>
            <a:r>
              <a:rPr kumimoji="1" lang="zh-CN" altLang="en-US" sz="300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理论的局限</a:t>
            </a:r>
          </a:p>
        </p:txBody>
      </p:sp>
      <p:sp>
        <p:nvSpPr>
          <p:cNvPr id="502789" name="Rectangle 5"/>
          <p:cNvSpPr>
            <a:spLocks noChangeArrowheads="1"/>
          </p:cNvSpPr>
          <p:nvPr/>
        </p:nvSpPr>
        <p:spPr bwMode="auto">
          <a:xfrm>
            <a:off x="1720488" y="4293096"/>
            <a:ext cx="8642350" cy="139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kumimoji="1"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、把酸碱反应只局限于</a:t>
            </a:r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水溶剂</a:t>
            </a:r>
            <a:r>
              <a:rPr kumimoji="1"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中；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kumimoji="1"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、必须含有可解离的</a:t>
            </a:r>
            <a:r>
              <a:rPr kumimoji="1"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kumimoji="1" lang="en-US" altLang="zh-CN" sz="2800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1"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kumimoji="1"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OH</a:t>
            </a:r>
            <a:r>
              <a:rPr kumimoji="1" lang="en-US" altLang="zh-CN" sz="2800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kumimoji="1"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7FF9A4E-4CB7-41D5-B767-B985B2DF5F3F}"/>
              </a:ext>
            </a:extLst>
          </p:cNvPr>
          <p:cNvSpPr/>
          <p:nvPr/>
        </p:nvSpPr>
        <p:spPr>
          <a:xfrm>
            <a:off x="2880062" y="565935"/>
            <a:ext cx="6323205" cy="668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酸碱电离理论的优点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0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0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50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7" grpId="0" autoUpdateAnimBg="0"/>
      <p:bldP spid="502788" grpId="0" animBg="1" autoUpdateAnimBg="0"/>
      <p:bldP spid="502789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2" name="Rectangle 5"/>
          <p:cNvSpPr>
            <a:spLocks noGrp="1" noChangeArrowheads="1"/>
          </p:cNvSpPr>
          <p:nvPr>
            <p:ph type="title"/>
          </p:nvPr>
        </p:nvSpPr>
        <p:spPr>
          <a:xfrm>
            <a:off x="2279650" y="549276"/>
            <a:ext cx="7761288" cy="784225"/>
          </a:xfrm>
        </p:spPr>
        <p:txBody>
          <a:bodyPr/>
          <a:lstStyle/>
          <a:p>
            <a:pPr eaLnBrk="1" hangingPunct="1"/>
            <a:r>
              <a:rPr kumimoji="1"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酸碱质子理论</a:t>
            </a:r>
          </a:p>
        </p:txBody>
      </p:sp>
      <p:sp>
        <p:nvSpPr>
          <p:cNvPr id="6553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2FD5F6-8D9F-4013-9677-86D3D812EE91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>
              <a:ea typeface="宋体" charset="-122"/>
            </a:endParaRPr>
          </a:p>
        </p:txBody>
      </p:sp>
      <p:sp>
        <p:nvSpPr>
          <p:cNvPr id="65539" name="Rectangle 2"/>
          <p:cNvSpPr>
            <a:spLocks noChangeArrowheads="1"/>
          </p:cNvSpPr>
          <p:nvPr/>
        </p:nvSpPr>
        <p:spPr bwMode="auto">
          <a:xfrm>
            <a:off x="551384" y="1906589"/>
            <a:ext cx="11089232" cy="1187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15000"/>
              </a:spcBef>
            </a:pPr>
            <a:r>
              <a:rPr kumimoji="1" lang="en-US" altLang="zh-CN" sz="3000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3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1923</a:t>
            </a:r>
            <a:r>
              <a:rPr kumimoji="1" lang="zh-CN" altLang="en-US" sz="3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年，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J.N.Bronsted</a:t>
            </a:r>
            <a:r>
              <a:rPr kumimoji="1" lang="zh-CN" altLang="en-US" sz="3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T.M.Lowry</a:t>
            </a:r>
            <a:r>
              <a:rPr kumimoji="1" lang="zh-CN" altLang="en-US" sz="3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分别提出了酸碱质子理论</a:t>
            </a:r>
            <a:r>
              <a:rPr kumimoji="1"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3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他们认为：</a:t>
            </a:r>
          </a:p>
        </p:txBody>
      </p:sp>
      <p:sp>
        <p:nvSpPr>
          <p:cNvPr id="504835" name="Rectangle 3"/>
          <p:cNvSpPr>
            <a:spLocks noChangeArrowheads="1"/>
          </p:cNvSpPr>
          <p:nvPr/>
        </p:nvSpPr>
        <p:spPr bwMode="auto">
          <a:xfrm>
            <a:off x="2063750" y="3443288"/>
            <a:ext cx="8275638" cy="702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15000"/>
              </a:spcBef>
              <a:buClr>
                <a:srgbClr val="FF0000"/>
              </a:buClr>
              <a:buFontTx/>
              <a:buChar char="•"/>
            </a:pPr>
            <a:r>
              <a:rPr kumimoji="1" lang="zh-CN" altLang="en-US" sz="3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凡能给出质子</a:t>
            </a:r>
            <a:r>
              <a:rPr kumimoji="1" lang="en-US" altLang="zh-CN" sz="3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(H</a:t>
            </a:r>
            <a:r>
              <a:rPr kumimoji="1" lang="en-US" altLang="zh-CN" sz="3000" baseline="30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en-US" altLang="zh-CN" sz="3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的分子或离子都是酸</a:t>
            </a:r>
            <a:r>
              <a:rPr kumimoji="1" lang="en-US" altLang="zh-CN" sz="3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(acid)</a:t>
            </a:r>
            <a:r>
              <a:rPr kumimoji="1" lang="zh-CN" altLang="en-US" sz="3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zh-CN" altLang="en-US" sz="3200" dirty="0">
              <a:latin typeface="Arial" charset="0"/>
              <a:ea typeface="华文行楷" pitchFamily="2" charset="-122"/>
            </a:endParaRPr>
          </a:p>
        </p:txBody>
      </p:sp>
      <p:sp>
        <p:nvSpPr>
          <p:cNvPr id="504836" name="Rectangle 4"/>
          <p:cNvSpPr>
            <a:spLocks noChangeArrowheads="1"/>
          </p:cNvSpPr>
          <p:nvPr/>
        </p:nvSpPr>
        <p:spPr bwMode="auto">
          <a:xfrm>
            <a:off x="2063750" y="4738689"/>
            <a:ext cx="8305800" cy="702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10000"/>
              </a:spcBef>
              <a:buClr>
                <a:srgbClr val="FF0000"/>
              </a:buClr>
              <a:buFontTx/>
              <a:buChar char="•"/>
            </a:pPr>
            <a:r>
              <a:rPr kumimoji="1" lang="zh-CN" altLang="en-US" sz="3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凡能接受质子</a:t>
            </a:r>
            <a:r>
              <a:rPr kumimoji="1" lang="en-US" altLang="zh-CN" sz="3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(H</a:t>
            </a:r>
            <a:r>
              <a:rPr kumimoji="1" lang="en-US" altLang="zh-CN" sz="3000" baseline="30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en-US" altLang="zh-CN" sz="3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的分子或离子都是碱</a:t>
            </a:r>
            <a:r>
              <a:rPr kumimoji="1" lang="en-US" altLang="zh-CN" sz="3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(base)</a:t>
            </a:r>
            <a:r>
              <a:rPr kumimoji="1" lang="zh-CN" altLang="en-US" sz="3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4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4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5" grpId="0" autoUpdateAnimBg="0"/>
      <p:bldP spid="5048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3" name="Rectangle 25"/>
          <p:cNvSpPr>
            <a:spLocks noGrp="1" noChangeArrowheads="1"/>
          </p:cNvSpPr>
          <p:nvPr>
            <p:ph type="title"/>
          </p:nvPr>
        </p:nvSpPr>
        <p:spPr>
          <a:xfrm>
            <a:off x="2215356" y="362744"/>
            <a:ext cx="7761287" cy="782637"/>
          </a:xfrm>
        </p:spPr>
        <p:txBody>
          <a:bodyPr/>
          <a:lstStyle/>
          <a:p>
            <a:pPr eaLnBrk="1" hangingPunct="1"/>
            <a:r>
              <a:rPr kumimoji="1"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酸与碱的关系</a:t>
            </a:r>
          </a:p>
        </p:txBody>
      </p:sp>
      <p:sp>
        <p:nvSpPr>
          <p:cNvPr id="1536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410F3D-59A7-453A-A154-0DE0E93DDD12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>
              <a:ea typeface="宋体" charset="-122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725737" y="2409539"/>
            <a:ext cx="3429000" cy="622300"/>
            <a:chOff x="1488" y="2640"/>
            <a:chExt cx="1872" cy="392"/>
          </a:xfrm>
        </p:grpSpPr>
        <p:graphicFrame>
          <p:nvGraphicFramePr>
            <p:cNvPr id="15365" name="Object 3"/>
            <p:cNvGraphicFramePr>
              <a:graphicFrameLocks noChangeAspect="1"/>
            </p:cNvGraphicFramePr>
            <p:nvPr/>
          </p:nvGraphicFramePr>
          <p:xfrm>
            <a:off x="1941" y="2775"/>
            <a:ext cx="459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8" name="CS ChemDraw Drawing" r:id="rId4" imgW="729000" imgH="167400" progId="ChemDraw.Document.6.0">
                    <p:embed/>
                  </p:oleObj>
                </mc:Choice>
                <mc:Fallback>
                  <p:oleObj name="CS ChemDraw Drawing" r:id="rId4" imgW="729000" imgH="167400" progId="ChemDraw.Document.6.0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1" y="2775"/>
                          <a:ext cx="459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7" name="Text Box 4"/>
            <p:cNvSpPr txBox="1">
              <a:spLocks noChangeArrowheads="1"/>
            </p:cNvSpPr>
            <p:nvPr/>
          </p:nvSpPr>
          <p:spPr bwMode="auto">
            <a:xfrm>
              <a:off x="1488" y="2688"/>
              <a:ext cx="62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5000"/>
                </a:lnSpc>
                <a:spcBef>
                  <a:spcPct val="10000"/>
                </a:spcBef>
              </a:pPr>
              <a:r>
                <a:rPr kumimoji="1" lang="en-US" altLang="zh-CN" sz="3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HCl</a:t>
              </a:r>
            </a:p>
          </p:txBody>
        </p:sp>
        <p:sp>
          <p:nvSpPr>
            <p:cNvPr id="15388" name="Text Box 5"/>
            <p:cNvSpPr txBox="1">
              <a:spLocks noChangeArrowheads="1"/>
            </p:cNvSpPr>
            <p:nvPr/>
          </p:nvSpPr>
          <p:spPr bwMode="auto">
            <a:xfrm>
              <a:off x="2400" y="2640"/>
              <a:ext cx="960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05000"/>
                </a:lnSpc>
                <a:spcBef>
                  <a:spcPct val="10000"/>
                </a:spcBef>
              </a:pPr>
              <a:r>
                <a:rPr kumimoji="1" lang="en-US" altLang="zh-CN" sz="3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H</a:t>
              </a:r>
              <a:r>
                <a:rPr kumimoji="1" lang="en-US" altLang="zh-CN" sz="3000" baseline="30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+</a:t>
              </a:r>
              <a:r>
                <a:rPr kumimoji="1" lang="en-US" altLang="zh-CN" sz="3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 + Cl </a:t>
              </a:r>
              <a:r>
                <a:rPr kumimoji="1" lang="en-US" altLang="zh-CN" sz="3000" baseline="30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-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618285" y="3446464"/>
            <a:ext cx="3581400" cy="546100"/>
            <a:chOff x="1488" y="2649"/>
            <a:chExt cx="2256" cy="344"/>
          </a:xfrm>
        </p:grpSpPr>
        <p:graphicFrame>
          <p:nvGraphicFramePr>
            <p:cNvPr id="15364" name="Object 7"/>
            <p:cNvGraphicFramePr>
              <a:graphicFrameLocks noChangeAspect="1"/>
            </p:cNvGraphicFramePr>
            <p:nvPr/>
          </p:nvGraphicFramePr>
          <p:xfrm>
            <a:off x="2085" y="2745"/>
            <a:ext cx="459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9" name="CS ChemDraw Drawing" r:id="rId6" imgW="729000" imgH="167400" progId="ChemDraw.Document.6.0">
                    <p:embed/>
                  </p:oleObj>
                </mc:Choice>
                <mc:Fallback>
                  <p:oleObj name="CS ChemDraw Drawing" r:id="rId6" imgW="729000" imgH="167400" progId="ChemDraw.Document.6.0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5" y="2745"/>
                          <a:ext cx="459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5" name="Text Box 8"/>
            <p:cNvSpPr txBox="1">
              <a:spLocks noChangeArrowheads="1"/>
            </p:cNvSpPr>
            <p:nvPr/>
          </p:nvSpPr>
          <p:spPr bwMode="auto">
            <a:xfrm>
              <a:off x="1488" y="2649"/>
              <a:ext cx="720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5000"/>
                </a:lnSpc>
                <a:spcBef>
                  <a:spcPct val="10000"/>
                </a:spcBef>
              </a:pPr>
              <a:r>
                <a:rPr kumimoji="1" lang="en-US" altLang="zh-CN" sz="3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HAc</a:t>
              </a:r>
            </a:p>
          </p:txBody>
        </p:sp>
        <p:sp>
          <p:nvSpPr>
            <p:cNvPr id="15386" name="Text Box 9"/>
            <p:cNvSpPr txBox="1">
              <a:spLocks noChangeArrowheads="1"/>
            </p:cNvSpPr>
            <p:nvPr/>
          </p:nvSpPr>
          <p:spPr bwMode="auto">
            <a:xfrm>
              <a:off x="2640" y="2649"/>
              <a:ext cx="110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5000"/>
                </a:lnSpc>
                <a:spcBef>
                  <a:spcPct val="10000"/>
                </a:spcBef>
              </a:pPr>
              <a:r>
                <a:rPr kumimoji="1" lang="en-US" altLang="zh-CN" sz="3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H</a:t>
              </a:r>
              <a:r>
                <a:rPr kumimoji="1" lang="en-US" altLang="zh-CN" sz="3000" baseline="30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+</a:t>
              </a:r>
              <a:r>
                <a:rPr kumimoji="1" lang="en-US" altLang="zh-CN" sz="3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 + Ac </a:t>
              </a:r>
              <a:r>
                <a:rPr kumimoji="1" lang="en-US" altLang="zh-CN" sz="3000" baseline="30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-</a:t>
              </a:r>
            </a:p>
          </p:txBody>
        </p:sp>
      </p:grpSp>
      <p:grpSp>
        <p:nvGrpSpPr>
          <p:cNvPr id="15369" name="Group 10"/>
          <p:cNvGrpSpPr>
            <a:grpSpLocks/>
          </p:cNvGrpSpPr>
          <p:nvPr/>
        </p:nvGrpSpPr>
        <p:grpSpPr bwMode="auto">
          <a:xfrm>
            <a:off x="1871663" y="1696244"/>
            <a:ext cx="4800600" cy="568325"/>
            <a:chOff x="1104" y="2623"/>
            <a:chExt cx="3024" cy="358"/>
          </a:xfrm>
        </p:grpSpPr>
        <p:sp>
          <p:nvSpPr>
            <p:cNvPr id="15383" name="Text Box 11"/>
            <p:cNvSpPr txBox="1">
              <a:spLocks noChangeArrowheads="1"/>
            </p:cNvSpPr>
            <p:nvPr/>
          </p:nvSpPr>
          <p:spPr bwMode="auto">
            <a:xfrm>
              <a:off x="1104" y="2623"/>
              <a:ext cx="1110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05000"/>
                </a:lnSpc>
                <a:spcBef>
                  <a:spcPct val="10000"/>
                </a:spcBef>
              </a:pPr>
              <a:r>
                <a:rPr kumimoji="1" lang="en-US" altLang="zh-CN" sz="300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</a:rPr>
                <a:t>          </a:t>
              </a:r>
              <a:r>
                <a:rPr kumimoji="1" lang="zh-CN" altLang="en-US" sz="300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</a:rPr>
                <a:t>酸</a:t>
              </a:r>
            </a:p>
          </p:txBody>
        </p:sp>
        <p:graphicFrame>
          <p:nvGraphicFramePr>
            <p:cNvPr id="15363" name="Object 12"/>
            <p:cNvGraphicFramePr>
              <a:graphicFrameLocks noChangeAspect="1"/>
            </p:cNvGraphicFramePr>
            <p:nvPr/>
          </p:nvGraphicFramePr>
          <p:xfrm>
            <a:off x="2208" y="2736"/>
            <a:ext cx="482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0" name="CS ChemDraw Drawing" r:id="rId8" imgW="729000" imgH="167400" progId="ChemDraw.Document.6.0">
                    <p:embed/>
                  </p:oleObj>
                </mc:Choice>
                <mc:Fallback>
                  <p:oleObj name="CS ChemDraw Drawing" r:id="rId8" imgW="729000" imgH="167400" progId="ChemDraw.Document.6.0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736"/>
                          <a:ext cx="482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4" name="Text Box 13"/>
            <p:cNvSpPr txBox="1">
              <a:spLocks noChangeArrowheads="1"/>
            </p:cNvSpPr>
            <p:nvPr/>
          </p:nvSpPr>
          <p:spPr bwMode="auto">
            <a:xfrm>
              <a:off x="2766" y="2640"/>
              <a:ext cx="1362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5000"/>
                </a:lnSpc>
                <a:spcBef>
                  <a:spcPct val="10000"/>
                </a:spcBef>
              </a:pPr>
              <a:r>
                <a:rPr kumimoji="1" lang="en-US" altLang="zh-CN" sz="300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</a:rPr>
                <a:t>H</a:t>
              </a:r>
              <a:r>
                <a:rPr kumimoji="1" lang="en-US" altLang="zh-CN" sz="3000" baseline="3000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</a:rPr>
                <a:t>+</a:t>
              </a:r>
              <a:r>
                <a:rPr kumimoji="1" lang="en-US" altLang="zh-CN" sz="300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</a:rPr>
                <a:t> + </a:t>
              </a:r>
              <a:r>
                <a:rPr kumimoji="1" lang="zh-CN" altLang="en-US" sz="300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</a:rPr>
                <a:t>碱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2351584" y="4231195"/>
            <a:ext cx="4724400" cy="639763"/>
            <a:chOff x="1296" y="2985"/>
            <a:chExt cx="2976" cy="403"/>
          </a:xfrm>
        </p:grpSpPr>
        <p:graphicFrame>
          <p:nvGraphicFramePr>
            <p:cNvPr id="15362" name="Object 15"/>
            <p:cNvGraphicFramePr>
              <a:graphicFrameLocks noChangeAspect="1"/>
            </p:cNvGraphicFramePr>
            <p:nvPr/>
          </p:nvGraphicFramePr>
          <p:xfrm>
            <a:off x="2133" y="3129"/>
            <a:ext cx="459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1" name="CS ChemDraw Drawing" r:id="rId10" imgW="729000" imgH="167400" progId="ChemDraw.Document.6.0">
                    <p:embed/>
                  </p:oleObj>
                </mc:Choice>
                <mc:Fallback>
                  <p:oleObj name="CS ChemDraw Drawing" r:id="rId10" imgW="729000" imgH="167400" progId="ChemDraw.Document.6.0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3" y="3129"/>
                          <a:ext cx="459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1" name="Text Box 16"/>
            <p:cNvSpPr txBox="1">
              <a:spLocks noChangeArrowheads="1"/>
            </p:cNvSpPr>
            <p:nvPr/>
          </p:nvSpPr>
          <p:spPr bwMode="auto">
            <a:xfrm>
              <a:off x="1296" y="3042"/>
              <a:ext cx="105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H</a:t>
              </a:r>
              <a:r>
                <a:rPr kumimoji="1" lang="en-US" altLang="zh-CN" sz="3000" baseline="-30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r>
                <a:rPr kumimoji="1" lang="en-US" altLang="zh-CN" sz="3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CO</a:t>
              </a:r>
              <a:r>
                <a:rPr kumimoji="1" lang="en-US" altLang="zh-CN" sz="3000" baseline="-30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3</a:t>
              </a:r>
            </a:p>
          </p:txBody>
        </p:sp>
        <p:sp>
          <p:nvSpPr>
            <p:cNvPr id="15382" name="Text Box 17"/>
            <p:cNvSpPr txBox="1">
              <a:spLocks noChangeArrowheads="1"/>
            </p:cNvSpPr>
            <p:nvPr/>
          </p:nvSpPr>
          <p:spPr bwMode="auto">
            <a:xfrm>
              <a:off x="2688" y="2985"/>
              <a:ext cx="158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15000"/>
                </a:lnSpc>
              </a:pPr>
              <a:r>
                <a:rPr kumimoji="1" lang="en-US" altLang="zh-CN" sz="3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H</a:t>
              </a:r>
              <a:r>
                <a:rPr kumimoji="1" lang="en-US" altLang="zh-CN" sz="3000" baseline="30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+</a:t>
              </a:r>
              <a:r>
                <a:rPr kumimoji="1" lang="en-US" altLang="zh-CN" sz="3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 + HCO</a:t>
              </a:r>
              <a:r>
                <a:rPr kumimoji="1" lang="en-US" altLang="zh-CN" sz="3000" baseline="-30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3 </a:t>
              </a:r>
              <a:r>
                <a:rPr kumimoji="1" lang="en-US" altLang="zh-CN" sz="3000" baseline="30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-</a:t>
              </a:r>
              <a:endParaRPr kumimoji="1" lang="en-US" altLang="zh-CN" sz="3000" dirty="0">
                <a:latin typeface="Times New Roman" pitchFamily="18" charset="0"/>
                <a:ea typeface="隶书" pitchFamily="49" charset="-122"/>
              </a:endParaRPr>
            </a:p>
          </p:txBody>
        </p:sp>
      </p:grpSp>
      <p:sp>
        <p:nvSpPr>
          <p:cNvPr id="15371" name="Rectangle 18"/>
          <p:cNvSpPr>
            <a:spLocks noChangeArrowheads="1"/>
          </p:cNvSpPr>
          <p:nvPr/>
        </p:nvSpPr>
        <p:spPr bwMode="auto">
          <a:xfrm>
            <a:off x="6563519" y="1673890"/>
            <a:ext cx="197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latin typeface="Arial" charset="0"/>
                <a:ea typeface="楷体_GB2312" pitchFamily="49" charset="-122"/>
              </a:rPr>
              <a:t>酸碱半反应</a:t>
            </a:r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2868613" y="4930489"/>
            <a:ext cx="3240087" cy="719138"/>
            <a:chOff x="1746" y="2614"/>
            <a:chExt cx="2041" cy="453"/>
          </a:xfrm>
        </p:grpSpPr>
        <p:grpSp>
          <p:nvGrpSpPr>
            <p:cNvPr id="15374" name="Group 20"/>
            <p:cNvGrpSpPr>
              <a:grpSpLocks/>
            </p:cNvGrpSpPr>
            <p:nvPr/>
          </p:nvGrpSpPr>
          <p:grpSpPr bwMode="auto">
            <a:xfrm>
              <a:off x="1746" y="2614"/>
              <a:ext cx="2041" cy="453"/>
              <a:chOff x="1056" y="2016"/>
              <a:chExt cx="2448" cy="480"/>
            </a:xfrm>
          </p:grpSpPr>
          <p:sp>
            <p:nvSpPr>
              <p:cNvPr id="15378" name="Line 21"/>
              <p:cNvSpPr>
                <a:spLocks noChangeShapeType="1"/>
              </p:cNvSpPr>
              <p:nvPr/>
            </p:nvSpPr>
            <p:spPr bwMode="auto">
              <a:xfrm>
                <a:off x="1056" y="2016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9" name="Line 22"/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24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0" name="Line 23"/>
              <p:cNvSpPr>
                <a:spLocks noChangeShapeType="1"/>
              </p:cNvSpPr>
              <p:nvPr/>
            </p:nvSpPr>
            <p:spPr bwMode="auto">
              <a:xfrm flipV="1">
                <a:off x="3504" y="2016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375" name="Rectangle 24"/>
            <p:cNvSpPr>
              <a:spLocks noChangeArrowheads="1"/>
            </p:cNvSpPr>
            <p:nvPr/>
          </p:nvSpPr>
          <p:spPr bwMode="auto">
            <a:xfrm>
              <a:off x="2018" y="2659"/>
              <a:ext cx="1633" cy="33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latin typeface="Arial" charset="0"/>
                  <a:ea typeface="楷体_GB2312" pitchFamily="49" charset="-122"/>
                </a:rPr>
                <a:t>共轭酸碱对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6"/>
          <p:cNvSpPr>
            <a:spLocks noGrp="1" noChangeArrowheads="1"/>
          </p:cNvSpPr>
          <p:nvPr>
            <p:ph type="title"/>
          </p:nvPr>
        </p:nvSpPr>
        <p:spPr>
          <a:xfrm>
            <a:off x="1992314" y="333376"/>
            <a:ext cx="7761287" cy="792163"/>
          </a:xfrm>
        </p:spPr>
        <p:txBody>
          <a:bodyPr anchor="ctr"/>
          <a:lstStyle/>
          <a:p>
            <a:pPr eaLnBrk="1" hangingPunct="1"/>
            <a:r>
              <a:rPr kumimoji="1" lang="zh-CN" altLang="en-US" sz="40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酸碱质子理论的优点</a:t>
            </a:r>
          </a:p>
        </p:txBody>
      </p:sp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92344" y="6492875"/>
            <a:ext cx="2844800" cy="365125"/>
          </a:xfrm>
          <a:noFill/>
        </p:spPr>
        <p:txBody>
          <a:bodyPr/>
          <a:lstStyle/>
          <a:p>
            <a:fld id="{72DF24D1-550B-41B1-A730-AFEC10A8529E}" type="slidenum">
              <a:rPr lang="en-US" altLang="zh-CN" smtClean="0">
                <a:ea typeface="宋体" charset="-122"/>
              </a:rPr>
              <a:pPr/>
              <a:t>35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407368" y="1719654"/>
            <a:ext cx="7848600" cy="508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kumimoji="1"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1"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）质子理论是相对的。</a:t>
            </a:r>
            <a:endParaRPr lang="zh-CN" altLang="en-US" sz="28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8931" name="Rectangle 3"/>
          <p:cNvSpPr>
            <a:spLocks noChangeArrowheads="1"/>
          </p:cNvSpPr>
          <p:nvPr/>
        </p:nvSpPr>
        <p:spPr bwMode="auto">
          <a:xfrm>
            <a:off x="402607" y="2570034"/>
            <a:ext cx="8213725" cy="573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kumimoji="1"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1"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）酸和碱可以是分子，也可以是离子；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8932" name="Rectangle 4"/>
          <p:cNvSpPr>
            <a:spLocks noChangeArrowheads="1"/>
          </p:cNvSpPr>
          <p:nvPr/>
        </p:nvSpPr>
        <p:spPr bwMode="auto">
          <a:xfrm>
            <a:off x="402607" y="4784055"/>
            <a:ext cx="1037431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30000"/>
              </a:lnSpc>
              <a:spcBef>
                <a:spcPct val="5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）质子理论中无盐的概念，</a:t>
            </a:r>
            <a:r>
              <a:rPr kumimoji="1"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不给出质子，又不结合质子的物质为</a:t>
            </a:r>
            <a:r>
              <a:rPr kumimoji="1"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中性物质</a:t>
            </a:r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407368" y="3577080"/>
            <a:ext cx="11064552" cy="573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kumimoji="1"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1"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）既可给出质子，又可结合质子的物质为两性物质</a:t>
            </a:r>
            <a:r>
              <a:rPr kumimoji="1"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kumimoji="1"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HCO</a:t>
            </a:r>
            <a:r>
              <a:rPr kumimoji="1" lang="en-US" altLang="zh-CN" sz="28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en-US" altLang="zh-CN" sz="2800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kumimoji="1"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kumimoji="1"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kumimoji="1" lang="en-US" altLang="zh-CN" sz="28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O)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0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1" grpId="0" autoUpdateAnimBg="0"/>
      <p:bldP spid="508932" grpId="0" autoUpdateAnimBg="0"/>
      <p:bldP spid="508933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0C626D-1E2C-4FF5-97A5-FE63095F54DD}" type="slidenum">
              <a:rPr lang="en-US" altLang="zh-CN" smtClean="0">
                <a:ea typeface="宋体" charset="-122"/>
              </a:rPr>
              <a:pPr/>
              <a:t>36</a:t>
            </a:fld>
            <a:endParaRPr lang="en-US" altLang="zh-CN">
              <a:ea typeface="宋体" charset="-122"/>
            </a:endParaRPr>
          </a:p>
        </p:txBody>
      </p:sp>
      <p:sp>
        <p:nvSpPr>
          <p:cNvPr id="67587" name="Rectangle 1"/>
          <p:cNvSpPr>
            <a:spLocks noChangeArrowheads="1"/>
          </p:cNvSpPr>
          <p:nvPr/>
        </p:nvSpPr>
        <p:spPr bwMode="auto">
          <a:xfrm>
            <a:off x="1415480" y="184149"/>
            <a:ext cx="10369152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例题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3-2 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判断下列物质在水溶液中，哪些为质子酸？哪些为质子碱？哪些是两性物质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[Al(H</a:t>
            </a:r>
            <a:r>
              <a:rPr lang="en-US" altLang="zh-CN" sz="2400" baseline="-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O)</a:t>
            </a:r>
            <a:r>
              <a:rPr lang="en-US" altLang="zh-CN" sz="2400" baseline="-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CN" sz="24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3+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HSO</a:t>
            </a:r>
            <a:r>
              <a:rPr lang="en-US" altLang="zh-CN" sz="2400" baseline="-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HS</a:t>
            </a:r>
            <a:r>
              <a:rPr lang="zh-CN" altLang="en-US" sz="24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HCO</a:t>
            </a:r>
            <a:r>
              <a:rPr lang="en-US" altLang="zh-CN" sz="2400" baseline="-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400" baseline="-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</a:t>
            </a:r>
            <a:r>
              <a:rPr lang="en-US" altLang="zh-CN" sz="2400" baseline="-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en-US" altLang="zh-CN" sz="2400" baseline="-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2400" baseline="-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00" baseline="-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HCl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zh-CN" altLang="en-US" sz="24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400" baseline="-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OH</a:t>
            </a:r>
            <a:r>
              <a:rPr lang="zh-CN" altLang="en-US" sz="24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zh-CN" altLang="en-US" sz="2400" dirty="0"/>
              <a:t> </a:t>
            </a:r>
          </a:p>
        </p:txBody>
      </p:sp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1415480" y="2996952"/>
            <a:ext cx="7967662" cy="219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质子酸：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HCl</a:t>
            </a:r>
            <a:endParaRPr lang="en-US" altLang="zh-CN" sz="2400" dirty="0"/>
          </a:p>
          <a:p>
            <a:pPr eaLnBrk="0" hangingPunct="0">
              <a:lnSpc>
                <a:spcPct val="200000"/>
              </a:lnSpc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质子碱：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en-US" altLang="zh-CN" sz="2400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, SO</a:t>
            </a:r>
            <a:r>
              <a:rPr lang="en-US" altLang="zh-CN" sz="2400" baseline="-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baseline="30000" dirty="0"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, NO</a:t>
            </a:r>
            <a:r>
              <a:rPr lang="en-US" altLang="zh-CN" sz="2400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, Ac</a:t>
            </a:r>
            <a:r>
              <a:rPr lang="en-US" altLang="zh-CN" sz="2400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, OH</a:t>
            </a:r>
            <a:r>
              <a:rPr lang="en-US" altLang="zh-CN" sz="2400" baseline="30000" dirty="0">
                <a:latin typeface="Times New Roman" pitchFamily="18" charset="0"/>
                <a:cs typeface="Times New Roman" pitchFamily="18" charset="0"/>
              </a:rPr>
              <a:t>-</a:t>
            </a:r>
            <a:endParaRPr lang="en-US" altLang="zh-CN" sz="2400" dirty="0"/>
          </a:p>
          <a:p>
            <a:pPr eaLnBrk="0" hangingPunct="0">
              <a:lnSpc>
                <a:spcPct val="200000"/>
              </a:lnSpc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两性物质：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[Al(H</a:t>
            </a:r>
            <a:r>
              <a:rPr lang="en-US" altLang="zh-CN" sz="2400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O)</a:t>
            </a:r>
            <a:r>
              <a:rPr lang="en-US" altLang="zh-CN" sz="2400" baseline="-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CN" sz="2400" baseline="30000" dirty="0">
                <a:latin typeface="Times New Roman" pitchFamily="18" charset="0"/>
                <a:cs typeface="Times New Roman" pitchFamily="18" charset="0"/>
              </a:rPr>
              <a:t>3+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, HSO</a:t>
            </a:r>
            <a:r>
              <a:rPr lang="en-US" altLang="zh-CN" sz="2400" baseline="-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, HS</a:t>
            </a:r>
            <a:r>
              <a:rPr lang="en-US" altLang="zh-CN" sz="2400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, HCO</a:t>
            </a:r>
            <a:r>
              <a:rPr lang="en-US" altLang="zh-CN" sz="2400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, H</a:t>
            </a:r>
            <a:r>
              <a:rPr lang="en-US" altLang="zh-CN" sz="2400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PO</a:t>
            </a:r>
            <a:r>
              <a:rPr lang="en-US" altLang="zh-CN" sz="2400" baseline="-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, H</a:t>
            </a:r>
            <a:r>
              <a:rPr lang="en-US" altLang="zh-CN" sz="2400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O</a:t>
            </a:r>
            <a:endParaRPr lang="en-US" altLang="zh-CN" sz="24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" name="Rectangle 17"/>
          <p:cNvSpPr>
            <a:spLocks noGrp="1" noChangeArrowheads="1"/>
          </p:cNvSpPr>
          <p:nvPr>
            <p:ph type="title"/>
          </p:nvPr>
        </p:nvSpPr>
        <p:spPr>
          <a:xfrm>
            <a:off x="2063552" y="468027"/>
            <a:ext cx="7761287" cy="639763"/>
          </a:xfrm>
        </p:spPr>
        <p:txBody>
          <a:bodyPr/>
          <a:lstStyle/>
          <a:p>
            <a:pPr eaLnBrk="1" hangingPunct="1"/>
            <a:r>
              <a:rPr kumimoji="1" lang="zh-CN" altLang="en-US" sz="4000" b="1">
                <a:latin typeface="楷体" panose="02010609060101010101" pitchFamily="49" charset="-122"/>
                <a:ea typeface="楷体" panose="02010609060101010101" pitchFamily="49" charset="-122"/>
              </a:rPr>
              <a:t>酸碱反应的本质</a:t>
            </a:r>
          </a:p>
        </p:txBody>
      </p:sp>
      <p:sp>
        <p:nvSpPr>
          <p:cNvPr id="1638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D4E0C3-7CFD-4E26-8A19-45C7B2F4BDB4}" type="slidenum">
              <a:rPr lang="en-US" altLang="zh-CN" smtClean="0">
                <a:ea typeface="宋体" charset="-122"/>
              </a:rPr>
              <a:pPr/>
              <a:t>37</a:t>
            </a:fld>
            <a:endParaRPr lang="en-US" altLang="zh-CN">
              <a:ea typeface="宋体" charset="-122"/>
            </a:endParaRPr>
          </a:p>
        </p:txBody>
      </p:sp>
      <p:sp>
        <p:nvSpPr>
          <p:cNvPr id="510978" name="Rectangle 2"/>
          <p:cNvSpPr>
            <a:spLocks noChangeArrowheads="1"/>
          </p:cNvSpPr>
          <p:nvPr/>
        </p:nvSpPr>
        <p:spPr bwMode="auto">
          <a:xfrm>
            <a:off x="2135188" y="2852738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"/>
              </a:spcBef>
            </a:pPr>
            <a:r>
              <a:rPr lang="en-US" altLang="zh-CN" sz="300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   </a:t>
            </a:r>
            <a:r>
              <a:rPr lang="zh-CN" altLang="en-US" sz="300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例如</a:t>
            </a:r>
            <a:r>
              <a:rPr lang="en-US" altLang="zh-CN" sz="300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HAc</a:t>
            </a:r>
            <a:r>
              <a:rPr lang="zh-CN" altLang="en-US" sz="300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在水溶液中的存在两个酸碱半反应：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71813" y="3644900"/>
            <a:ext cx="7010400" cy="1068388"/>
            <a:chOff x="672" y="854"/>
            <a:chExt cx="4416" cy="673"/>
          </a:xfrm>
        </p:grpSpPr>
        <p:graphicFrame>
          <p:nvGraphicFramePr>
            <p:cNvPr id="16388" name="Object 4"/>
            <p:cNvGraphicFramePr>
              <a:graphicFrameLocks noChangeAspect="1"/>
            </p:cNvGraphicFramePr>
            <p:nvPr/>
          </p:nvGraphicFramePr>
          <p:xfrm>
            <a:off x="2784" y="960"/>
            <a:ext cx="459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23" name="CS ChemDraw Drawing" r:id="rId3" imgW="729000" imgH="167400" progId="ChemDraw.Document.6.0">
                    <p:embed/>
                  </p:oleObj>
                </mc:Choice>
                <mc:Fallback>
                  <p:oleObj name="CS ChemDraw Drawing" r:id="rId3" imgW="729000" imgH="167400" progId="ChemDraw.Document.6.0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960"/>
                          <a:ext cx="459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0" name="Text Box 5"/>
            <p:cNvSpPr txBox="1">
              <a:spLocks noChangeArrowheads="1"/>
            </p:cNvSpPr>
            <p:nvPr/>
          </p:nvSpPr>
          <p:spPr bwMode="auto">
            <a:xfrm>
              <a:off x="672" y="864"/>
              <a:ext cx="25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"/>
                </a:spcBef>
              </a:pPr>
              <a:r>
                <a:rPr kumimoji="1" lang="zh-CN" altLang="en-US" sz="2800">
                  <a:latin typeface="Times New Roman" pitchFamily="18" charset="0"/>
                  <a:ea typeface="楷体_GB2312" pitchFamily="49" charset="-122"/>
                </a:rPr>
                <a:t>酸碱半反应</a:t>
              </a:r>
              <a:r>
                <a:rPr kumimoji="1" lang="en-US" altLang="zh-CN" sz="2800">
                  <a:latin typeface="Times New Roman" pitchFamily="18" charset="0"/>
                  <a:ea typeface="楷体_GB2312" pitchFamily="49" charset="-122"/>
                </a:rPr>
                <a:t>1     HAc</a:t>
              </a:r>
            </a:p>
          </p:txBody>
        </p:sp>
        <p:sp>
          <p:nvSpPr>
            <p:cNvPr id="16401" name="Text Box 6"/>
            <p:cNvSpPr txBox="1">
              <a:spLocks noChangeArrowheads="1"/>
            </p:cNvSpPr>
            <p:nvPr/>
          </p:nvSpPr>
          <p:spPr bwMode="auto">
            <a:xfrm>
              <a:off x="3360" y="854"/>
              <a:ext cx="11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"/>
                </a:spcBef>
              </a:pPr>
              <a:r>
                <a:rPr kumimoji="1" lang="en-US" altLang="zh-CN" sz="2800">
                  <a:latin typeface="Times New Roman" pitchFamily="18" charset="0"/>
                  <a:ea typeface="楷体_GB2312" pitchFamily="49" charset="-122"/>
                </a:rPr>
                <a:t>H</a:t>
              </a:r>
              <a:r>
                <a:rPr kumimoji="1" lang="en-US" altLang="zh-CN" sz="2800" baseline="30000">
                  <a:latin typeface="Times New Roman" pitchFamily="18" charset="0"/>
                  <a:ea typeface="楷体_GB2312" pitchFamily="49" charset="-122"/>
                </a:rPr>
                <a:t>+</a:t>
              </a:r>
              <a:r>
                <a:rPr kumimoji="1" lang="en-US" altLang="zh-CN" sz="2800">
                  <a:latin typeface="Times New Roman" pitchFamily="18" charset="0"/>
                  <a:ea typeface="楷体_GB2312" pitchFamily="49" charset="-122"/>
                </a:rPr>
                <a:t> + Ac</a:t>
              </a:r>
              <a:r>
                <a:rPr kumimoji="1" lang="en-US" altLang="zh-CN" sz="2800" baseline="30000">
                  <a:latin typeface="Times New Roman" pitchFamily="18" charset="0"/>
                  <a:ea typeface="楷体_GB2312" pitchFamily="49" charset="-122"/>
                </a:rPr>
                <a:t>-</a:t>
              </a:r>
            </a:p>
          </p:txBody>
        </p:sp>
        <p:sp>
          <p:nvSpPr>
            <p:cNvPr id="16402" name="Text Box 7"/>
            <p:cNvSpPr txBox="1">
              <a:spLocks noChangeArrowheads="1"/>
            </p:cNvSpPr>
            <p:nvPr/>
          </p:nvSpPr>
          <p:spPr bwMode="auto">
            <a:xfrm>
              <a:off x="2304" y="1200"/>
              <a:ext cx="27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"/>
                </a:spcBef>
              </a:pPr>
              <a:r>
                <a:rPr kumimoji="1" lang="zh-CN" altLang="en-US" sz="2800">
                  <a:latin typeface="Times New Roman" pitchFamily="18" charset="0"/>
                  <a:ea typeface="楷体_GB2312" pitchFamily="49" charset="-122"/>
                </a:rPr>
                <a:t>酸</a:t>
              </a:r>
              <a:r>
                <a:rPr kumimoji="1" lang="en-US" altLang="zh-CN" sz="2800" baseline="-25000"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kumimoji="1" lang="en-US" altLang="zh-CN" sz="2800">
                  <a:latin typeface="Times New Roman" pitchFamily="18" charset="0"/>
                  <a:ea typeface="楷体_GB2312" pitchFamily="49" charset="-122"/>
                </a:rPr>
                <a:t>                       </a:t>
              </a:r>
              <a:r>
                <a:rPr kumimoji="1" lang="zh-CN" altLang="en-US" sz="2800">
                  <a:latin typeface="Times New Roman" pitchFamily="18" charset="0"/>
                  <a:ea typeface="楷体_GB2312" pitchFamily="49" charset="-122"/>
                </a:rPr>
                <a:t>碱</a:t>
              </a:r>
              <a:r>
                <a:rPr kumimoji="1" lang="en-US" altLang="zh-CN" sz="2800" baseline="-25000">
                  <a:latin typeface="Times New Roman" pitchFamily="18" charset="0"/>
                  <a:ea typeface="楷体_GB2312" pitchFamily="49" charset="-122"/>
                </a:rPr>
                <a:t>1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000375" y="4941889"/>
            <a:ext cx="6019800" cy="1095375"/>
            <a:chOff x="672" y="1622"/>
            <a:chExt cx="3792" cy="690"/>
          </a:xfrm>
        </p:grpSpPr>
        <p:graphicFrame>
          <p:nvGraphicFramePr>
            <p:cNvPr id="16387" name="Object 9"/>
            <p:cNvGraphicFramePr>
              <a:graphicFrameLocks noChangeAspect="1"/>
            </p:cNvGraphicFramePr>
            <p:nvPr/>
          </p:nvGraphicFramePr>
          <p:xfrm>
            <a:off x="3264" y="1728"/>
            <a:ext cx="459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24" name="CS ChemDraw Drawing" r:id="rId5" imgW="729000" imgH="167400" progId="ChemDraw.Document.6.0">
                    <p:embed/>
                  </p:oleObj>
                </mc:Choice>
                <mc:Fallback>
                  <p:oleObj name="CS ChemDraw Drawing" r:id="rId5" imgW="729000" imgH="167400" progId="ChemDraw.Document.6.0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728"/>
                          <a:ext cx="459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7" name="Text Box 10"/>
            <p:cNvSpPr txBox="1">
              <a:spLocks noChangeArrowheads="1"/>
            </p:cNvSpPr>
            <p:nvPr/>
          </p:nvSpPr>
          <p:spPr bwMode="auto">
            <a:xfrm>
              <a:off x="672" y="1632"/>
              <a:ext cx="27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"/>
                </a:spcBef>
              </a:pPr>
              <a:r>
                <a:rPr kumimoji="1" lang="zh-CN" altLang="en-US" sz="2800">
                  <a:latin typeface="Times New Roman" pitchFamily="18" charset="0"/>
                  <a:ea typeface="楷体_GB2312" pitchFamily="49" charset="-122"/>
                </a:rPr>
                <a:t>酸碱半反应</a:t>
              </a:r>
              <a:r>
                <a:rPr kumimoji="1" lang="en-US" altLang="zh-CN" sz="2800">
                  <a:latin typeface="Times New Roman" pitchFamily="18" charset="0"/>
                  <a:ea typeface="楷体_GB2312" pitchFamily="49" charset="-122"/>
                </a:rPr>
                <a:t>2     H</a:t>
              </a:r>
              <a:r>
                <a:rPr kumimoji="1" lang="en-US" altLang="zh-CN" sz="2800" baseline="30000">
                  <a:latin typeface="Times New Roman" pitchFamily="18" charset="0"/>
                  <a:ea typeface="楷体_GB2312" pitchFamily="49" charset="-122"/>
                </a:rPr>
                <a:t>+</a:t>
              </a:r>
              <a:r>
                <a:rPr kumimoji="1" lang="en-US" altLang="zh-CN" sz="2800">
                  <a:latin typeface="Times New Roman" pitchFamily="18" charset="0"/>
                  <a:ea typeface="楷体_GB2312" pitchFamily="49" charset="-122"/>
                </a:rPr>
                <a:t> + H</a:t>
              </a:r>
              <a:r>
                <a:rPr kumimoji="1" lang="en-US" altLang="zh-CN" sz="2800" baseline="-25000">
                  <a:latin typeface="Times New Roman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2800">
                  <a:latin typeface="Times New Roman" pitchFamily="18" charset="0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16398" name="Text Box 11"/>
            <p:cNvSpPr txBox="1">
              <a:spLocks noChangeArrowheads="1"/>
            </p:cNvSpPr>
            <p:nvPr/>
          </p:nvSpPr>
          <p:spPr bwMode="auto">
            <a:xfrm>
              <a:off x="3744" y="1622"/>
              <a:ext cx="7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"/>
                </a:spcBef>
              </a:pPr>
              <a:r>
                <a:rPr kumimoji="1" lang="en-US" altLang="zh-CN" sz="2800">
                  <a:latin typeface="Times New Roman" pitchFamily="18" charset="0"/>
                  <a:ea typeface="楷体_GB2312" pitchFamily="49" charset="-122"/>
                </a:rPr>
                <a:t>H</a:t>
              </a:r>
              <a:r>
                <a:rPr kumimoji="1" lang="en-US" altLang="zh-CN" sz="2800" baseline="-25000">
                  <a:latin typeface="Times New Roman" pitchFamily="18" charset="0"/>
                  <a:ea typeface="楷体_GB2312" pitchFamily="49" charset="-122"/>
                </a:rPr>
                <a:t>3</a:t>
              </a:r>
              <a:r>
                <a:rPr kumimoji="1" lang="en-US" altLang="zh-CN" sz="2800">
                  <a:latin typeface="Times New Roman" pitchFamily="18" charset="0"/>
                  <a:ea typeface="楷体_GB2312" pitchFamily="49" charset="-122"/>
                </a:rPr>
                <a:t>O</a:t>
              </a:r>
              <a:r>
                <a:rPr kumimoji="1" lang="en-US" altLang="zh-CN" sz="2800" baseline="30000">
                  <a:latin typeface="Times New Roman" pitchFamily="18" charset="0"/>
                  <a:ea typeface="楷体_GB2312" pitchFamily="49" charset="-122"/>
                </a:rPr>
                <a:t>+</a:t>
              </a:r>
            </a:p>
          </p:txBody>
        </p:sp>
        <p:sp>
          <p:nvSpPr>
            <p:cNvPr id="16399" name="Rectangle 12"/>
            <p:cNvSpPr>
              <a:spLocks noChangeArrowheads="1"/>
            </p:cNvSpPr>
            <p:nvPr/>
          </p:nvSpPr>
          <p:spPr bwMode="auto">
            <a:xfrm>
              <a:off x="2862" y="1985"/>
              <a:ext cx="140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"/>
                </a:spcBef>
              </a:pPr>
              <a:r>
                <a:rPr kumimoji="1" lang="zh-CN" altLang="en-US" sz="2800">
                  <a:latin typeface="Times New Roman" pitchFamily="18" charset="0"/>
                  <a:ea typeface="楷体_GB2312" pitchFamily="49" charset="-122"/>
                </a:rPr>
                <a:t>碱</a:t>
              </a:r>
              <a:r>
                <a:rPr kumimoji="1" lang="en-US" altLang="zh-CN" sz="2800" baseline="-25000">
                  <a:latin typeface="Times New Roman" pitchFamily="18" charset="0"/>
                  <a:ea typeface="楷体_GB2312" pitchFamily="49" charset="-122"/>
                </a:rPr>
                <a:t>2                  </a:t>
              </a:r>
              <a:r>
                <a:rPr kumimoji="1" lang="zh-CN" altLang="en-US" sz="2800">
                  <a:latin typeface="Times New Roman" pitchFamily="18" charset="0"/>
                  <a:ea typeface="楷体_GB2312" pitchFamily="49" charset="-122"/>
                </a:rPr>
                <a:t>酸</a:t>
              </a:r>
              <a:r>
                <a:rPr kumimoji="1" lang="en-US" altLang="zh-CN" sz="2800" baseline="-25000">
                  <a:latin typeface="Times New Roman" pitchFamily="18" charset="0"/>
                  <a:ea typeface="楷体_GB2312" pitchFamily="49" charset="-122"/>
                </a:rPr>
                <a:t>2</a:t>
              </a:r>
            </a:p>
          </p:txBody>
        </p:sp>
      </p:grpSp>
      <p:grpSp>
        <p:nvGrpSpPr>
          <p:cNvPr id="16393" name="Group 13"/>
          <p:cNvGrpSpPr>
            <a:grpSpLocks/>
          </p:cNvGrpSpPr>
          <p:nvPr/>
        </p:nvGrpSpPr>
        <p:grpSpPr bwMode="auto">
          <a:xfrm>
            <a:off x="3143250" y="1844675"/>
            <a:ext cx="6096000" cy="533400"/>
            <a:chOff x="960" y="1968"/>
            <a:chExt cx="3840" cy="336"/>
          </a:xfrm>
        </p:grpSpPr>
        <p:sp>
          <p:nvSpPr>
            <p:cNvPr id="16395" name="Text Box 14"/>
            <p:cNvSpPr txBox="1">
              <a:spLocks noChangeArrowheads="1"/>
            </p:cNvSpPr>
            <p:nvPr/>
          </p:nvSpPr>
          <p:spPr bwMode="auto">
            <a:xfrm>
              <a:off x="960" y="1968"/>
              <a:ext cx="20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"/>
                </a:spcBef>
              </a:pPr>
              <a:r>
                <a:rPr kumimoji="1" lang="zh-CN" altLang="en-US" sz="2800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酸碱半反应式</a:t>
              </a:r>
              <a:r>
                <a:rPr kumimoji="1" lang="en-US" altLang="zh-CN" sz="2800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:</a:t>
              </a:r>
              <a:r>
                <a:rPr kumimoji="1" lang="en-US" altLang="zh-CN" sz="2800" dirty="0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800" dirty="0">
                  <a:latin typeface="Times New Roman" pitchFamily="18" charset="0"/>
                  <a:ea typeface="楷体_GB2312" pitchFamily="49" charset="-122"/>
                </a:rPr>
                <a:t>酸</a:t>
              </a:r>
            </a:p>
          </p:txBody>
        </p:sp>
        <p:graphicFrame>
          <p:nvGraphicFramePr>
            <p:cNvPr id="16386" name="Object 15"/>
            <p:cNvGraphicFramePr>
              <a:graphicFrameLocks noChangeAspect="1"/>
            </p:cNvGraphicFramePr>
            <p:nvPr/>
          </p:nvGraphicFramePr>
          <p:xfrm>
            <a:off x="3024" y="2064"/>
            <a:ext cx="45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25" name="CS ChemDraw Drawing" r:id="rId6" imgW="729000" imgH="167400" progId="ChemDraw.Document.6.0">
                    <p:embed/>
                  </p:oleObj>
                </mc:Choice>
                <mc:Fallback>
                  <p:oleObj name="CS ChemDraw Drawing" r:id="rId6" imgW="729000" imgH="167400" progId="ChemDraw.Document.6.0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064"/>
                          <a:ext cx="459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6" name="Text Box 16"/>
            <p:cNvSpPr txBox="1">
              <a:spLocks noChangeArrowheads="1"/>
            </p:cNvSpPr>
            <p:nvPr/>
          </p:nvSpPr>
          <p:spPr bwMode="auto">
            <a:xfrm>
              <a:off x="3504" y="1977"/>
              <a:ext cx="12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"/>
                </a:spcBef>
              </a:pPr>
              <a:r>
                <a:rPr kumimoji="1" lang="en-US" altLang="zh-CN" sz="2800">
                  <a:latin typeface="Times New Roman" pitchFamily="18" charset="0"/>
                  <a:ea typeface="楷体_GB2312" pitchFamily="49" charset="-122"/>
                </a:rPr>
                <a:t>H</a:t>
              </a:r>
              <a:r>
                <a:rPr kumimoji="1" lang="en-US" altLang="zh-CN" sz="2800" baseline="30000">
                  <a:latin typeface="Times New Roman" pitchFamily="18" charset="0"/>
                  <a:ea typeface="楷体_GB2312" pitchFamily="49" charset="-122"/>
                </a:rPr>
                <a:t>+</a:t>
              </a:r>
              <a:r>
                <a:rPr kumimoji="1" lang="en-US" altLang="zh-CN" sz="2800">
                  <a:latin typeface="Times New Roman" pitchFamily="18" charset="0"/>
                  <a:ea typeface="楷体_GB2312" pitchFamily="49" charset="-122"/>
                </a:rPr>
                <a:t> + </a:t>
              </a:r>
              <a:r>
                <a:rPr kumimoji="1" lang="zh-CN" altLang="en-US" sz="2800">
                  <a:latin typeface="Times New Roman" pitchFamily="18" charset="0"/>
                  <a:ea typeface="楷体_GB2312" pitchFamily="49" charset="-122"/>
                </a:rPr>
                <a:t>碱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1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B0C336-CC98-4F9B-A96E-284CCA3C2F6D}" type="slidenum">
              <a:rPr lang="en-US" altLang="zh-CN" smtClean="0">
                <a:ea typeface="宋体" charset="-122"/>
              </a:rPr>
              <a:pPr/>
              <a:t>38</a:t>
            </a:fld>
            <a:endParaRPr lang="en-US" altLang="zh-CN">
              <a:ea typeface="宋体" charset="-122"/>
            </a:endParaRPr>
          </a:p>
        </p:txBody>
      </p:sp>
      <p:grpSp>
        <p:nvGrpSpPr>
          <p:cNvPr id="17412" name="Group 2"/>
          <p:cNvGrpSpPr>
            <a:grpSpLocks/>
          </p:cNvGrpSpPr>
          <p:nvPr/>
        </p:nvGrpSpPr>
        <p:grpSpPr bwMode="auto">
          <a:xfrm>
            <a:off x="4021138" y="1268415"/>
            <a:ext cx="1752600" cy="957263"/>
            <a:chOff x="1104" y="672"/>
            <a:chExt cx="1104" cy="603"/>
          </a:xfrm>
        </p:grpSpPr>
        <p:sp>
          <p:nvSpPr>
            <p:cNvPr id="17430" name="Text Box 3"/>
            <p:cNvSpPr txBox="1">
              <a:spLocks noChangeArrowheads="1"/>
            </p:cNvSpPr>
            <p:nvPr/>
          </p:nvSpPr>
          <p:spPr bwMode="auto">
            <a:xfrm>
              <a:off x="1344" y="672"/>
              <a:ext cx="384" cy="32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5000"/>
                </a:lnSpc>
                <a:spcBef>
                  <a:spcPct val="10000"/>
                </a:spcBef>
              </a:pPr>
              <a:r>
                <a:rPr kumimoji="1" lang="en-US" altLang="zh-CN" sz="2800">
                  <a:latin typeface="Times New Roman" pitchFamily="18" charset="0"/>
                  <a:ea typeface="隶书" pitchFamily="49" charset="-122"/>
                </a:rPr>
                <a:t>H</a:t>
              </a:r>
              <a:r>
                <a:rPr kumimoji="1" lang="en-US" altLang="zh-CN" sz="2800" baseline="30000">
                  <a:latin typeface="Times New Roman" pitchFamily="18" charset="0"/>
                  <a:ea typeface="隶书" pitchFamily="49" charset="-122"/>
                </a:rPr>
                <a:t>+</a:t>
              </a:r>
            </a:p>
          </p:txBody>
        </p:sp>
        <p:sp>
          <p:nvSpPr>
            <p:cNvPr id="17431" name="Line 4"/>
            <p:cNvSpPr>
              <a:spLocks noChangeShapeType="1"/>
            </p:cNvSpPr>
            <p:nvPr/>
          </p:nvSpPr>
          <p:spPr bwMode="auto">
            <a:xfrm flipV="1">
              <a:off x="1104" y="102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Line 5"/>
            <p:cNvSpPr>
              <a:spLocks noChangeShapeType="1"/>
            </p:cNvSpPr>
            <p:nvPr/>
          </p:nvSpPr>
          <p:spPr bwMode="auto">
            <a:xfrm>
              <a:off x="1104" y="1022"/>
              <a:ext cx="717" cy="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Rectangle 6"/>
            <p:cNvSpPr>
              <a:spLocks noChangeArrowheads="1"/>
            </p:cNvSpPr>
            <p:nvPr/>
          </p:nvSpPr>
          <p:spPr bwMode="auto">
            <a:xfrm>
              <a:off x="1728" y="950"/>
              <a:ext cx="480" cy="32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5000"/>
                </a:lnSpc>
                <a:spcBef>
                  <a:spcPct val="10000"/>
                </a:spcBef>
              </a:pPr>
              <a:r>
                <a:rPr kumimoji="1" lang="en-US" altLang="zh-CN" sz="2800">
                  <a:latin typeface="Times New Roman" pitchFamily="18" charset="0"/>
                  <a:ea typeface="隶书" pitchFamily="49" charset="-122"/>
                </a:rPr>
                <a:t>↓</a:t>
              </a:r>
            </a:p>
          </p:txBody>
        </p:sp>
      </p:grp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3740150" y="2646363"/>
            <a:ext cx="61722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05000"/>
              </a:lnSpc>
              <a:spcBef>
                <a:spcPct val="10000"/>
              </a:spcBef>
            </a:pPr>
            <a:r>
              <a:rPr lang="zh-CN" altLang="en-US" sz="3000">
                <a:solidFill>
                  <a:srgbClr val="669900"/>
                </a:solidFill>
                <a:latin typeface="Times New Roman" pitchFamily="18" charset="0"/>
                <a:ea typeface="隶书" pitchFamily="49" charset="-122"/>
              </a:rPr>
              <a:t>酸</a:t>
            </a:r>
            <a:r>
              <a:rPr lang="en-US" altLang="zh-CN" sz="3000" baseline="-25000">
                <a:solidFill>
                  <a:srgbClr val="669900"/>
                </a:solidFill>
                <a:latin typeface="Times New Roman" pitchFamily="18" charset="0"/>
                <a:ea typeface="隶书" pitchFamily="49" charset="-122"/>
              </a:rPr>
              <a:t>1          </a:t>
            </a:r>
            <a:r>
              <a:rPr lang="zh-CN" altLang="en-US" sz="3000">
                <a:solidFill>
                  <a:srgbClr val="669900"/>
                </a:solidFill>
                <a:latin typeface="Times New Roman" pitchFamily="18" charset="0"/>
                <a:ea typeface="隶书" pitchFamily="49" charset="-122"/>
              </a:rPr>
              <a:t>碱</a:t>
            </a:r>
            <a:r>
              <a:rPr lang="en-US" altLang="zh-CN" sz="3000" baseline="-25000">
                <a:solidFill>
                  <a:srgbClr val="669900"/>
                </a:solidFill>
                <a:latin typeface="Times New Roman" pitchFamily="18" charset="0"/>
                <a:ea typeface="隶书" pitchFamily="49" charset="-122"/>
              </a:rPr>
              <a:t>2                 </a:t>
            </a:r>
            <a:r>
              <a:rPr lang="zh-CN" altLang="en-US" sz="3000">
                <a:solidFill>
                  <a:srgbClr val="669900"/>
                </a:solidFill>
                <a:latin typeface="Times New Roman" pitchFamily="18" charset="0"/>
                <a:ea typeface="隶书" pitchFamily="49" charset="-122"/>
              </a:rPr>
              <a:t>酸</a:t>
            </a:r>
            <a:r>
              <a:rPr lang="en-US" altLang="zh-CN" sz="3000" baseline="-25000">
                <a:solidFill>
                  <a:srgbClr val="669900"/>
                </a:solidFill>
                <a:latin typeface="Times New Roman" pitchFamily="18" charset="0"/>
                <a:ea typeface="隶书" pitchFamily="49" charset="-122"/>
              </a:rPr>
              <a:t>2           </a:t>
            </a:r>
            <a:r>
              <a:rPr lang="zh-CN" altLang="en-US" sz="3000">
                <a:solidFill>
                  <a:srgbClr val="669900"/>
                </a:solidFill>
                <a:latin typeface="Times New Roman" pitchFamily="18" charset="0"/>
                <a:ea typeface="隶书" pitchFamily="49" charset="-122"/>
              </a:rPr>
              <a:t>碱</a:t>
            </a:r>
            <a:r>
              <a:rPr lang="en-US" altLang="zh-CN" sz="3000" baseline="-25000">
                <a:solidFill>
                  <a:srgbClr val="669900"/>
                </a:solidFill>
                <a:latin typeface="Times New Roman" pitchFamily="18" charset="0"/>
                <a:ea typeface="隶书" pitchFamily="49" charset="-122"/>
              </a:rPr>
              <a:t>1</a:t>
            </a:r>
          </a:p>
        </p:txBody>
      </p:sp>
      <p:grpSp>
        <p:nvGrpSpPr>
          <p:cNvPr id="17414" name="Group 8"/>
          <p:cNvGrpSpPr>
            <a:grpSpLocks/>
          </p:cNvGrpSpPr>
          <p:nvPr/>
        </p:nvGrpSpPr>
        <p:grpSpPr bwMode="auto">
          <a:xfrm>
            <a:off x="5207001" y="3213100"/>
            <a:ext cx="1514475" cy="381000"/>
            <a:chOff x="1803" y="1920"/>
            <a:chExt cx="954" cy="240"/>
          </a:xfrm>
        </p:grpSpPr>
        <p:sp>
          <p:nvSpPr>
            <p:cNvPr id="17427" name="Line 9"/>
            <p:cNvSpPr>
              <a:spLocks noChangeShapeType="1"/>
            </p:cNvSpPr>
            <p:nvPr/>
          </p:nvSpPr>
          <p:spPr bwMode="auto">
            <a:xfrm>
              <a:off x="1803" y="192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Line 10"/>
            <p:cNvSpPr>
              <a:spLocks noChangeShapeType="1"/>
            </p:cNvSpPr>
            <p:nvPr/>
          </p:nvSpPr>
          <p:spPr bwMode="auto">
            <a:xfrm>
              <a:off x="1803" y="2160"/>
              <a:ext cx="9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Line 11"/>
            <p:cNvSpPr>
              <a:spLocks noChangeShapeType="1"/>
            </p:cNvSpPr>
            <p:nvPr/>
          </p:nvSpPr>
          <p:spPr bwMode="auto">
            <a:xfrm flipV="1">
              <a:off x="2757" y="192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15" name="Group 12"/>
          <p:cNvGrpSpPr>
            <a:grpSpLocks/>
          </p:cNvGrpSpPr>
          <p:nvPr/>
        </p:nvGrpSpPr>
        <p:grpSpPr bwMode="auto">
          <a:xfrm>
            <a:off x="4021138" y="3213100"/>
            <a:ext cx="3886200" cy="762000"/>
            <a:chOff x="1056" y="2016"/>
            <a:chExt cx="2448" cy="480"/>
          </a:xfrm>
        </p:grpSpPr>
        <p:sp>
          <p:nvSpPr>
            <p:cNvPr id="17424" name="Line 13"/>
            <p:cNvSpPr>
              <a:spLocks noChangeShapeType="1"/>
            </p:cNvSpPr>
            <p:nvPr/>
          </p:nvSpPr>
          <p:spPr bwMode="auto">
            <a:xfrm>
              <a:off x="1056" y="2016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Line 14"/>
            <p:cNvSpPr>
              <a:spLocks noChangeShapeType="1"/>
            </p:cNvSpPr>
            <p:nvPr/>
          </p:nvSpPr>
          <p:spPr bwMode="auto">
            <a:xfrm>
              <a:off x="1056" y="2496"/>
              <a:ext cx="24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Line 15"/>
            <p:cNvSpPr>
              <a:spLocks noChangeShapeType="1"/>
            </p:cNvSpPr>
            <p:nvPr/>
          </p:nvSpPr>
          <p:spPr bwMode="auto">
            <a:xfrm flipV="1">
              <a:off x="3504" y="2016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6" name="Text Box 16"/>
          <p:cNvSpPr txBox="1">
            <a:spLocks noChangeArrowheads="1"/>
          </p:cNvSpPr>
          <p:nvPr/>
        </p:nvSpPr>
        <p:spPr bwMode="auto">
          <a:xfrm>
            <a:off x="5545138" y="3938589"/>
            <a:ext cx="982662" cy="54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0000"/>
              </a:spcBef>
            </a:pPr>
            <a:r>
              <a:rPr kumimoji="1" lang="zh-CN" altLang="en-US" sz="300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共轭</a:t>
            </a:r>
          </a:p>
        </p:txBody>
      </p:sp>
      <p:sp>
        <p:nvSpPr>
          <p:cNvPr id="17417" name="Text Box 17"/>
          <p:cNvSpPr txBox="1">
            <a:spLocks noChangeArrowheads="1"/>
          </p:cNvSpPr>
          <p:nvPr/>
        </p:nvSpPr>
        <p:spPr bwMode="auto">
          <a:xfrm>
            <a:off x="5468939" y="2997201"/>
            <a:ext cx="987425" cy="54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0000"/>
              </a:spcBef>
            </a:pPr>
            <a:r>
              <a:rPr kumimoji="1" lang="zh-CN" altLang="en-US" sz="300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共轭</a:t>
            </a:r>
          </a:p>
        </p:txBody>
      </p:sp>
      <p:grpSp>
        <p:nvGrpSpPr>
          <p:cNvPr id="17418" name="Group 18"/>
          <p:cNvGrpSpPr>
            <a:grpSpLocks/>
          </p:cNvGrpSpPr>
          <p:nvPr/>
        </p:nvGrpSpPr>
        <p:grpSpPr bwMode="auto">
          <a:xfrm>
            <a:off x="3792538" y="2133600"/>
            <a:ext cx="5029200" cy="592138"/>
            <a:chOff x="960" y="1209"/>
            <a:chExt cx="3168" cy="373"/>
          </a:xfrm>
        </p:grpSpPr>
        <p:sp>
          <p:nvSpPr>
            <p:cNvPr id="17421" name="Text Box 19"/>
            <p:cNvSpPr txBox="1">
              <a:spLocks noChangeArrowheads="1"/>
            </p:cNvSpPr>
            <p:nvPr/>
          </p:nvSpPr>
          <p:spPr bwMode="auto">
            <a:xfrm>
              <a:off x="960" y="1209"/>
              <a:ext cx="1440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5000"/>
                </a:lnSpc>
                <a:spcBef>
                  <a:spcPct val="10000"/>
                </a:spcBef>
              </a:pPr>
              <a:r>
                <a:rPr kumimoji="1" lang="en-US" altLang="zh-CN" sz="3000">
                  <a:latin typeface="Times New Roman" pitchFamily="18" charset="0"/>
                  <a:ea typeface="隶书" pitchFamily="49" charset="-122"/>
                </a:rPr>
                <a:t>HAc + H</a:t>
              </a:r>
              <a:r>
                <a:rPr kumimoji="1" lang="en-US" altLang="zh-CN" sz="3000" baseline="-25000">
                  <a:latin typeface="Times New Roman" pitchFamily="18" charset="0"/>
                  <a:ea typeface="隶书" pitchFamily="49" charset="-122"/>
                </a:rPr>
                <a:t>2</a:t>
              </a:r>
              <a:r>
                <a:rPr kumimoji="1" lang="en-US" altLang="zh-CN" sz="3000">
                  <a:latin typeface="Times New Roman" pitchFamily="18" charset="0"/>
                  <a:ea typeface="隶书" pitchFamily="49" charset="-122"/>
                </a:rPr>
                <a:t>O</a:t>
              </a:r>
            </a:p>
          </p:txBody>
        </p:sp>
        <p:grpSp>
          <p:nvGrpSpPr>
            <p:cNvPr id="17422" name="Group 20"/>
            <p:cNvGrpSpPr>
              <a:grpSpLocks/>
            </p:cNvGrpSpPr>
            <p:nvPr/>
          </p:nvGrpSpPr>
          <p:grpSpPr bwMode="auto">
            <a:xfrm>
              <a:off x="2160" y="1238"/>
              <a:ext cx="1968" cy="344"/>
              <a:chOff x="2400" y="1113"/>
              <a:chExt cx="1968" cy="344"/>
            </a:xfrm>
          </p:grpSpPr>
          <p:graphicFrame>
            <p:nvGraphicFramePr>
              <p:cNvPr id="17410" name="Object 21"/>
              <p:cNvGraphicFramePr>
                <a:graphicFrameLocks noChangeAspect="1"/>
              </p:cNvGraphicFramePr>
              <p:nvPr/>
            </p:nvGraphicFramePr>
            <p:xfrm>
              <a:off x="2400" y="1209"/>
              <a:ext cx="459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89" name="CS ChemDraw Drawing" r:id="rId4" imgW="729000" imgH="167400" progId="ChemDraw.Document.6.0">
                      <p:embed/>
                    </p:oleObj>
                  </mc:Choice>
                  <mc:Fallback>
                    <p:oleObj name="CS ChemDraw Drawing" r:id="rId4" imgW="729000" imgH="167400" progId="ChemDraw.Document.6.0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0" y="1209"/>
                            <a:ext cx="459" cy="1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23" name="Text Box 22"/>
              <p:cNvSpPr txBox="1">
                <a:spLocks noChangeArrowheads="1"/>
              </p:cNvSpPr>
              <p:nvPr/>
            </p:nvSpPr>
            <p:spPr bwMode="auto">
              <a:xfrm>
                <a:off x="2880" y="1113"/>
                <a:ext cx="1488" cy="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05000"/>
                  </a:lnSpc>
                  <a:spcBef>
                    <a:spcPct val="10000"/>
                  </a:spcBef>
                </a:pPr>
                <a:r>
                  <a:rPr kumimoji="1" lang="en-US" altLang="zh-CN" sz="3000">
                    <a:latin typeface="Times New Roman" pitchFamily="18" charset="0"/>
                    <a:ea typeface="隶书" pitchFamily="49" charset="-122"/>
                  </a:rPr>
                  <a:t>H</a:t>
                </a:r>
                <a:r>
                  <a:rPr kumimoji="1" lang="en-US" altLang="zh-CN" sz="3000" baseline="-25000">
                    <a:latin typeface="Times New Roman" pitchFamily="18" charset="0"/>
                    <a:ea typeface="隶书" pitchFamily="49" charset="-122"/>
                  </a:rPr>
                  <a:t>3</a:t>
                </a:r>
                <a:r>
                  <a:rPr kumimoji="1" lang="en-US" altLang="zh-CN" sz="3000">
                    <a:latin typeface="Times New Roman" pitchFamily="18" charset="0"/>
                    <a:ea typeface="隶书" pitchFamily="49" charset="-122"/>
                  </a:rPr>
                  <a:t>O</a:t>
                </a:r>
                <a:r>
                  <a:rPr kumimoji="1" lang="en-US" altLang="zh-CN" sz="3000" baseline="30000">
                    <a:latin typeface="Times New Roman" pitchFamily="18" charset="0"/>
                    <a:ea typeface="隶书" pitchFamily="49" charset="-122"/>
                  </a:rPr>
                  <a:t>+</a:t>
                </a:r>
                <a:r>
                  <a:rPr kumimoji="1" lang="en-US" altLang="zh-CN" sz="3000">
                    <a:latin typeface="Times New Roman" pitchFamily="18" charset="0"/>
                    <a:ea typeface="隶书" pitchFamily="49" charset="-122"/>
                  </a:rPr>
                  <a:t> + Ac</a:t>
                </a:r>
                <a:r>
                  <a:rPr kumimoji="1" lang="en-US" altLang="zh-CN" sz="3000" baseline="30000">
                    <a:latin typeface="Times New Roman" pitchFamily="18" charset="0"/>
                    <a:ea typeface="隶书" pitchFamily="49" charset="-122"/>
                  </a:rPr>
                  <a:t>-</a:t>
                </a:r>
              </a:p>
            </p:txBody>
          </p:sp>
        </p:grpSp>
      </p:grpSp>
      <p:sp>
        <p:nvSpPr>
          <p:cNvPr id="17419" name="Rectangle 23"/>
          <p:cNvSpPr>
            <a:spLocks noChangeArrowheads="1"/>
          </p:cNvSpPr>
          <p:nvPr/>
        </p:nvSpPr>
        <p:spPr bwMode="auto">
          <a:xfrm>
            <a:off x="1052139" y="1162346"/>
            <a:ext cx="2700337" cy="547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0000"/>
              </a:spcBef>
            </a:pPr>
            <a:r>
              <a:rPr kumimoji="1" lang="en-US" altLang="zh-CN" sz="3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3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两式相加得：</a:t>
            </a:r>
          </a:p>
        </p:txBody>
      </p:sp>
      <p:sp>
        <p:nvSpPr>
          <p:cNvPr id="512024" name="Rectangle 24"/>
          <p:cNvSpPr>
            <a:spLocks noChangeArrowheads="1"/>
          </p:cNvSpPr>
          <p:nvPr/>
        </p:nvSpPr>
        <p:spPr bwMode="auto">
          <a:xfrm>
            <a:off x="778077" y="4916905"/>
            <a:ext cx="10369148" cy="63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酸碱反应的实质就是两对共轭酸碱对之间的</a:t>
            </a:r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质子传递反应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Rectangle 13"/>
          <p:cNvSpPr>
            <a:spLocks noGrp="1" noChangeArrowheads="1"/>
          </p:cNvSpPr>
          <p:nvPr>
            <p:ph type="title"/>
          </p:nvPr>
        </p:nvSpPr>
        <p:spPr>
          <a:xfrm>
            <a:off x="2495551" y="549275"/>
            <a:ext cx="7313613" cy="782638"/>
          </a:xfrm>
          <a:noFill/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酸 碱 的 强 度</a:t>
            </a:r>
            <a:endParaRPr kumimoji="1"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BEF6A8-2859-4CF8-8F10-678F4EC959D0}" type="slidenum">
              <a:rPr lang="en-US" altLang="zh-CN" smtClean="0">
                <a:ea typeface="宋体" charset="-122"/>
              </a:rPr>
              <a:pPr/>
              <a:t>39</a:t>
            </a:fld>
            <a:endParaRPr lang="en-US" altLang="zh-CN">
              <a:ea typeface="宋体" charset="-122"/>
            </a:endParaRPr>
          </a:p>
        </p:txBody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1955800" y="1669941"/>
            <a:ext cx="8280400" cy="70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"/>
              </a:spcBef>
              <a:buFont typeface="Wingdings" pitchFamily="2" charset="2"/>
              <a:buChar char="u"/>
            </a:pPr>
            <a:r>
              <a:rPr lang="zh-CN" altLang="en-US" sz="3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酸或碱的强度是指它们给出或接受质子的能力</a:t>
            </a:r>
            <a:endParaRPr lang="zh-CN" altLang="en-US" sz="30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8437" name="Group 3"/>
          <p:cNvGrpSpPr>
            <a:grpSpLocks/>
          </p:cNvGrpSpPr>
          <p:nvPr/>
        </p:nvGrpSpPr>
        <p:grpSpPr bwMode="auto">
          <a:xfrm>
            <a:off x="3432175" y="2852740"/>
            <a:ext cx="1752600" cy="957263"/>
            <a:chOff x="1104" y="672"/>
            <a:chExt cx="1104" cy="603"/>
          </a:xfrm>
        </p:grpSpPr>
        <p:sp>
          <p:nvSpPr>
            <p:cNvPr id="18444" name="Text Box 4"/>
            <p:cNvSpPr txBox="1">
              <a:spLocks noChangeArrowheads="1"/>
            </p:cNvSpPr>
            <p:nvPr/>
          </p:nvSpPr>
          <p:spPr bwMode="auto">
            <a:xfrm>
              <a:off x="1344" y="672"/>
              <a:ext cx="384" cy="32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5000"/>
                </a:lnSpc>
                <a:spcBef>
                  <a:spcPct val="10000"/>
                </a:spcBef>
              </a:pPr>
              <a:r>
                <a:rPr kumimoji="1" lang="en-US" altLang="zh-CN" sz="2800">
                  <a:latin typeface="Times New Roman" pitchFamily="18" charset="0"/>
                  <a:ea typeface="隶书" pitchFamily="49" charset="-122"/>
                </a:rPr>
                <a:t>H</a:t>
              </a:r>
              <a:r>
                <a:rPr kumimoji="1" lang="en-US" altLang="zh-CN" sz="2800" baseline="30000">
                  <a:latin typeface="Times New Roman" pitchFamily="18" charset="0"/>
                  <a:ea typeface="隶书" pitchFamily="49" charset="-122"/>
                </a:rPr>
                <a:t>+</a:t>
              </a:r>
            </a:p>
          </p:txBody>
        </p:sp>
        <p:sp>
          <p:nvSpPr>
            <p:cNvPr id="18445" name="Line 5"/>
            <p:cNvSpPr>
              <a:spLocks noChangeShapeType="1"/>
            </p:cNvSpPr>
            <p:nvPr/>
          </p:nvSpPr>
          <p:spPr bwMode="auto">
            <a:xfrm flipV="1">
              <a:off x="1104" y="102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Line 6"/>
            <p:cNvSpPr>
              <a:spLocks noChangeShapeType="1"/>
            </p:cNvSpPr>
            <p:nvPr/>
          </p:nvSpPr>
          <p:spPr bwMode="auto">
            <a:xfrm>
              <a:off x="1104" y="1022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Rectangle 7"/>
            <p:cNvSpPr>
              <a:spLocks noChangeArrowheads="1"/>
            </p:cNvSpPr>
            <p:nvPr/>
          </p:nvSpPr>
          <p:spPr bwMode="auto">
            <a:xfrm>
              <a:off x="1728" y="950"/>
              <a:ext cx="480" cy="32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5000"/>
                </a:lnSpc>
                <a:spcBef>
                  <a:spcPct val="10000"/>
                </a:spcBef>
              </a:pPr>
              <a:r>
                <a:rPr kumimoji="1" lang="en-US" altLang="zh-CN" sz="2800">
                  <a:latin typeface="Times New Roman" pitchFamily="18" charset="0"/>
                  <a:ea typeface="隶书" pitchFamily="49" charset="-122"/>
                </a:rPr>
                <a:t>↓</a:t>
              </a:r>
            </a:p>
          </p:txBody>
        </p:sp>
      </p:grpSp>
      <p:grpSp>
        <p:nvGrpSpPr>
          <p:cNvPr id="18438" name="Group 8"/>
          <p:cNvGrpSpPr>
            <a:grpSpLocks/>
          </p:cNvGrpSpPr>
          <p:nvPr/>
        </p:nvGrpSpPr>
        <p:grpSpPr bwMode="auto">
          <a:xfrm>
            <a:off x="3216275" y="3716339"/>
            <a:ext cx="5029200" cy="592137"/>
            <a:chOff x="960" y="1209"/>
            <a:chExt cx="3168" cy="373"/>
          </a:xfrm>
        </p:grpSpPr>
        <p:sp>
          <p:nvSpPr>
            <p:cNvPr id="18441" name="Text Box 9"/>
            <p:cNvSpPr txBox="1">
              <a:spLocks noChangeArrowheads="1"/>
            </p:cNvSpPr>
            <p:nvPr/>
          </p:nvSpPr>
          <p:spPr bwMode="auto">
            <a:xfrm>
              <a:off x="960" y="1209"/>
              <a:ext cx="1440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5000"/>
                </a:lnSpc>
                <a:spcBef>
                  <a:spcPct val="10000"/>
                </a:spcBef>
              </a:pPr>
              <a:r>
                <a:rPr kumimoji="1" lang="en-US" altLang="zh-CN" sz="3000">
                  <a:latin typeface="Times New Roman" pitchFamily="18" charset="0"/>
                  <a:ea typeface="隶书" pitchFamily="49" charset="-122"/>
                </a:rPr>
                <a:t>HAc + H</a:t>
              </a:r>
              <a:r>
                <a:rPr kumimoji="1" lang="en-US" altLang="zh-CN" sz="3000" baseline="-25000">
                  <a:latin typeface="Times New Roman" pitchFamily="18" charset="0"/>
                  <a:ea typeface="隶书" pitchFamily="49" charset="-122"/>
                </a:rPr>
                <a:t>2</a:t>
              </a:r>
              <a:r>
                <a:rPr kumimoji="1" lang="en-US" altLang="zh-CN" sz="3000">
                  <a:latin typeface="Times New Roman" pitchFamily="18" charset="0"/>
                  <a:ea typeface="隶书" pitchFamily="49" charset="-122"/>
                </a:rPr>
                <a:t>O</a:t>
              </a:r>
            </a:p>
          </p:txBody>
        </p:sp>
        <p:grpSp>
          <p:nvGrpSpPr>
            <p:cNvPr id="18442" name="Group 10"/>
            <p:cNvGrpSpPr>
              <a:grpSpLocks/>
            </p:cNvGrpSpPr>
            <p:nvPr/>
          </p:nvGrpSpPr>
          <p:grpSpPr bwMode="auto">
            <a:xfrm>
              <a:off x="2160" y="1238"/>
              <a:ext cx="1968" cy="344"/>
              <a:chOff x="2400" y="1113"/>
              <a:chExt cx="1968" cy="344"/>
            </a:xfrm>
          </p:grpSpPr>
          <p:graphicFrame>
            <p:nvGraphicFramePr>
              <p:cNvPr id="18434" name="Object 11"/>
              <p:cNvGraphicFramePr>
                <a:graphicFrameLocks noChangeAspect="1"/>
              </p:cNvGraphicFramePr>
              <p:nvPr/>
            </p:nvGraphicFramePr>
            <p:xfrm>
              <a:off x="2400" y="1209"/>
              <a:ext cx="459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13" name="CS ChemDraw Drawing" r:id="rId4" imgW="729000" imgH="167400" progId="ChemDraw.Document.6.0">
                      <p:embed/>
                    </p:oleObj>
                  </mc:Choice>
                  <mc:Fallback>
                    <p:oleObj name="CS ChemDraw Drawing" r:id="rId4" imgW="729000" imgH="167400" progId="ChemDraw.Document.6.0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0" y="1209"/>
                            <a:ext cx="459" cy="1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43" name="Text Box 12"/>
              <p:cNvSpPr txBox="1">
                <a:spLocks noChangeArrowheads="1"/>
              </p:cNvSpPr>
              <p:nvPr/>
            </p:nvSpPr>
            <p:spPr bwMode="auto">
              <a:xfrm>
                <a:off x="2880" y="1113"/>
                <a:ext cx="1488" cy="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05000"/>
                  </a:lnSpc>
                  <a:spcBef>
                    <a:spcPct val="10000"/>
                  </a:spcBef>
                </a:pPr>
                <a:r>
                  <a:rPr kumimoji="1" lang="en-US" altLang="zh-CN" sz="3000">
                    <a:latin typeface="Times New Roman" pitchFamily="18" charset="0"/>
                    <a:ea typeface="隶书" pitchFamily="49" charset="-122"/>
                  </a:rPr>
                  <a:t>H</a:t>
                </a:r>
                <a:r>
                  <a:rPr kumimoji="1" lang="en-US" altLang="zh-CN" sz="3000" baseline="-25000">
                    <a:latin typeface="Times New Roman" pitchFamily="18" charset="0"/>
                    <a:ea typeface="隶书" pitchFamily="49" charset="-122"/>
                  </a:rPr>
                  <a:t>3</a:t>
                </a:r>
                <a:r>
                  <a:rPr kumimoji="1" lang="en-US" altLang="zh-CN" sz="3000">
                    <a:latin typeface="Times New Roman" pitchFamily="18" charset="0"/>
                    <a:ea typeface="隶书" pitchFamily="49" charset="-122"/>
                  </a:rPr>
                  <a:t>O</a:t>
                </a:r>
                <a:r>
                  <a:rPr kumimoji="1" lang="en-US" altLang="zh-CN" sz="3000" baseline="30000">
                    <a:latin typeface="Times New Roman" pitchFamily="18" charset="0"/>
                    <a:ea typeface="隶书" pitchFamily="49" charset="-122"/>
                  </a:rPr>
                  <a:t>+</a:t>
                </a:r>
                <a:r>
                  <a:rPr kumimoji="1" lang="en-US" altLang="zh-CN" sz="3000">
                    <a:latin typeface="Times New Roman" pitchFamily="18" charset="0"/>
                    <a:ea typeface="隶书" pitchFamily="49" charset="-122"/>
                  </a:rPr>
                  <a:t> + Ac</a:t>
                </a:r>
                <a:r>
                  <a:rPr kumimoji="1" lang="en-US" altLang="zh-CN" sz="3000" baseline="30000">
                    <a:latin typeface="Times New Roman" pitchFamily="18" charset="0"/>
                    <a:ea typeface="隶书" pitchFamily="49" charset="-122"/>
                  </a:rPr>
                  <a:t>-</a:t>
                </a:r>
              </a:p>
            </p:txBody>
          </p:sp>
        </p:grpSp>
      </p:grpSp>
      <p:sp>
        <p:nvSpPr>
          <p:cNvPr id="514062" name="Rectangle 14"/>
          <p:cNvSpPr>
            <a:spLocks noChangeArrowheads="1"/>
          </p:cNvSpPr>
          <p:nvPr/>
        </p:nvSpPr>
        <p:spPr bwMode="auto">
          <a:xfrm>
            <a:off x="2566988" y="5013326"/>
            <a:ext cx="6734536" cy="629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3000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K</a:t>
            </a:r>
            <a:r>
              <a:rPr lang="el-GR" altLang="zh-CN" sz="2800" baseline="30000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Θ</a:t>
            </a:r>
            <a:r>
              <a:rPr lang="zh-CN" altLang="en-US" sz="2800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越大，则给出（接受）质子能力就越强</a:t>
            </a:r>
            <a:endParaRPr lang="zh-CN" altLang="el-GR" sz="2800" dirty="0">
              <a:solidFill>
                <a:srgbClr val="0000FF"/>
              </a:solidFill>
              <a:latin typeface="Arial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4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4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13"/>
          <p:cNvSpPr>
            <a:spLocks noGrp="1" noChangeArrowheads="1"/>
          </p:cNvSpPr>
          <p:nvPr>
            <p:ph type="title"/>
          </p:nvPr>
        </p:nvSpPr>
        <p:spPr>
          <a:xfrm>
            <a:off x="623392" y="1473397"/>
            <a:ext cx="10363200" cy="1362075"/>
          </a:xfrm>
          <a:noFill/>
        </p:spPr>
        <p:txBody>
          <a:bodyPr anchor="ctr" anchorCtr="0"/>
          <a:lstStyle/>
          <a:p>
            <a:pPr eaLnBrk="1" hangingPunct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第一节 强电解质溶液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435" y="3088422"/>
            <a:ext cx="10363200" cy="155273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一、强电解质溶液理论要点</a:t>
            </a:r>
            <a:endParaRPr lang="en-US" altLang="zh-CN" sz="3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二、离子的活度和活度因子</a:t>
            </a:r>
          </a:p>
        </p:txBody>
      </p:sp>
      <p:sp>
        <p:nvSpPr>
          <p:cNvPr id="5017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DA728-69A8-4E00-BC53-2E66D2053945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3DE600-C545-4B81-A905-7923D20C1EB7}" type="slidenum">
              <a:rPr lang="en-US" altLang="zh-CN" smtClean="0">
                <a:ea typeface="宋体" charset="-122"/>
              </a:rPr>
              <a:pPr/>
              <a:t>40</a:t>
            </a:fld>
            <a:endParaRPr lang="en-US" altLang="zh-CN">
              <a:ea typeface="宋体" charset="-122"/>
            </a:endParaRPr>
          </a:p>
        </p:txBody>
      </p:sp>
      <p:sp>
        <p:nvSpPr>
          <p:cNvPr id="68618" name="Rectangle 9"/>
          <p:cNvSpPr>
            <a:spLocks noChangeArrowheads="1"/>
          </p:cNvSpPr>
          <p:nvPr/>
        </p:nvSpPr>
        <p:spPr bwMode="auto">
          <a:xfrm>
            <a:off x="2895601" y="479607"/>
            <a:ext cx="7239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在水溶液中的共轭酸碱对和</a:t>
            </a:r>
            <a:r>
              <a:rPr kumimoji="1" lang="en-US" altLang="zh-CN" sz="2800" dirty="0" err="1"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2800" i="1" dirty="0" err="1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800" dirty="0" err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值（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25 </a:t>
            </a:r>
            <a:r>
              <a:rPr kumimoji="1" lang="en-US" altLang="zh-CN" sz="2800" baseline="30000" dirty="0" err="1">
                <a:latin typeface="Times New Roman" pitchFamily="18" charset="0"/>
                <a:ea typeface="楷体_GB2312" pitchFamily="49" charset="-122"/>
              </a:rPr>
              <a:t>o</a:t>
            </a:r>
            <a:r>
              <a:rPr kumimoji="1" lang="en-US" altLang="zh-CN" sz="2800" dirty="0" err="1"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）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208214" y="1268660"/>
            <a:ext cx="8231187" cy="5112668"/>
            <a:chOff x="684213" y="1268660"/>
            <a:chExt cx="8231187" cy="5112668"/>
          </a:xfrm>
        </p:grpSpPr>
        <p:sp>
          <p:nvSpPr>
            <p:cNvPr id="68611" name="Line 2"/>
            <p:cNvSpPr>
              <a:spLocks noChangeShapeType="1"/>
            </p:cNvSpPr>
            <p:nvPr/>
          </p:nvSpPr>
          <p:spPr bwMode="auto">
            <a:xfrm>
              <a:off x="762000" y="1268660"/>
              <a:ext cx="807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12" name="Line 3"/>
            <p:cNvSpPr>
              <a:spLocks noChangeShapeType="1"/>
            </p:cNvSpPr>
            <p:nvPr/>
          </p:nvSpPr>
          <p:spPr bwMode="auto">
            <a:xfrm>
              <a:off x="762000" y="1960140"/>
              <a:ext cx="807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13" name="Line 4"/>
            <p:cNvSpPr>
              <a:spLocks noChangeShapeType="1"/>
            </p:cNvSpPr>
            <p:nvPr/>
          </p:nvSpPr>
          <p:spPr bwMode="auto">
            <a:xfrm>
              <a:off x="684213" y="6381328"/>
              <a:ext cx="807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14" name="Text Box 5"/>
            <p:cNvSpPr txBox="1">
              <a:spLocks noChangeArrowheads="1"/>
            </p:cNvSpPr>
            <p:nvPr/>
          </p:nvSpPr>
          <p:spPr bwMode="auto">
            <a:xfrm>
              <a:off x="1295400" y="1350540"/>
              <a:ext cx="7391400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Times New Roman" pitchFamily="18" charset="0"/>
                  <a:ea typeface="楷体_GB2312" pitchFamily="49" charset="-122"/>
                </a:rPr>
                <a:t>共轭酸 </a:t>
              </a:r>
              <a:r>
                <a:rPr lang="en-US" altLang="zh-CN" sz="2800" dirty="0">
                  <a:latin typeface="Times New Roman" pitchFamily="18" charset="0"/>
                  <a:ea typeface="楷体_GB2312" pitchFamily="49" charset="-122"/>
                </a:rPr>
                <a:t>HA         </a:t>
              </a:r>
              <a:r>
                <a:rPr kumimoji="1" lang="en-US" altLang="zh-CN" sz="2800" i="1" dirty="0">
                  <a:latin typeface="Times New Roman" pitchFamily="18" charset="0"/>
                  <a:ea typeface="楷体_GB2312" pitchFamily="49" charset="-122"/>
                </a:rPr>
                <a:t>K</a:t>
              </a:r>
              <a:r>
                <a:rPr kumimoji="1" lang="en-US" altLang="zh-CN" sz="2800" baseline="-30000" dirty="0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kumimoji="1" lang="el-GR" altLang="zh-CN" sz="2800" i="1" baseline="30000" dirty="0">
                  <a:latin typeface="Times New Roman"/>
                  <a:ea typeface="楷体_GB2312" pitchFamily="49" charset="-122"/>
                  <a:cs typeface="Times New Roman"/>
                </a:rPr>
                <a:t>θ</a:t>
              </a:r>
              <a:r>
                <a:rPr kumimoji="1" lang="en-US" altLang="zh-CN" sz="2800" baseline="-30000" dirty="0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dirty="0">
                  <a:latin typeface="Times New Roman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2800" dirty="0" err="1">
                  <a:latin typeface="Times New Roman" pitchFamily="18" charset="0"/>
                  <a:ea typeface="楷体_GB2312" pitchFamily="49" charset="-122"/>
                </a:rPr>
                <a:t>aq</a:t>
              </a:r>
              <a:r>
                <a:rPr kumimoji="1" lang="en-US" altLang="zh-CN" sz="2800" dirty="0">
                  <a:latin typeface="Times New Roman" pitchFamily="18" charset="0"/>
                  <a:ea typeface="楷体_GB2312" pitchFamily="49" charset="-122"/>
                </a:rPr>
                <a:t>)     p</a:t>
              </a:r>
              <a:r>
                <a:rPr kumimoji="1" lang="en-US" altLang="zh-CN" sz="2800" i="1" dirty="0">
                  <a:latin typeface="Times New Roman" pitchFamily="18" charset="0"/>
                  <a:ea typeface="楷体_GB2312" pitchFamily="49" charset="-122"/>
                </a:rPr>
                <a:t> K</a:t>
              </a:r>
              <a:r>
                <a:rPr kumimoji="1" lang="en-US" altLang="zh-CN" sz="2800" baseline="-30000" dirty="0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kumimoji="1" lang="el-GR" altLang="zh-CN" sz="2800" i="1" baseline="30000" dirty="0">
                  <a:latin typeface="Times New Roman"/>
                  <a:ea typeface="楷体_GB2312" pitchFamily="49" charset="-122"/>
                  <a:cs typeface="Times New Roman"/>
                </a:rPr>
                <a:t>θ</a:t>
              </a:r>
              <a:r>
                <a:rPr kumimoji="1" lang="en-US" altLang="zh-CN" sz="2800" dirty="0">
                  <a:latin typeface="Times New Roman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2800" dirty="0" err="1">
                  <a:latin typeface="Times New Roman" pitchFamily="18" charset="0"/>
                  <a:ea typeface="楷体_GB2312" pitchFamily="49" charset="-122"/>
                </a:rPr>
                <a:t>aq</a:t>
              </a:r>
              <a:r>
                <a:rPr kumimoji="1" lang="en-US" altLang="zh-CN" sz="2800" dirty="0">
                  <a:latin typeface="Times New Roman" pitchFamily="18" charset="0"/>
                  <a:ea typeface="楷体_GB2312" pitchFamily="49" charset="-122"/>
                </a:rPr>
                <a:t>)   </a:t>
              </a:r>
              <a:r>
                <a:rPr kumimoji="1" lang="zh-CN" altLang="en-US" sz="2800" dirty="0">
                  <a:latin typeface="Times New Roman" pitchFamily="18" charset="0"/>
                  <a:ea typeface="楷体_GB2312" pitchFamily="49" charset="-122"/>
                </a:rPr>
                <a:t>共轭碱</a:t>
              </a:r>
              <a:r>
                <a:rPr kumimoji="1" lang="en-US" altLang="zh-CN" sz="2800" dirty="0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kumimoji="1" lang="zh-CN" altLang="en-US" sz="2800" baseline="30000" dirty="0">
                  <a:latin typeface="Times New Roman" pitchFamily="18" charset="0"/>
                  <a:ea typeface="楷体_GB2312" pitchFamily="49" charset="-122"/>
                </a:rPr>
                <a:t>－</a:t>
              </a:r>
              <a:endParaRPr kumimoji="1" lang="zh-CN" altLang="en-US" sz="2800" dirty="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8615" name="Text Box 6"/>
            <p:cNvSpPr txBox="1">
              <a:spLocks noChangeArrowheads="1"/>
            </p:cNvSpPr>
            <p:nvPr/>
          </p:nvSpPr>
          <p:spPr bwMode="auto">
            <a:xfrm>
              <a:off x="1143000" y="2036340"/>
              <a:ext cx="1981200" cy="413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5000"/>
                </a:spcBef>
              </a:pPr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H</a:t>
              </a:r>
              <a:r>
                <a:rPr lang="en-US" altLang="zh-CN" sz="2400" baseline="-25000">
                  <a:latin typeface="Times New Roman" pitchFamily="18" charset="0"/>
                  <a:ea typeface="楷体_GB2312" pitchFamily="49" charset="-122"/>
                </a:rPr>
                <a:t>2</a:t>
              </a:r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C</a:t>
              </a:r>
              <a:r>
                <a:rPr lang="en-US" altLang="zh-CN" sz="2400" baseline="-25000">
                  <a:latin typeface="Times New Roman" pitchFamily="18" charset="0"/>
                  <a:ea typeface="楷体_GB2312" pitchFamily="49" charset="-122"/>
                </a:rPr>
                <a:t>2</a:t>
              </a:r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O</a:t>
              </a:r>
              <a:r>
                <a:rPr lang="en-US" altLang="zh-CN" sz="2400" baseline="-25000">
                  <a:latin typeface="Times New Roman" pitchFamily="18" charset="0"/>
                  <a:ea typeface="楷体_GB2312" pitchFamily="49" charset="-122"/>
                </a:rPr>
                <a:t>4</a:t>
              </a:r>
              <a:endParaRPr lang="en-US" altLang="zh-CN" sz="2400">
                <a:latin typeface="Times New Roman" pitchFamily="18" charset="0"/>
                <a:ea typeface="楷体_GB2312" pitchFamily="49" charset="-122"/>
              </a:endParaRPr>
            </a:p>
            <a:p>
              <a:pPr algn="ctr">
                <a:lnSpc>
                  <a:spcPct val="95000"/>
                </a:lnSpc>
                <a:spcBef>
                  <a:spcPct val="5000"/>
                </a:spcBef>
              </a:pPr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H</a:t>
              </a:r>
              <a:r>
                <a:rPr lang="en-US" altLang="zh-CN" sz="2400" baseline="-25000">
                  <a:latin typeface="Times New Roman" pitchFamily="18" charset="0"/>
                  <a:ea typeface="楷体_GB2312" pitchFamily="49" charset="-122"/>
                </a:rPr>
                <a:t>2</a:t>
              </a:r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SO</a:t>
              </a:r>
              <a:r>
                <a:rPr lang="en-US" altLang="zh-CN" sz="2400" baseline="-25000">
                  <a:latin typeface="Times New Roman" pitchFamily="18" charset="0"/>
                  <a:ea typeface="楷体_GB2312" pitchFamily="49" charset="-122"/>
                </a:rPr>
                <a:t>3</a:t>
              </a:r>
              <a:endParaRPr lang="en-US" altLang="zh-CN" sz="2400">
                <a:latin typeface="Times New Roman" pitchFamily="18" charset="0"/>
                <a:ea typeface="楷体_GB2312" pitchFamily="49" charset="-122"/>
              </a:endParaRPr>
            </a:p>
            <a:p>
              <a:pPr algn="ctr" eaLnBrk="0" hangingPunct="0"/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H</a:t>
              </a:r>
              <a:r>
                <a:rPr lang="en-US" altLang="zh-CN" sz="2400" baseline="-25000">
                  <a:latin typeface="Times New Roman" pitchFamily="18" charset="0"/>
                  <a:ea typeface="楷体_GB2312" pitchFamily="49" charset="-122"/>
                </a:rPr>
                <a:t>3</a:t>
              </a:r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PO</a:t>
              </a:r>
              <a:r>
                <a:rPr lang="en-US" altLang="zh-CN" sz="2400" baseline="-25000">
                  <a:latin typeface="Times New Roman" pitchFamily="18" charset="0"/>
                  <a:ea typeface="楷体_GB2312" pitchFamily="49" charset="-122"/>
                </a:rPr>
                <a:t>4</a:t>
              </a:r>
              <a:endParaRPr lang="en-US" altLang="zh-CN" sz="2400">
                <a:latin typeface="Times New Roman" pitchFamily="18" charset="0"/>
                <a:ea typeface="楷体_GB2312" pitchFamily="49" charset="-122"/>
              </a:endParaRPr>
            </a:p>
            <a:p>
              <a:pPr algn="ctr">
                <a:lnSpc>
                  <a:spcPct val="95000"/>
                </a:lnSpc>
                <a:spcBef>
                  <a:spcPct val="5000"/>
                </a:spcBef>
              </a:pPr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HF</a:t>
              </a:r>
            </a:p>
            <a:p>
              <a:pPr algn="ctr">
                <a:lnSpc>
                  <a:spcPct val="95000"/>
                </a:lnSpc>
                <a:spcBef>
                  <a:spcPct val="5000"/>
                </a:spcBef>
              </a:pPr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HCOOH</a:t>
              </a:r>
            </a:p>
            <a:p>
              <a:pPr algn="ctr">
                <a:lnSpc>
                  <a:spcPct val="95000"/>
                </a:lnSpc>
                <a:spcBef>
                  <a:spcPct val="5000"/>
                </a:spcBef>
              </a:pPr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HAc</a:t>
              </a:r>
            </a:p>
            <a:p>
              <a:pPr algn="ctr">
                <a:lnSpc>
                  <a:spcPct val="95000"/>
                </a:lnSpc>
                <a:spcBef>
                  <a:spcPct val="5000"/>
                </a:spcBef>
              </a:pPr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H</a:t>
              </a:r>
              <a:r>
                <a:rPr lang="en-US" altLang="zh-CN" sz="2400" baseline="-25000">
                  <a:latin typeface="Times New Roman" pitchFamily="18" charset="0"/>
                  <a:ea typeface="楷体_GB2312" pitchFamily="49" charset="-122"/>
                </a:rPr>
                <a:t>2</a:t>
              </a:r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CO</a:t>
              </a:r>
              <a:r>
                <a:rPr lang="en-US" altLang="zh-CN" sz="2400" baseline="-25000">
                  <a:latin typeface="Times New Roman" pitchFamily="18" charset="0"/>
                  <a:ea typeface="楷体_GB2312" pitchFamily="49" charset="-122"/>
                </a:rPr>
                <a:t>3</a:t>
              </a:r>
              <a:endParaRPr lang="en-US" altLang="zh-CN" sz="2400">
                <a:latin typeface="Times New Roman" pitchFamily="18" charset="0"/>
                <a:ea typeface="楷体_GB2312" pitchFamily="49" charset="-122"/>
              </a:endParaRPr>
            </a:p>
            <a:p>
              <a:pPr algn="ctr">
                <a:lnSpc>
                  <a:spcPct val="95000"/>
                </a:lnSpc>
                <a:spcBef>
                  <a:spcPct val="5000"/>
                </a:spcBef>
              </a:pPr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H</a:t>
              </a:r>
              <a:r>
                <a:rPr lang="en-US" altLang="zh-CN" sz="2400" baseline="-25000">
                  <a:latin typeface="Times New Roman" pitchFamily="18" charset="0"/>
                  <a:ea typeface="楷体_GB2312" pitchFamily="49" charset="-122"/>
                </a:rPr>
                <a:t>2</a:t>
              </a:r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PO</a:t>
              </a:r>
              <a:r>
                <a:rPr lang="en-US" altLang="zh-CN" sz="2400" baseline="-25000">
                  <a:latin typeface="Times New Roman" pitchFamily="18" charset="0"/>
                  <a:ea typeface="楷体_GB2312" pitchFamily="49" charset="-122"/>
                </a:rPr>
                <a:t>4</a:t>
              </a:r>
              <a:r>
                <a:rPr lang="en-US" altLang="zh-CN" sz="2400" baseline="30000">
                  <a:latin typeface="Times New Roman" pitchFamily="18" charset="0"/>
                  <a:ea typeface="楷体_GB2312" pitchFamily="49" charset="-122"/>
                </a:rPr>
                <a:t>-</a:t>
              </a:r>
              <a:endParaRPr lang="en-US" altLang="zh-CN" sz="2400">
                <a:latin typeface="Times New Roman" pitchFamily="18" charset="0"/>
                <a:ea typeface="楷体_GB2312" pitchFamily="49" charset="-122"/>
              </a:endParaRPr>
            </a:p>
            <a:p>
              <a:pPr algn="ctr">
                <a:lnSpc>
                  <a:spcPct val="95000"/>
                </a:lnSpc>
                <a:spcBef>
                  <a:spcPct val="5000"/>
                </a:spcBef>
              </a:pPr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HCO</a:t>
              </a:r>
              <a:r>
                <a:rPr lang="en-US" altLang="zh-CN" sz="2400" baseline="-25000">
                  <a:latin typeface="Times New Roman" pitchFamily="18" charset="0"/>
                  <a:ea typeface="楷体_GB2312" pitchFamily="49" charset="-122"/>
                </a:rPr>
                <a:t>3</a:t>
              </a:r>
              <a:r>
                <a:rPr lang="en-US" altLang="zh-CN" sz="2400" baseline="30000">
                  <a:latin typeface="Times New Roman" pitchFamily="18" charset="0"/>
                  <a:ea typeface="楷体_GB2312" pitchFamily="49" charset="-122"/>
                </a:rPr>
                <a:t>-</a:t>
              </a:r>
              <a:endParaRPr lang="en-US" altLang="zh-CN" sz="2400">
                <a:latin typeface="Times New Roman" pitchFamily="18" charset="0"/>
                <a:ea typeface="楷体_GB2312" pitchFamily="49" charset="-122"/>
              </a:endParaRPr>
            </a:p>
            <a:p>
              <a:pPr algn="ctr" eaLnBrk="0" hangingPunct="0"/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HPO</a:t>
              </a:r>
              <a:r>
                <a:rPr lang="en-US" altLang="zh-CN" sz="2400" baseline="-25000">
                  <a:latin typeface="Times New Roman" pitchFamily="18" charset="0"/>
                  <a:ea typeface="楷体_GB2312" pitchFamily="49" charset="-122"/>
                </a:rPr>
                <a:t>4</a:t>
              </a:r>
              <a:r>
                <a:rPr lang="en-US" altLang="zh-CN" sz="2400" baseline="30000">
                  <a:latin typeface="Times New Roman" pitchFamily="18" charset="0"/>
                  <a:ea typeface="楷体_GB2312" pitchFamily="49" charset="-122"/>
                </a:rPr>
                <a:t>2-</a:t>
              </a:r>
              <a:endParaRPr lang="en-US" altLang="zh-CN" sz="2400">
                <a:latin typeface="Times New Roman" pitchFamily="18" charset="0"/>
                <a:ea typeface="楷体_GB2312" pitchFamily="49" charset="-122"/>
              </a:endParaRPr>
            </a:p>
            <a:p>
              <a:pPr algn="ctr" eaLnBrk="0" hangingPunct="0"/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H</a:t>
              </a:r>
              <a:r>
                <a:rPr lang="en-US" altLang="zh-CN" sz="2400" baseline="-25000">
                  <a:latin typeface="Times New Roman" pitchFamily="18" charset="0"/>
                  <a:ea typeface="楷体_GB2312" pitchFamily="49" charset="-122"/>
                </a:rPr>
                <a:t>2</a:t>
              </a:r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68616" name="Text Box 7"/>
            <p:cNvSpPr txBox="1">
              <a:spLocks noChangeArrowheads="1"/>
            </p:cNvSpPr>
            <p:nvPr/>
          </p:nvSpPr>
          <p:spPr bwMode="auto">
            <a:xfrm>
              <a:off x="3352800" y="2039515"/>
              <a:ext cx="1981200" cy="4154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5.9×10</a:t>
              </a:r>
              <a:r>
                <a:rPr lang="en-US" altLang="zh-CN" sz="2400" baseline="30000">
                  <a:latin typeface="Times New Roman" pitchFamily="18" charset="0"/>
                  <a:ea typeface="楷体_GB2312" pitchFamily="49" charset="-122"/>
                </a:rPr>
                <a:t>-2</a:t>
              </a:r>
            </a:p>
            <a:p>
              <a:pPr algn="ctr" eaLnBrk="0" hangingPunct="0"/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1.4×10</a:t>
              </a:r>
              <a:r>
                <a:rPr lang="en-US" altLang="zh-CN" sz="2400" baseline="30000">
                  <a:latin typeface="Times New Roman" pitchFamily="18" charset="0"/>
                  <a:ea typeface="楷体_GB2312" pitchFamily="49" charset="-122"/>
                </a:rPr>
                <a:t>-2</a:t>
              </a:r>
            </a:p>
            <a:p>
              <a:pPr algn="ctr" eaLnBrk="0" hangingPunct="0"/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6.9×10</a:t>
              </a:r>
              <a:r>
                <a:rPr lang="en-US" altLang="zh-CN" sz="2400" baseline="30000">
                  <a:latin typeface="Times New Roman" pitchFamily="18" charset="0"/>
                  <a:ea typeface="楷体_GB2312" pitchFamily="49" charset="-122"/>
                </a:rPr>
                <a:t>-3</a:t>
              </a:r>
            </a:p>
            <a:p>
              <a:pPr algn="ctr" eaLnBrk="0" hangingPunct="0"/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6.3×10</a:t>
              </a:r>
              <a:r>
                <a:rPr lang="en-US" altLang="zh-CN" sz="2400" baseline="30000">
                  <a:latin typeface="Times New Roman" pitchFamily="18" charset="0"/>
                  <a:ea typeface="楷体_GB2312" pitchFamily="49" charset="-122"/>
                </a:rPr>
                <a:t>-4</a:t>
              </a:r>
            </a:p>
            <a:p>
              <a:pPr algn="ctr" eaLnBrk="0" hangingPunct="0"/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1.8×10</a:t>
              </a:r>
              <a:r>
                <a:rPr lang="en-US" altLang="zh-CN" sz="2400" baseline="30000">
                  <a:latin typeface="Times New Roman" pitchFamily="18" charset="0"/>
                  <a:ea typeface="楷体_GB2312" pitchFamily="49" charset="-122"/>
                </a:rPr>
                <a:t>-4</a:t>
              </a:r>
            </a:p>
            <a:p>
              <a:pPr algn="ctr" eaLnBrk="0" hangingPunct="0"/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1.7×10</a:t>
              </a:r>
              <a:r>
                <a:rPr lang="en-US" altLang="zh-CN" sz="2400" baseline="30000">
                  <a:latin typeface="Times New Roman" pitchFamily="18" charset="0"/>
                  <a:ea typeface="楷体_GB2312" pitchFamily="49" charset="-122"/>
                </a:rPr>
                <a:t>-5</a:t>
              </a:r>
            </a:p>
            <a:p>
              <a:pPr algn="ctr" eaLnBrk="0" hangingPunct="0"/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4.5×10</a:t>
              </a:r>
              <a:r>
                <a:rPr lang="en-US" altLang="zh-CN" sz="2400" baseline="30000">
                  <a:latin typeface="Times New Roman" pitchFamily="18" charset="0"/>
                  <a:ea typeface="楷体_GB2312" pitchFamily="49" charset="-122"/>
                </a:rPr>
                <a:t>-7</a:t>
              </a:r>
            </a:p>
            <a:p>
              <a:pPr algn="ctr" eaLnBrk="0" hangingPunct="0"/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6.2×10</a:t>
              </a:r>
              <a:r>
                <a:rPr lang="en-US" altLang="zh-CN" sz="2400" baseline="30000">
                  <a:latin typeface="Times New Roman" pitchFamily="18" charset="0"/>
                  <a:ea typeface="楷体_GB2312" pitchFamily="49" charset="-122"/>
                </a:rPr>
                <a:t>-8</a:t>
              </a:r>
            </a:p>
            <a:p>
              <a:pPr algn="ctr" eaLnBrk="0" hangingPunct="0"/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4.7×10</a:t>
              </a:r>
              <a:r>
                <a:rPr lang="en-US" altLang="zh-CN" sz="2400" baseline="30000">
                  <a:latin typeface="Times New Roman" pitchFamily="18" charset="0"/>
                  <a:ea typeface="楷体_GB2312" pitchFamily="49" charset="-122"/>
                </a:rPr>
                <a:t>-11</a:t>
              </a:r>
            </a:p>
            <a:p>
              <a:pPr algn="ctr" eaLnBrk="0" hangingPunct="0"/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2.4×10</a:t>
              </a:r>
              <a:r>
                <a:rPr lang="en-US" altLang="zh-CN" sz="2400" baseline="30000">
                  <a:latin typeface="Times New Roman" pitchFamily="18" charset="0"/>
                  <a:ea typeface="楷体_GB2312" pitchFamily="49" charset="-122"/>
                </a:rPr>
                <a:t>-12</a:t>
              </a:r>
            </a:p>
            <a:p>
              <a:pPr algn="ctr" eaLnBrk="0" hangingPunct="0"/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1.0×10</a:t>
              </a:r>
              <a:r>
                <a:rPr lang="en-US" altLang="zh-CN" sz="2400" baseline="30000">
                  <a:latin typeface="Times New Roman" pitchFamily="18" charset="0"/>
                  <a:ea typeface="楷体_GB2312" pitchFamily="49" charset="-122"/>
                </a:rPr>
                <a:t>-14</a:t>
              </a:r>
            </a:p>
          </p:txBody>
        </p:sp>
        <p:sp>
          <p:nvSpPr>
            <p:cNvPr id="68617" name="Text Box 8"/>
            <p:cNvSpPr txBox="1">
              <a:spLocks noChangeArrowheads="1"/>
            </p:cNvSpPr>
            <p:nvPr/>
          </p:nvSpPr>
          <p:spPr bwMode="auto">
            <a:xfrm>
              <a:off x="5257800" y="2036340"/>
              <a:ext cx="1219200" cy="413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5000"/>
                </a:spcBef>
              </a:pPr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1.23</a:t>
              </a:r>
            </a:p>
            <a:p>
              <a:pPr algn="ctr">
                <a:lnSpc>
                  <a:spcPct val="95000"/>
                </a:lnSpc>
                <a:spcBef>
                  <a:spcPct val="5000"/>
                </a:spcBef>
              </a:pPr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1.85</a:t>
              </a:r>
            </a:p>
            <a:p>
              <a:pPr algn="ctr">
                <a:lnSpc>
                  <a:spcPct val="95000"/>
                </a:lnSpc>
                <a:spcBef>
                  <a:spcPct val="5000"/>
                </a:spcBef>
              </a:pPr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2.16</a:t>
              </a:r>
            </a:p>
            <a:p>
              <a:pPr algn="ctr">
                <a:lnSpc>
                  <a:spcPct val="95000"/>
                </a:lnSpc>
                <a:spcBef>
                  <a:spcPct val="5000"/>
                </a:spcBef>
              </a:pPr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3.20</a:t>
              </a:r>
            </a:p>
            <a:p>
              <a:pPr algn="ctr">
                <a:lnSpc>
                  <a:spcPct val="95000"/>
                </a:lnSpc>
                <a:spcBef>
                  <a:spcPct val="5000"/>
                </a:spcBef>
              </a:pPr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3.75</a:t>
              </a:r>
            </a:p>
            <a:p>
              <a:pPr algn="ctr">
                <a:lnSpc>
                  <a:spcPct val="95000"/>
                </a:lnSpc>
                <a:spcBef>
                  <a:spcPct val="5000"/>
                </a:spcBef>
              </a:pPr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4.76</a:t>
              </a:r>
            </a:p>
            <a:p>
              <a:pPr algn="ctr">
                <a:lnSpc>
                  <a:spcPct val="95000"/>
                </a:lnSpc>
                <a:spcBef>
                  <a:spcPct val="5000"/>
                </a:spcBef>
              </a:pPr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6.35</a:t>
              </a:r>
            </a:p>
            <a:p>
              <a:pPr algn="ctr">
                <a:lnSpc>
                  <a:spcPct val="95000"/>
                </a:lnSpc>
                <a:spcBef>
                  <a:spcPct val="5000"/>
                </a:spcBef>
              </a:pPr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7.05</a:t>
              </a:r>
            </a:p>
            <a:p>
              <a:pPr algn="ctr">
                <a:lnSpc>
                  <a:spcPct val="95000"/>
                </a:lnSpc>
                <a:spcBef>
                  <a:spcPct val="5000"/>
                </a:spcBef>
              </a:pPr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10.33</a:t>
              </a:r>
            </a:p>
            <a:p>
              <a:pPr algn="ctr">
                <a:lnSpc>
                  <a:spcPct val="95000"/>
                </a:lnSpc>
                <a:spcBef>
                  <a:spcPct val="5000"/>
                </a:spcBef>
              </a:pPr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12.32</a:t>
              </a:r>
            </a:p>
            <a:p>
              <a:pPr algn="ctr">
                <a:lnSpc>
                  <a:spcPct val="95000"/>
                </a:lnSpc>
                <a:spcBef>
                  <a:spcPct val="5000"/>
                </a:spcBef>
              </a:pPr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68619" name="Text Box 10"/>
            <p:cNvSpPr txBox="1">
              <a:spLocks noChangeArrowheads="1"/>
            </p:cNvSpPr>
            <p:nvPr/>
          </p:nvSpPr>
          <p:spPr bwMode="auto">
            <a:xfrm>
              <a:off x="6477000" y="2061740"/>
              <a:ext cx="1981200" cy="413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5000"/>
                </a:spcBef>
              </a:pPr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HC</a:t>
              </a:r>
              <a:r>
                <a:rPr lang="en-US" altLang="zh-CN" sz="2400" baseline="-25000">
                  <a:latin typeface="Times New Roman" pitchFamily="18" charset="0"/>
                  <a:ea typeface="楷体_GB2312" pitchFamily="49" charset="-122"/>
                </a:rPr>
                <a:t>2</a:t>
              </a:r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O</a:t>
              </a:r>
              <a:r>
                <a:rPr lang="en-US" altLang="zh-CN" sz="2400" baseline="-25000">
                  <a:latin typeface="Times New Roman" pitchFamily="18" charset="0"/>
                  <a:ea typeface="楷体_GB2312" pitchFamily="49" charset="-122"/>
                </a:rPr>
                <a:t>4</a:t>
              </a:r>
              <a:r>
                <a:rPr lang="en-US" altLang="zh-CN" sz="2400" baseline="30000">
                  <a:latin typeface="Times New Roman" pitchFamily="18" charset="0"/>
                  <a:ea typeface="楷体_GB2312" pitchFamily="49" charset="-122"/>
                </a:rPr>
                <a:t>-</a:t>
              </a:r>
              <a:endParaRPr lang="en-US" altLang="zh-CN" sz="2400">
                <a:latin typeface="Times New Roman" pitchFamily="18" charset="0"/>
                <a:ea typeface="楷体_GB2312" pitchFamily="49" charset="-122"/>
              </a:endParaRPr>
            </a:p>
            <a:p>
              <a:pPr algn="ctr">
                <a:lnSpc>
                  <a:spcPct val="95000"/>
                </a:lnSpc>
                <a:spcBef>
                  <a:spcPct val="5000"/>
                </a:spcBef>
              </a:pPr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HSO</a:t>
              </a:r>
              <a:r>
                <a:rPr lang="en-US" altLang="zh-CN" sz="2400" baseline="-25000">
                  <a:latin typeface="Times New Roman" pitchFamily="18" charset="0"/>
                  <a:ea typeface="楷体_GB2312" pitchFamily="49" charset="-122"/>
                </a:rPr>
                <a:t>3</a:t>
              </a:r>
              <a:r>
                <a:rPr lang="en-US" altLang="zh-CN" sz="2400" baseline="30000">
                  <a:latin typeface="Times New Roman" pitchFamily="18" charset="0"/>
                  <a:ea typeface="楷体_GB2312" pitchFamily="49" charset="-122"/>
                </a:rPr>
                <a:t>-</a:t>
              </a:r>
              <a:endParaRPr lang="en-US" altLang="zh-CN" sz="2400">
                <a:latin typeface="Times New Roman" pitchFamily="18" charset="0"/>
                <a:ea typeface="楷体_GB2312" pitchFamily="49" charset="-122"/>
              </a:endParaRPr>
            </a:p>
            <a:p>
              <a:pPr algn="ctr" eaLnBrk="0" hangingPunct="0"/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H</a:t>
              </a:r>
              <a:r>
                <a:rPr lang="en-US" altLang="zh-CN" sz="2400" baseline="-25000">
                  <a:latin typeface="Times New Roman" pitchFamily="18" charset="0"/>
                  <a:ea typeface="楷体_GB2312" pitchFamily="49" charset="-122"/>
                </a:rPr>
                <a:t>2</a:t>
              </a:r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PO</a:t>
              </a:r>
              <a:r>
                <a:rPr lang="en-US" altLang="zh-CN" sz="2400" baseline="-25000">
                  <a:latin typeface="Times New Roman" pitchFamily="18" charset="0"/>
                  <a:ea typeface="楷体_GB2312" pitchFamily="49" charset="-122"/>
                </a:rPr>
                <a:t>4</a:t>
              </a:r>
              <a:r>
                <a:rPr lang="en-US" altLang="zh-CN" sz="2400" baseline="30000">
                  <a:latin typeface="Times New Roman" pitchFamily="18" charset="0"/>
                  <a:ea typeface="楷体_GB2312" pitchFamily="49" charset="-122"/>
                </a:rPr>
                <a:t>-</a:t>
              </a:r>
              <a:endParaRPr lang="en-US" altLang="zh-CN" sz="2400">
                <a:latin typeface="Times New Roman" pitchFamily="18" charset="0"/>
                <a:ea typeface="楷体_GB2312" pitchFamily="49" charset="-122"/>
              </a:endParaRPr>
            </a:p>
            <a:p>
              <a:pPr algn="ctr">
                <a:lnSpc>
                  <a:spcPct val="95000"/>
                </a:lnSpc>
                <a:spcBef>
                  <a:spcPct val="5000"/>
                </a:spcBef>
              </a:pPr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F</a:t>
              </a:r>
              <a:r>
                <a:rPr lang="en-US" altLang="zh-CN" sz="2400" baseline="30000">
                  <a:latin typeface="Times New Roman" pitchFamily="18" charset="0"/>
                  <a:ea typeface="楷体_GB2312" pitchFamily="49" charset="-122"/>
                </a:rPr>
                <a:t>-</a:t>
              </a:r>
              <a:endParaRPr lang="en-US" altLang="zh-CN" sz="2400">
                <a:latin typeface="Times New Roman" pitchFamily="18" charset="0"/>
                <a:ea typeface="楷体_GB2312" pitchFamily="49" charset="-122"/>
              </a:endParaRPr>
            </a:p>
            <a:p>
              <a:pPr algn="ctr">
                <a:lnSpc>
                  <a:spcPct val="95000"/>
                </a:lnSpc>
                <a:spcBef>
                  <a:spcPct val="5000"/>
                </a:spcBef>
              </a:pPr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HCOO</a:t>
              </a:r>
              <a:r>
                <a:rPr lang="en-US" altLang="zh-CN" sz="2400" baseline="30000">
                  <a:latin typeface="Times New Roman" pitchFamily="18" charset="0"/>
                  <a:ea typeface="楷体_GB2312" pitchFamily="49" charset="-122"/>
                </a:rPr>
                <a:t>-</a:t>
              </a:r>
              <a:endParaRPr lang="en-US" altLang="zh-CN" sz="2400">
                <a:latin typeface="Times New Roman" pitchFamily="18" charset="0"/>
                <a:ea typeface="楷体_GB2312" pitchFamily="49" charset="-122"/>
              </a:endParaRPr>
            </a:p>
            <a:p>
              <a:pPr algn="ctr">
                <a:lnSpc>
                  <a:spcPct val="95000"/>
                </a:lnSpc>
                <a:spcBef>
                  <a:spcPct val="5000"/>
                </a:spcBef>
              </a:pPr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Ac</a:t>
              </a:r>
              <a:r>
                <a:rPr lang="en-US" altLang="zh-CN" sz="2400" baseline="30000">
                  <a:latin typeface="Times New Roman" pitchFamily="18" charset="0"/>
                  <a:ea typeface="楷体_GB2312" pitchFamily="49" charset="-122"/>
                </a:rPr>
                <a:t>-</a:t>
              </a:r>
              <a:endParaRPr lang="en-US" altLang="zh-CN" sz="2400">
                <a:latin typeface="Times New Roman" pitchFamily="18" charset="0"/>
                <a:ea typeface="楷体_GB2312" pitchFamily="49" charset="-122"/>
              </a:endParaRPr>
            </a:p>
            <a:p>
              <a:pPr algn="ctr">
                <a:lnSpc>
                  <a:spcPct val="95000"/>
                </a:lnSpc>
                <a:spcBef>
                  <a:spcPct val="5000"/>
                </a:spcBef>
              </a:pPr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HCO</a:t>
              </a:r>
              <a:r>
                <a:rPr lang="en-US" altLang="zh-CN" sz="2400" baseline="-25000">
                  <a:latin typeface="Times New Roman" pitchFamily="18" charset="0"/>
                  <a:ea typeface="楷体_GB2312" pitchFamily="49" charset="-122"/>
                </a:rPr>
                <a:t>3</a:t>
              </a:r>
              <a:r>
                <a:rPr lang="en-US" altLang="zh-CN" sz="2400" baseline="30000">
                  <a:latin typeface="Times New Roman" pitchFamily="18" charset="0"/>
                  <a:ea typeface="楷体_GB2312" pitchFamily="49" charset="-122"/>
                </a:rPr>
                <a:t>-</a:t>
              </a:r>
              <a:endParaRPr lang="en-US" altLang="zh-CN" sz="2400">
                <a:latin typeface="Times New Roman" pitchFamily="18" charset="0"/>
                <a:ea typeface="楷体_GB2312" pitchFamily="49" charset="-122"/>
              </a:endParaRPr>
            </a:p>
            <a:p>
              <a:pPr algn="ctr" eaLnBrk="0" hangingPunct="0"/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HPO</a:t>
              </a:r>
              <a:r>
                <a:rPr lang="en-US" altLang="zh-CN" sz="2400" baseline="-25000">
                  <a:latin typeface="Times New Roman" pitchFamily="18" charset="0"/>
                  <a:ea typeface="楷体_GB2312" pitchFamily="49" charset="-122"/>
                </a:rPr>
                <a:t>4</a:t>
              </a:r>
              <a:r>
                <a:rPr lang="en-US" altLang="zh-CN" sz="2400" baseline="30000">
                  <a:latin typeface="Times New Roman" pitchFamily="18" charset="0"/>
                  <a:ea typeface="楷体_GB2312" pitchFamily="49" charset="-122"/>
                </a:rPr>
                <a:t>2-</a:t>
              </a:r>
              <a:endParaRPr lang="en-US" altLang="zh-CN" sz="2400">
                <a:latin typeface="Times New Roman" pitchFamily="18" charset="0"/>
                <a:ea typeface="楷体_GB2312" pitchFamily="49" charset="-122"/>
              </a:endParaRPr>
            </a:p>
            <a:p>
              <a:pPr algn="ctr">
                <a:lnSpc>
                  <a:spcPct val="95000"/>
                </a:lnSpc>
                <a:spcBef>
                  <a:spcPct val="5000"/>
                </a:spcBef>
              </a:pPr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CO</a:t>
              </a:r>
              <a:r>
                <a:rPr lang="en-US" altLang="zh-CN" sz="2400" baseline="-25000">
                  <a:latin typeface="Times New Roman" pitchFamily="18" charset="0"/>
                  <a:ea typeface="楷体_GB2312" pitchFamily="49" charset="-122"/>
                </a:rPr>
                <a:t>3 </a:t>
              </a:r>
              <a:r>
                <a:rPr lang="en-US" altLang="zh-CN" sz="2400" baseline="30000">
                  <a:latin typeface="Times New Roman" pitchFamily="18" charset="0"/>
                  <a:ea typeface="楷体_GB2312" pitchFamily="49" charset="-122"/>
                </a:rPr>
                <a:t>2</a:t>
              </a:r>
              <a:r>
                <a:rPr lang="en-US" altLang="zh-CN" sz="2400" baseline="-25000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lang="en-US" altLang="zh-CN" sz="2400" baseline="30000">
                  <a:latin typeface="Times New Roman" pitchFamily="18" charset="0"/>
                  <a:ea typeface="楷体_GB2312" pitchFamily="49" charset="-122"/>
                </a:rPr>
                <a:t>-</a:t>
              </a:r>
              <a:endParaRPr lang="en-US" altLang="zh-CN" sz="2400">
                <a:latin typeface="Times New Roman" pitchFamily="18" charset="0"/>
                <a:ea typeface="楷体_GB2312" pitchFamily="49" charset="-122"/>
              </a:endParaRPr>
            </a:p>
            <a:p>
              <a:pPr algn="ctr" eaLnBrk="0" hangingPunct="0"/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PO</a:t>
              </a:r>
              <a:r>
                <a:rPr lang="en-US" altLang="zh-CN" sz="2400" baseline="-25000">
                  <a:latin typeface="Times New Roman" pitchFamily="18" charset="0"/>
                  <a:ea typeface="楷体_GB2312" pitchFamily="49" charset="-122"/>
                </a:rPr>
                <a:t>4</a:t>
              </a:r>
              <a:r>
                <a:rPr lang="en-US" altLang="zh-CN" sz="2400" baseline="30000">
                  <a:latin typeface="Times New Roman" pitchFamily="18" charset="0"/>
                  <a:ea typeface="楷体_GB2312" pitchFamily="49" charset="-122"/>
                </a:rPr>
                <a:t>3-</a:t>
              </a:r>
              <a:endParaRPr lang="en-US" altLang="zh-CN" sz="2400">
                <a:latin typeface="Times New Roman" pitchFamily="18" charset="0"/>
                <a:ea typeface="楷体_GB2312" pitchFamily="49" charset="-122"/>
              </a:endParaRPr>
            </a:p>
            <a:p>
              <a:pPr algn="ctr" eaLnBrk="0" hangingPunct="0"/>
              <a:r>
                <a:rPr lang="en-US" altLang="zh-CN" sz="2400">
                  <a:latin typeface="Times New Roman" pitchFamily="18" charset="0"/>
                  <a:ea typeface="楷体_GB2312" pitchFamily="49" charset="-122"/>
                </a:rPr>
                <a:t>OH</a:t>
              </a:r>
              <a:r>
                <a:rPr lang="en-US" altLang="zh-CN" sz="2400" baseline="30000">
                  <a:latin typeface="Times New Roman" pitchFamily="18" charset="0"/>
                  <a:ea typeface="楷体_GB2312" pitchFamily="49" charset="-122"/>
                </a:rPr>
                <a:t>-</a:t>
              </a:r>
              <a:endParaRPr lang="en-US" altLang="zh-CN" sz="2400">
                <a:latin typeface="Times New Roman" pitchFamily="18" charset="0"/>
                <a:ea typeface="楷体_GB2312" pitchFamily="49" charset="-122"/>
              </a:endParaRPr>
            </a:p>
          </p:txBody>
        </p:sp>
        <p:grpSp>
          <p:nvGrpSpPr>
            <p:cNvPr id="68620" name="Group 11"/>
            <p:cNvGrpSpPr>
              <a:grpSpLocks/>
            </p:cNvGrpSpPr>
            <p:nvPr/>
          </p:nvGrpSpPr>
          <p:grpSpPr bwMode="auto">
            <a:xfrm>
              <a:off x="838200" y="1960140"/>
              <a:ext cx="609600" cy="4276725"/>
              <a:chOff x="528" y="816"/>
              <a:chExt cx="384" cy="3216"/>
            </a:xfrm>
          </p:grpSpPr>
          <p:sp>
            <p:nvSpPr>
              <p:cNvPr id="68624" name="Line 12"/>
              <p:cNvSpPr>
                <a:spLocks noChangeShapeType="1"/>
              </p:cNvSpPr>
              <p:nvPr/>
            </p:nvSpPr>
            <p:spPr bwMode="auto">
              <a:xfrm flipV="1">
                <a:off x="912" y="816"/>
                <a:ext cx="0" cy="3216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25" name="Text Box 13"/>
              <p:cNvSpPr txBox="1">
                <a:spLocks noChangeArrowheads="1"/>
              </p:cNvSpPr>
              <p:nvPr/>
            </p:nvSpPr>
            <p:spPr bwMode="auto">
              <a:xfrm>
                <a:off x="528" y="1488"/>
                <a:ext cx="336" cy="1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酸性增强</a:t>
                </a:r>
              </a:p>
            </p:txBody>
          </p:sp>
        </p:grpSp>
        <p:grpSp>
          <p:nvGrpSpPr>
            <p:cNvPr id="68621" name="Group 14"/>
            <p:cNvGrpSpPr>
              <a:grpSpLocks/>
            </p:cNvGrpSpPr>
            <p:nvPr/>
          </p:nvGrpSpPr>
          <p:grpSpPr bwMode="auto">
            <a:xfrm>
              <a:off x="8153400" y="2036340"/>
              <a:ext cx="762000" cy="4273550"/>
              <a:chOff x="5136" y="816"/>
              <a:chExt cx="480" cy="3168"/>
            </a:xfrm>
          </p:grpSpPr>
          <p:sp>
            <p:nvSpPr>
              <p:cNvPr id="68622" name="Line 15"/>
              <p:cNvSpPr>
                <a:spLocks noChangeShapeType="1"/>
              </p:cNvSpPr>
              <p:nvPr/>
            </p:nvSpPr>
            <p:spPr bwMode="auto">
              <a:xfrm>
                <a:off x="5136" y="816"/>
                <a:ext cx="0" cy="316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23" name="Text Box 16"/>
              <p:cNvSpPr txBox="1">
                <a:spLocks noChangeArrowheads="1"/>
              </p:cNvSpPr>
              <p:nvPr/>
            </p:nvSpPr>
            <p:spPr bwMode="auto">
              <a:xfrm>
                <a:off x="5232" y="1488"/>
                <a:ext cx="384" cy="1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碱性增强</a:t>
                </a:r>
              </a:p>
            </p:txBody>
          </p:sp>
        </p:grpSp>
      </p:grpSp>
    </p:spTree>
  </p:cSld>
  <p:clrMapOvr>
    <a:masterClrMapping/>
  </p:clrMapOvr>
  <p:transition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6"/>
          <p:cNvSpPr>
            <a:spLocks noGrp="1" noChangeArrowheads="1"/>
          </p:cNvSpPr>
          <p:nvPr>
            <p:ph type="title"/>
          </p:nvPr>
        </p:nvSpPr>
        <p:spPr>
          <a:xfrm>
            <a:off x="2423592" y="368929"/>
            <a:ext cx="6654800" cy="649287"/>
          </a:xfrm>
          <a:noFill/>
        </p:spPr>
        <p:txBody>
          <a:bodyPr anchor="ctr"/>
          <a:lstStyle/>
          <a:p>
            <a:pPr eaLnBrk="1" hangingPunct="1"/>
            <a:r>
              <a:rPr lang="zh-CN" altLang="en-US" sz="4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拉平效应和区分效应</a:t>
            </a:r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50D4CA-DCCB-452D-9284-5C26D965E626}" type="slidenum">
              <a:rPr lang="en-US" altLang="zh-CN" smtClean="0">
                <a:ea typeface="宋体" charset="-122"/>
              </a:rPr>
              <a:pPr/>
              <a:t>41</a:t>
            </a:fld>
            <a:endParaRPr lang="en-US" altLang="zh-CN">
              <a:ea typeface="宋体" charset="-122"/>
            </a:endParaRP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782888" y="1700213"/>
          <a:ext cx="6996112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7" name="文档" r:id="rId4" imgW="2037696" imgH="1197656" progId="Word.Document.8">
                  <p:embed/>
                </p:oleObj>
              </mc:Choice>
              <mc:Fallback>
                <p:oleObj name="文档" r:id="rId4" imgW="2037696" imgH="119765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1700213"/>
                        <a:ext cx="6996112" cy="41148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12938" y="1844675"/>
            <a:ext cx="735012" cy="3455988"/>
            <a:chOff x="240" y="1480"/>
            <a:chExt cx="463" cy="2177"/>
          </a:xfrm>
        </p:grpSpPr>
        <p:sp>
          <p:nvSpPr>
            <p:cNvPr id="19462" name="Line 4"/>
            <p:cNvSpPr>
              <a:spLocks noChangeShapeType="1"/>
            </p:cNvSpPr>
            <p:nvPr/>
          </p:nvSpPr>
          <p:spPr bwMode="auto">
            <a:xfrm>
              <a:off x="703" y="1480"/>
              <a:ext cx="0" cy="217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3" name="Text Box 5"/>
            <p:cNvSpPr txBox="1">
              <a:spLocks noChangeArrowheads="1"/>
            </p:cNvSpPr>
            <p:nvPr/>
          </p:nvSpPr>
          <p:spPr bwMode="auto">
            <a:xfrm>
              <a:off x="240" y="1886"/>
              <a:ext cx="427" cy="1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3200">
                  <a:latin typeface="Arial" charset="0"/>
                  <a:ea typeface="楷体_GB2312" pitchFamily="49" charset="-122"/>
                </a:rPr>
                <a:t>酸性增强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25C85D7-100B-403E-8C7C-A6454D89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345984-3313-4F7E-94DB-092D4D957734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1CDEEB6-157F-48E4-88A9-C9D04D47035B}"/>
              </a:ext>
            </a:extLst>
          </p:cNvPr>
          <p:cNvSpPr/>
          <p:nvPr/>
        </p:nvSpPr>
        <p:spPr>
          <a:xfrm>
            <a:off x="911424" y="1412776"/>
            <a:ext cx="10009112" cy="2546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下列阴离子的水溶液，若浓度相同，则碱性最强的是</a:t>
            </a:r>
            <a:r>
              <a:rPr lang="zh-CN" altLang="zh-CN" sz="2800" kern="0" spc="-6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kern="0" spc="-6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sz="2800" kern="0" spc="-6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266700"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A. CN</a:t>
            </a:r>
            <a:r>
              <a:rPr lang="en-US" altLang="zh-CN" sz="2800" kern="1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[</a:t>
            </a:r>
            <a:r>
              <a:rPr lang="en-US" altLang="zh-CN" sz="28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i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kern="100" baseline="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θ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(HCN ) = 9.31]    B. HS</a:t>
            </a:r>
            <a:r>
              <a:rPr lang="en-US" altLang="zh-CN" sz="2800" kern="1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2-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[p</a:t>
            </a:r>
            <a:r>
              <a:rPr lang="en-US" altLang="zh-CN" sz="28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a1</a:t>
            </a:r>
            <a:r>
              <a:rPr lang="en-US" altLang="zh-CN" sz="2800" kern="1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θ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(H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S) =7.05 ] 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266700"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C. F</a:t>
            </a:r>
            <a:r>
              <a:rPr lang="en-US" altLang="zh-CN" sz="2800" kern="1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[</a:t>
            </a:r>
            <a:r>
              <a:rPr lang="en-US" altLang="zh-CN" sz="28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i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kern="100" baseline="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θ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(HF)= 3.20 ]           D.CH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COO</a:t>
            </a:r>
            <a:r>
              <a:rPr lang="en-US" altLang="zh-CN" sz="2800" kern="1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– 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i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kern="100" baseline="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θ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HAc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)= 4.75]</a:t>
            </a:r>
            <a:endParaRPr lang="zh-CN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1596366"/>
      </p:ext>
    </p:extLst>
  </p:cSld>
  <p:clrMapOvr>
    <a:masterClrMapping/>
  </p:clrMapOvr>
  <p:transition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5D4A94-E79F-4DC9-9CA1-DD428605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345984-3313-4F7E-94DB-092D4D957734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BA1D8D-CA1F-49EF-9650-89C110961E46}"/>
              </a:ext>
            </a:extLst>
          </p:cNvPr>
          <p:cNvSpPr/>
          <p:nvPr/>
        </p:nvSpPr>
        <p:spPr>
          <a:xfrm>
            <a:off x="695400" y="2101393"/>
            <a:ext cx="10513168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在酸碱质子论中，共轭酸、碱在组成上相差</a:t>
            </a:r>
            <a:r>
              <a:rPr lang="zh-CN" altLang="zh-CN" sz="2800" kern="0" spc="-6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kern="0" spc="-6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sz="2800" kern="0" spc="-6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A.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一个质子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B. </a:t>
            </a:r>
            <a:r>
              <a:rPr lang="en-US" altLang="zh-CN" sz="28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个质子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C. </a:t>
            </a:r>
            <a:r>
              <a:rPr lang="en-US" altLang="zh-CN" sz="28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OH     D.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一个氢氧根离子</a:t>
            </a:r>
            <a:endParaRPr lang="zh-CN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9511675"/>
      </p:ext>
    </p:extLst>
  </p:cSld>
  <p:clrMapOvr>
    <a:masterClrMapping/>
  </p:clrMapOvr>
  <p:transition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第四节 水的解离平衡和溶液的</a:t>
            </a:r>
            <a:r>
              <a:rPr lang="en-US" altLang="zh-CN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pH</a:t>
            </a: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634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A40D93-BA2F-476A-814C-C0E9478EBBFB}" type="slidenum">
              <a:rPr lang="en-US" altLang="zh-CN" smtClean="0">
                <a:ea typeface="宋体" charset="-122"/>
              </a:rPr>
              <a:pPr/>
              <a:t>44</a:t>
            </a:fld>
            <a:endParaRPr lang="en-US" altLang="zh-CN">
              <a:ea typeface="宋体" charset="-122"/>
            </a:endParaRPr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2063552" y="1935099"/>
            <a:ext cx="8280400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40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一、水的解离平衡</a:t>
            </a:r>
            <a:endParaRPr lang="en-US" altLang="zh-CN" sz="4000" dirty="0">
              <a:solidFill>
                <a:srgbClr val="00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40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二、共轭酸碱对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40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三、溶液的</a:t>
            </a:r>
            <a:r>
              <a:rPr lang="en-US" altLang="zh-CN" sz="40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PH</a:t>
            </a:r>
          </a:p>
        </p:txBody>
      </p:sp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9" name="Rectangle 14"/>
          <p:cNvSpPr>
            <a:spLocks noGrp="1" noChangeArrowheads="1"/>
          </p:cNvSpPr>
          <p:nvPr>
            <p:ph type="title"/>
          </p:nvPr>
        </p:nvSpPr>
        <p:spPr>
          <a:xfrm>
            <a:off x="1990726" y="262766"/>
            <a:ext cx="8568421" cy="895350"/>
          </a:xfrm>
          <a:noFill/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一、水的质子自递平衡和水的离子积</a:t>
            </a:r>
          </a:p>
        </p:txBody>
      </p:sp>
      <p:sp>
        <p:nvSpPr>
          <p:cNvPr id="2048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A9BEB5-1F85-4F95-8CF5-4E2D74363ECE}" type="slidenum">
              <a:rPr lang="en-US" altLang="zh-CN" smtClean="0">
                <a:ea typeface="宋体" charset="-122"/>
              </a:rPr>
              <a:pPr/>
              <a:t>45</a:t>
            </a:fld>
            <a:endParaRPr lang="en-US" altLang="zh-CN">
              <a:ea typeface="宋体" charset="-122"/>
            </a:endParaRPr>
          </a:p>
        </p:txBody>
      </p:sp>
      <p:grpSp>
        <p:nvGrpSpPr>
          <p:cNvPr id="20486" name="Group 2"/>
          <p:cNvGrpSpPr>
            <a:grpSpLocks/>
          </p:cNvGrpSpPr>
          <p:nvPr/>
        </p:nvGrpSpPr>
        <p:grpSpPr bwMode="auto">
          <a:xfrm>
            <a:off x="3287713" y="1341438"/>
            <a:ext cx="1860550" cy="939800"/>
            <a:chOff x="1344" y="720"/>
            <a:chExt cx="1152" cy="463"/>
          </a:xfrm>
        </p:grpSpPr>
        <p:sp>
          <p:nvSpPr>
            <p:cNvPr id="20492" name="Text Box 3"/>
            <p:cNvSpPr txBox="1">
              <a:spLocks noChangeArrowheads="1"/>
            </p:cNvSpPr>
            <p:nvPr/>
          </p:nvSpPr>
          <p:spPr bwMode="auto">
            <a:xfrm>
              <a:off x="1584" y="720"/>
              <a:ext cx="38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  <a:ea typeface="隶书" pitchFamily="49" charset="-122"/>
                </a:rPr>
                <a:t>H</a:t>
              </a:r>
              <a:r>
                <a:rPr kumimoji="1" lang="en-US" altLang="zh-CN" sz="2800" baseline="30000">
                  <a:latin typeface="Times New Roman" pitchFamily="18" charset="0"/>
                  <a:ea typeface="隶书" pitchFamily="49" charset="-122"/>
                </a:rPr>
                <a:t>+</a:t>
              </a:r>
            </a:p>
          </p:txBody>
        </p:sp>
        <p:sp>
          <p:nvSpPr>
            <p:cNvPr id="20493" name="Line 4"/>
            <p:cNvSpPr>
              <a:spLocks noChangeShapeType="1"/>
            </p:cNvSpPr>
            <p:nvPr/>
          </p:nvSpPr>
          <p:spPr bwMode="auto">
            <a:xfrm flipV="1">
              <a:off x="1344" y="974"/>
              <a:ext cx="0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Line 5"/>
            <p:cNvSpPr>
              <a:spLocks noChangeShapeType="1"/>
            </p:cNvSpPr>
            <p:nvPr/>
          </p:nvSpPr>
          <p:spPr bwMode="auto">
            <a:xfrm>
              <a:off x="1344" y="974"/>
              <a:ext cx="81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5" name="Rectangle 6"/>
            <p:cNvSpPr>
              <a:spLocks noChangeArrowheads="1"/>
            </p:cNvSpPr>
            <p:nvPr/>
          </p:nvSpPr>
          <p:spPr bwMode="auto">
            <a:xfrm>
              <a:off x="2016" y="912"/>
              <a:ext cx="48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↓</a:t>
              </a:r>
            </a:p>
          </p:txBody>
        </p:sp>
      </p:grpSp>
      <p:grpSp>
        <p:nvGrpSpPr>
          <p:cNvPr id="20487" name="Group 7"/>
          <p:cNvGrpSpPr>
            <a:grpSpLocks/>
          </p:cNvGrpSpPr>
          <p:nvPr/>
        </p:nvGrpSpPr>
        <p:grpSpPr bwMode="auto">
          <a:xfrm>
            <a:off x="3071813" y="2133600"/>
            <a:ext cx="5867400" cy="547688"/>
            <a:chOff x="1488" y="1632"/>
            <a:chExt cx="3696" cy="345"/>
          </a:xfrm>
        </p:grpSpPr>
        <p:sp>
          <p:nvSpPr>
            <p:cNvPr id="20491" name="Text Box 8"/>
            <p:cNvSpPr txBox="1">
              <a:spLocks noChangeArrowheads="1"/>
            </p:cNvSpPr>
            <p:nvPr/>
          </p:nvSpPr>
          <p:spPr bwMode="auto">
            <a:xfrm>
              <a:off x="1488" y="1632"/>
              <a:ext cx="369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kumimoji="1" lang="en-US" altLang="zh-CN" sz="2800">
                  <a:latin typeface="Times New Roman" pitchFamily="18" charset="0"/>
                  <a:ea typeface="隶书" pitchFamily="49" charset="-122"/>
                </a:rPr>
                <a:t>H</a:t>
              </a:r>
              <a:r>
                <a:rPr kumimoji="1" lang="en-US" altLang="zh-CN" sz="2800" baseline="-30000">
                  <a:latin typeface="Times New Roman" pitchFamily="18" charset="0"/>
                  <a:ea typeface="隶书" pitchFamily="49" charset="-122"/>
                </a:rPr>
                <a:t>2</a:t>
              </a:r>
              <a:r>
                <a:rPr kumimoji="1" lang="en-US" altLang="zh-CN" sz="2800">
                  <a:latin typeface="Times New Roman" pitchFamily="18" charset="0"/>
                  <a:ea typeface="隶书" pitchFamily="49" charset="-122"/>
                </a:rPr>
                <a:t>O + H</a:t>
              </a:r>
              <a:r>
                <a:rPr kumimoji="1" lang="en-US" altLang="zh-CN" sz="2800" baseline="-30000">
                  <a:latin typeface="Times New Roman" pitchFamily="18" charset="0"/>
                  <a:ea typeface="隶书" pitchFamily="49" charset="-122"/>
                </a:rPr>
                <a:t>2</a:t>
              </a:r>
              <a:r>
                <a:rPr kumimoji="1" lang="en-US" altLang="zh-CN" sz="2800">
                  <a:latin typeface="Times New Roman" pitchFamily="18" charset="0"/>
                  <a:ea typeface="隶书" pitchFamily="49" charset="-122"/>
                </a:rPr>
                <a:t>O           H</a:t>
              </a:r>
              <a:r>
                <a:rPr kumimoji="1" lang="en-US" altLang="zh-CN" sz="2800" baseline="-30000">
                  <a:latin typeface="Times New Roman" pitchFamily="18" charset="0"/>
                  <a:ea typeface="隶书" pitchFamily="49" charset="-122"/>
                </a:rPr>
                <a:t>3</a:t>
              </a:r>
              <a:r>
                <a:rPr kumimoji="1" lang="en-US" altLang="zh-CN" sz="2800">
                  <a:latin typeface="Times New Roman" pitchFamily="18" charset="0"/>
                  <a:ea typeface="隶书" pitchFamily="49" charset="-122"/>
                </a:rPr>
                <a:t>O</a:t>
              </a:r>
              <a:r>
                <a:rPr kumimoji="1" lang="en-US" altLang="zh-CN" sz="2800" baseline="30000">
                  <a:latin typeface="Times New Roman" pitchFamily="18" charset="0"/>
                  <a:ea typeface="隶书" pitchFamily="49" charset="-122"/>
                </a:rPr>
                <a:t>+ </a:t>
              </a:r>
              <a:r>
                <a:rPr kumimoji="1" lang="en-US" altLang="zh-CN" sz="2800">
                  <a:latin typeface="Times New Roman" pitchFamily="18" charset="0"/>
                  <a:ea typeface="隶书" pitchFamily="49" charset="-122"/>
                </a:rPr>
                <a:t>+ OH</a:t>
              </a:r>
              <a:r>
                <a:rPr kumimoji="1" lang="en-US" altLang="zh-CN" sz="2800" baseline="30000">
                  <a:latin typeface="Times New Roman" pitchFamily="18" charset="0"/>
                  <a:ea typeface="隶书" pitchFamily="49" charset="-122"/>
                </a:rPr>
                <a:t>-</a:t>
              </a:r>
              <a:endParaRPr kumimoji="1" lang="en-US" altLang="zh-CN" sz="2800"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20484" name="Object 9"/>
            <p:cNvGraphicFramePr>
              <a:graphicFrameLocks noChangeAspect="1"/>
            </p:cNvGraphicFramePr>
            <p:nvPr/>
          </p:nvGraphicFramePr>
          <p:xfrm>
            <a:off x="2688" y="1728"/>
            <a:ext cx="467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8" name="CS ChemDraw Drawing" r:id="rId4" imgW="729000" imgH="167400" progId="ChemDraw.Document.6.0">
                    <p:embed/>
                  </p:oleObj>
                </mc:Choice>
                <mc:Fallback>
                  <p:oleObj name="CS ChemDraw Drawing" r:id="rId4" imgW="729000" imgH="167400" progId="ChemDraw.Document.6.0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728"/>
                          <a:ext cx="467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5322" name="Object 10"/>
              <p:cNvSpPr txBox="1"/>
              <p:nvPr/>
            </p:nvSpPr>
            <p:spPr bwMode="auto">
              <a:xfrm>
                <a:off x="6896100" y="3068639"/>
                <a:ext cx="3544888" cy="11509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]⋅[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]⋅[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5322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96100" y="3068639"/>
                <a:ext cx="3544888" cy="11509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5323" name="Rectangle 11"/>
          <p:cNvSpPr>
            <a:spLocks noChangeArrowheads="1"/>
          </p:cNvSpPr>
          <p:nvPr/>
        </p:nvSpPr>
        <p:spPr bwMode="auto">
          <a:xfrm>
            <a:off x="1703389" y="3284538"/>
            <a:ext cx="64801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水的质子自递反应的平衡常数：</a:t>
            </a:r>
            <a:endParaRPr kumimoji="1" lang="zh-CN" altLang="en-US" sz="28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5329" name="Rectangle 17"/>
          <p:cNvSpPr>
            <a:spLocks noChangeArrowheads="1"/>
          </p:cNvSpPr>
          <p:nvPr/>
        </p:nvSpPr>
        <p:spPr bwMode="auto">
          <a:xfrm>
            <a:off x="407368" y="5157788"/>
            <a:ext cx="10945216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K 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水的质子自递平衡常数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(proton self-transfer constant)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，又称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水的离子积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(ion  product of water)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10"/>
              <p:cNvSpPr txBox="1"/>
              <p:nvPr/>
            </p:nvSpPr>
            <p:spPr bwMode="auto">
              <a:xfrm>
                <a:off x="2495600" y="4365105"/>
                <a:ext cx="5492750" cy="6080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]⋅[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5600" y="4365105"/>
                <a:ext cx="5492750" cy="6080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7"/>
          <p:cNvSpPr>
            <a:spLocks noGrp="1" noChangeArrowheads="1"/>
          </p:cNvSpPr>
          <p:nvPr>
            <p:ph type="title"/>
          </p:nvPr>
        </p:nvSpPr>
        <p:spPr>
          <a:xfrm>
            <a:off x="2351088" y="549276"/>
            <a:ext cx="7313612" cy="639763"/>
          </a:xfrm>
          <a:noFill/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水溶液的</a:t>
            </a:r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Object 8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7104112" y="2480274"/>
                <a:ext cx="2230437" cy="65405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pH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506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7104112" y="2480274"/>
                <a:ext cx="2230437" cy="654050"/>
              </a:xfrm>
              <a:prstGeom prst="rect">
                <a:avLst/>
              </a:prstGeom>
              <a:blipFill>
                <a:blip r:embed="rId3"/>
                <a:stretch>
                  <a:fillRect l="-546"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024E0C-4C35-455C-8FF3-B26DC009C44F}" type="slidenum">
              <a:rPr lang="en-US" altLang="zh-CN" smtClean="0">
                <a:ea typeface="宋体" charset="-122"/>
              </a:rPr>
              <a:pPr/>
              <a:t>46</a:t>
            </a:fld>
            <a:endParaRPr lang="en-US" altLang="zh-CN">
              <a:ea typeface="宋体" charset="-122"/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810186" y="2508560"/>
            <a:ext cx="7058025" cy="47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"/>
              </a:spcBef>
            </a:pP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在稀溶液中，可用浓度的数值代替活度</a:t>
            </a: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grpSp>
        <p:nvGrpSpPr>
          <p:cNvPr id="21510" name="Group 14"/>
          <p:cNvGrpSpPr>
            <a:grpSpLocks/>
          </p:cNvGrpSpPr>
          <p:nvPr/>
        </p:nvGrpSpPr>
        <p:grpSpPr bwMode="auto">
          <a:xfrm>
            <a:off x="1127125" y="1615398"/>
            <a:ext cx="9001798" cy="530225"/>
            <a:chOff x="68" y="1104"/>
            <a:chExt cx="4740" cy="334"/>
          </a:xfrm>
        </p:grpSpPr>
        <p:sp>
          <p:nvSpPr>
            <p:cNvPr id="21519" name="Rectangle 3"/>
            <p:cNvSpPr>
              <a:spLocks noChangeArrowheads="1"/>
            </p:cNvSpPr>
            <p:nvPr/>
          </p:nvSpPr>
          <p:spPr bwMode="auto">
            <a:xfrm>
              <a:off x="68" y="1106"/>
              <a:ext cx="3883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"/>
                </a:spcBef>
              </a:pPr>
              <a:r>
                <a:rPr lang="en-US" altLang="zh-CN" sz="28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pH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：定义为氢离子活度的负对数值</a:t>
              </a:r>
              <a:r>
                <a:rPr lang="zh-CN" altLang="en-US" sz="2800" dirty="0">
                  <a:solidFill>
                    <a:srgbClr val="FF66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07" name="Object 5"/>
                <p:cNvSpPr txBox="1"/>
                <p:nvPr/>
              </p:nvSpPr>
              <p:spPr bwMode="auto">
                <a:xfrm>
                  <a:off x="3149" y="1104"/>
                  <a:ext cx="1659" cy="322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zh-CN" altLang="en-US" sz="2800" i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pH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func>
                          <m:func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CN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28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b>
                            </m:sSub>
                          </m:fName>
                          <m:e/>
                        </m:func>
                      </m:oMath>
                    </m:oMathPara>
                  </a14:m>
                  <a:endParaRPr lang="zh-CN" altLang="en-US" sz="28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507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49" y="1104"/>
                  <a:ext cx="1659" cy="32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512" name="Group 16"/>
          <p:cNvGrpSpPr>
            <a:grpSpLocks/>
          </p:cNvGrpSpPr>
          <p:nvPr/>
        </p:nvGrpSpPr>
        <p:grpSpPr bwMode="auto">
          <a:xfrm>
            <a:off x="983432" y="3440456"/>
            <a:ext cx="8064500" cy="609600"/>
            <a:chOff x="249" y="2205"/>
            <a:chExt cx="5080" cy="384"/>
          </a:xfrm>
        </p:grpSpPr>
        <p:sp>
          <p:nvSpPr>
            <p:cNvPr id="21516" name="Rectangle 10"/>
            <p:cNvSpPr>
              <a:spLocks noChangeArrowheads="1"/>
            </p:cNvSpPr>
            <p:nvPr/>
          </p:nvSpPr>
          <p:spPr bwMode="auto">
            <a:xfrm>
              <a:off x="249" y="2205"/>
              <a:ext cx="1678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"/>
                </a:spcBef>
              </a:pPr>
              <a:r>
                <a:rPr kumimoji="1" lang="en-US" altLang="zh-CN" sz="2600">
                  <a:latin typeface="Times New Roman" pitchFamily="18" charset="0"/>
                  <a:ea typeface="楷体_GB2312" pitchFamily="49" charset="-122"/>
                </a:rPr>
                <a:t> [H</a:t>
              </a:r>
              <a:r>
                <a:rPr kumimoji="1" lang="en-US" altLang="zh-CN" sz="2600" baseline="30000">
                  <a:latin typeface="Times New Roman" pitchFamily="18" charset="0"/>
                  <a:ea typeface="楷体_GB2312" pitchFamily="49" charset="-122"/>
                </a:rPr>
                <a:t>+</a:t>
              </a:r>
              <a:r>
                <a:rPr kumimoji="1" lang="en-US" altLang="zh-CN" sz="2600">
                  <a:latin typeface="Times New Roman" pitchFamily="18" charset="0"/>
                  <a:ea typeface="楷体_GB2312" pitchFamily="49" charset="-122"/>
                </a:rPr>
                <a:t>]·[OH</a:t>
              </a:r>
              <a:r>
                <a:rPr kumimoji="1" lang="en-US" altLang="zh-CN" sz="2600" baseline="30000">
                  <a:latin typeface="Times New Roman" pitchFamily="18" charset="0"/>
                  <a:ea typeface="楷体_GB2312" pitchFamily="49" charset="-122"/>
                </a:rPr>
                <a:t>-</a:t>
              </a:r>
              <a:r>
                <a:rPr kumimoji="1" lang="en-US" altLang="zh-CN" sz="2600">
                  <a:latin typeface="Times New Roman" pitchFamily="18" charset="0"/>
                  <a:ea typeface="楷体_GB2312" pitchFamily="49" charset="-122"/>
                </a:rPr>
                <a:t>]</a:t>
              </a:r>
              <a:r>
                <a:rPr kumimoji="1" lang="zh-CN" altLang="en-US" sz="2600">
                  <a:latin typeface="Times New Roman" pitchFamily="18" charset="0"/>
                  <a:ea typeface="楷体_GB2312" pitchFamily="49" charset="-122"/>
                </a:rPr>
                <a:t>＝ </a:t>
              </a:r>
              <a:r>
                <a:rPr lang="en-US" altLang="zh-CN" sz="2600" i="1">
                  <a:latin typeface="Times New Roman" pitchFamily="18" charset="0"/>
                  <a:ea typeface="楷体_GB2312" pitchFamily="49" charset="-122"/>
                </a:rPr>
                <a:t>K</a:t>
              </a:r>
              <a:r>
                <a:rPr lang="en-US" altLang="zh-CN" sz="2600" i="1" baseline="-25000">
                  <a:latin typeface="Times New Roman" pitchFamily="18" charset="0"/>
                  <a:ea typeface="楷体_GB2312" pitchFamily="49" charset="-122"/>
                </a:rPr>
                <a:t>w</a:t>
              </a:r>
            </a:p>
          </p:txBody>
        </p:sp>
        <p:sp>
          <p:nvSpPr>
            <p:cNvPr id="21517" name="Rectangle 11"/>
            <p:cNvSpPr>
              <a:spLocks noChangeArrowheads="1"/>
            </p:cNvSpPr>
            <p:nvPr/>
          </p:nvSpPr>
          <p:spPr bwMode="auto">
            <a:xfrm>
              <a:off x="2426" y="2205"/>
              <a:ext cx="2903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110000"/>
                </a:lnSpc>
                <a:spcBef>
                  <a:spcPct val="5000"/>
                </a:spcBef>
              </a:pPr>
              <a:r>
                <a:rPr lang="en-US" altLang="zh-CN" sz="2400" b="0" dirty="0">
                  <a:latin typeface="Times New Roman" pitchFamily="18" charset="0"/>
                  <a:ea typeface="隶书" pitchFamily="49" charset="-122"/>
                </a:rPr>
                <a:t> </a:t>
              </a:r>
              <a:r>
                <a:rPr lang="en-US" altLang="zh-CN" sz="2400" dirty="0">
                  <a:latin typeface="Times New Roman" pitchFamily="18" charset="0"/>
                  <a:ea typeface="隶书" pitchFamily="49" charset="-122"/>
                </a:rPr>
                <a:t>(</a:t>
              </a:r>
              <a:r>
                <a:rPr lang="zh-CN" altLang="en-US" sz="2400" dirty="0">
                  <a:latin typeface="Times New Roman" pitchFamily="18" charset="0"/>
                  <a:ea typeface="隶书" pitchFamily="49" charset="-122"/>
                </a:rPr>
                <a:t>－</a:t>
              </a:r>
              <a:r>
                <a:rPr lang="en-US" altLang="zh-CN" sz="2400" i="1" dirty="0" err="1">
                  <a:latin typeface="Times New Roman" pitchFamily="18" charset="0"/>
                  <a:ea typeface="隶书" pitchFamily="49" charset="-122"/>
                </a:rPr>
                <a:t>lg</a:t>
              </a:r>
              <a:r>
                <a:rPr lang="en-US" altLang="zh-CN" sz="2400" dirty="0">
                  <a:latin typeface="Times New Roman" pitchFamily="18" charset="0"/>
                  <a:ea typeface="隶书" pitchFamily="49" charset="-122"/>
                </a:rPr>
                <a:t>[H</a:t>
              </a:r>
              <a:r>
                <a:rPr lang="en-US" altLang="zh-CN" sz="2400" baseline="30000" dirty="0">
                  <a:latin typeface="Times New Roman" pitchFamily="18" charset="0"/>
                  <a:ea typeface="隶书" pitchFamily="49" charset="-122"/>
                </a:rPr>
                <a:t>+</a:t>
              </a:r>
              <a:r>
                <a:rPr lang="en-US" altLang="zh-CN" sz="2400" dirty="0">
                  <a:latin typeface="Times New Roman" pitchFamily="18" charset="0"/>
                  <a:ea typeface="隶书" pitchFamily="49" charset="-122"/>
                </a:rPr>
                <a:t>])</a:t>
              </a:r>
              <a:r>
                <a:rPr lang="zh-CN" altLang="en-US" sz="2400" dirty="0">
                  <a:latin typeface="Times New Roman" pitchFamily="18" charset="0"/>
                  <a:ea typeface="隶书" pitchFamily="49" charset="-122"/>
                </a:rPr>
                <a:t>＋</a:t>
              </a:r>
              <a:r>
                <a:rPr lang="en-US" altLang="zh-CN" sz="2400" dirty="0">
                  <a:latin typeface="Times New Roman" pitchFamily="18" charset="0"/>
                  <a:ea typeface="隶书" pitchFamily="49" charset="-122"/>
                </a:rPr>
                <a:t>(</a:t>
              </a:r>
              <a:r>
                <a:rPr lang="zh-CN" altLang="en-US" sz="2400" dirty="0">
                  <a:latin typeface="Times New Roman" pitchFamily="18" charset="0"/>
                  <a:ea typeface="隶书" pitchFamily="49" charset="-122"/>
                </a:rPr>
                <a:t>－</a:t>
              </a:r>
              <a:r>
                <a:rPr lang="en-US" altLang="zh-CN" sz="2400" i="1" dirty="0" err="1">
                  <a:latin typeface="Times New Roman" pitchFamily="18" charset="0"/>
                  <a:ea typeface="隶书" pitchFamily="49" charset="-122"/>
                </a:rPr>
                <a:t>lg</a:t>
              </a:r>
              <a:r>
                <a:rPr lang="en-US" altLang="zh-CN" sz="2400" dirty="0">
                  <a:latin typeface="Times New Roman" pitchFamily="18" charset="0"/>
                  <a:ea typeface="隶书" pitchFamily="49" charset="-122"/>
                </a:rPr>
                <a:t>[OH</a:t>
              </a:r>
              <a:r>
                <a:rPr lang="en-US" altLang="zh-CN" sz="2400" baseline="30000" dirty="0">
                  <a:latin typeface="Times New Roman" pitchFamily="18" charset="0"/>
                  <a:ea typeface="隶书" pitchFamily="49" charset="-122"/>
                </a:rPr>
                <a:t>-</a:t>
              </a:r>
              <a:r>
                <a:rPr lang="en-US" altLang="zh-CN" sz="2400" dirty="0">
                  <a:latin typeface="Times New Roman" pitchFamily="18" charset="0"/>
                  <a:ea typeface="隶书" pitchFamily="49" charset="-122"/>
                </a:rPr>
                <a:t>])=</a:t>
              </a:r>
              <a:r>
                <a:rPr lang="zh-CN" altLang="en-US" sz="2400" dirty="0">
                  <a:latin typeface="Times New Roman" pitchFamily="18" charset="0"/>
                  <a:ea typeface="隶书" pitchFamily="49" charset="-122"/>
                </a:rPr>
                <a:t>－</a:t>
              </a:r>
              <a:r>
                <a:rPr lang="en-US" altLang="zh-CN" sz="2400" i="1" dirty="0" err="1">
                  <a:latin typeface="Times New Roman" pitchFamily="18" charset="0"/>
                  <a:ea typeface="隶书" pitchFamily="49" charset="-122"/>
                </a:rPr>
                <a:t>lg</a:t>
              </a:r>
              <a:r>
                <a:rPr lang="en-US" altLang="zh-CN" sz="2400" dirty="0">
                  <a:latin typeface="Times New Roman" pitchFamily="18" charset="0"/>
                  <a:ea typeface="隶书" pitchFamily="49" charset="-122"/>
                </a:rPr>
                <a:t> </a:t>
              </a:r>
              <a:r>
                <a:rPr lang="en-US" altLang="zh-CN" sz="2400" i="1" dirty="0" err="1">
                  <a:latin typeface="Times New Roman" pitchFamily="18" charset="0"/>
                  <a:ea typeface="隶书" pitchFamily="49" charset="-122"/>
                </a:rPr>
                <a:t>K</a:t>
              </a:r>
              <a:r>
                <a:rPr lang="en-US" altLang="zh-CN" sz="2400" i="1" baseline="-25000" dirty="0" err="1">
                  <a:latin typeface="Times New Roman" pitchFamily="18" charset="0"/>
                  <a:ea typeface="隶书" pitchFamily="49" charset="-122"/>
                </a:rPr>
                <a:t>w</a:t>
              </a:r>
              <a:endParaRPr lang="en-US" altLang="zh-CN" sz="2400" i="1" baseline="-25000" dirty="0"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1518" name="AutoShape 15"/>
            <p:cNvSpPr>
              <a:spLocks noChangeArrowheads="1"/>
            </p:cNvSpPr>
            <p:nvPr/>
          </p:nvSpPr>
          <p:spPr bwMode="auto">
            <a:xfrm>
              <a:off x="1927" y="2341"/>
              <a:ext cx="409" cy="91"/>
            </a:xfrm>
            <a:prstGeom prst="rightArrow">
              <a:avLst>
                <a:gd name="adj1" fmla="val 50000"/>
                <a:gd name="adj2" fmla="val 112363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495550" y="4222900"/>
            <a:ext cx="6624638" cy="2230437"/>
            <a:chOff x="612" y="2614"/>
            <a:chExt cx="4355" cy="1889"/>
          </a:xfrm>
        </p:grpSpPr>
        <p:sp>
          <p:nvSpPr>
            <p:cNvPr id="21514" name="Rectangle 12"/>
            <p:cNvSpPr>
              <a:spLocks noChangeArrowheads="1"/>
            </p:cNvSpPr>
            <p:nvPr/>
          </p:nvSpPr>
          <p:spPr bwMode="auto">
            <a:xfrm>
              <a:off x="1066" y="2614"/>
              <a:ext cx="3111" cy="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"/>
                </a:spcBef>
              </a:pPr>
              <a:r>
                <a:rPr kumimoji="1" lang="en-US" altLang="zh-CN" sz="2800">
                  <a:latin typeface="Times New Roman" pitchFamily="18" charset="0"/>
                  <a:ea typeface="隶书" pitchFamily="49" charset="-122"/>
                </a:rPr>
                <a:t>pH + pOH = </a:t>
              </a:r>
              <a:r>
                <a:rPr kumimoji="1" lang="en-US" altLang="zh-CN" sz="2800" i="1">
                  <a:latin typeface="Times New Roman" pitchFamily="18" charset="0"/>
                  <a:ea typeface="隶书" pitchFamily="49" charset="-122"/>
                </a:rPr>
                <a:t>pK</a:t>
              </a:r>
              <a:r>
                <a:rPr kumimoji="1" lang="en-US" altLang="zh-CN" sz="2800" i="1" baseline="-25000">
                  <a:latin typeface="Times New Roman" pitchFamily="18" charset="0"/>
                  <a:ea typeface="隶书" pitchFamily="49" charset="-122"/>
                </a:rPr>
                <a:t>w</a:t>
              </a:r>
              <a:r>
                <a:rPr kumimoji="1" lang="en-US" altLang="zh-CN" sz="2800">
                  <a:latin typeface="Times New Roman" pitchFamily="18" charset="0"/>
                  <a:ea typeface="隶书" pitchFamily="49" charset="-122"/>
                </a:rPr>
                <a:t>= 14   (25</a:t>
              </a:r>
              <a:r>
                <a:rPr kumimoji="1" lang="en-US" altLang="zh-CN" sz="2800" baseline="30000">
                  <a:latin typeface="Times New Roman" pitchFamily="18" charset="0"/>
                  <a:ea typeface="隶书" pitchFamily="49" charset="-122"/>
                </a:rPr>
                <a:t> o</a:t>
              </a:r>
              <a:r>
                <a:rPr kumimoji="1" lang="en-US" altLang="zh-CN" sz="2800">
                  <a:latin typeface="Times New Roman" pitchFamily="18" charset="0"/>
                  <a:ea typeface="隶书" pitchFamily="49" charset="-122"/>
                </a:rPr>
                <a:t>C)</a:t>
              </a:r>
            </a:p>
          </p:txBody>
        </p:sp>
        <p:pic>
          <p:nvPicPr>
            <p:cNvPr id="21515" name="Picture 1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2" y="3252"/>
              <a:ext cx="4355" cy="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4" y="557560"/>
            <a:ext cx="7654925" cy="711200"/>
          </a:xfrm>
          <a:noFill/>
        </p:spPr>
        <p:txBody>
          <a:bodyPr/>
          <a:lstStyle/>
          <a:p>
            <a:pPr eaLnBrk="1" hangingPunct="1"/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二、共轭酸碱对的</a:t>
            </a:r>
            <a:r>
              <a:rPr lang="en-US" altLang="zh-CN" sz="32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2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的关系</a:t>
            </a:r>
          </a:p>
        </p:txBody>
      </p:sp>
      <p:sp>
        <p:nvSpPr>
          <p:cNvPr id="22535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E29C22-6E4D-432B-9D1A-342A69EFB49D}" type="slidenum">
              <a:rPr lang="en-US" altLang="zh-CN" smtClean="0">
                <a:ea typeface="宋体" charset="-122"/>
              </a:rPr>
              <a:pPr/>
              <a:t>47</a:t>
            </a:fld>
            <a:endParaRPr lang="en-US" altLang="zh-CN">
              <a:ea typeface="宋体" charset="-122"/>
            </a:endParaRPr>
          </a:p>
        </p:txBody>
      </p:sp>
      <p:grpSp>
        <p:nvGrpSpPr>
          <p:cNvPr id="22537" name="Group 4"/>
          <p:cNvGrpSpPr>
            <a:grpSpLocks/>
          </p:cNvGrpSpPr>
          <p:nvPr/>
        </p:nvGrpSpPr>
        <p:grpSpPr bwMode="auto">
          <a:xfrm>
            <a:off x="2279650" y="2578998"/>
            <a:ext cx="4876800" cy="531813"/>
            <a:chOff x="1296" y="2352"/>
            <a:chExt cx="3072" cy="335"/>
          </a:xfrm>
        </p:grpSpPr>
        <p:sp>
          <p:nvSpPr>
            <p:cNvPr id="22542" name="Text Box 5"/>
            <p:cNvSpPr txBox="1">
              <a:spLocks noChangeArrowheads="1"/>
            </p:cNvSpPr>
            <p:nvPr/>
          </p:nvSpPr>
          <p:spPr bwMode="auto">
            <a:xfrm>
              <a:off x="1296" y="2352"/>
              <a:ext cx="3072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eaLnBrk="0" hangingPunct="0">
                <a:lnSpc>
                  <a:spcPct val="110000"/>
                </a:lnSpc>
                <a:spcBef>
                  <a:spcPct val="5000"/>
                </a:spcBef>
              </a:pPr>
              <a:r>
                <a:rPr lang="en-US" altLang="zh-CN" sz="28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HB + H</a:t>
              </a:r>
              <a:r>
                <a:rPr lang="en-US" altLang="zh-CN" sz="2800" baseline="-25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r>
                <a:rPr lang="en-US" altLang="zh-CN" sz="28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O         B</a:t>
              </a:r>
              <a:r>
                <a:rPr lang="en-US" altLang="zh-CN" sz="2800" baseline="30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- </a:t>
              </a:r>
              <a:r>
                <a:rPr lang="en-US" altLang="zh-CN" sz="28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+ H</a:t>
              </a:r>
              <a:r>
                <a:rPr lang="en-US" altLang="zh-CN" sz="2800" baseline="-25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3</a:t>
              </a:r>
              <a:r>
                <a:rPr lang="en-US" altLang="zh-CN" sz="28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O</a:t>
              </a:r>
              <a:r>
                <a:rPr lang="en-US" altLang="zh-CN" sz="2800" baseline="30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+</a:t>
              </a:r>
            </a:p>
          </p:txBody>
        </p:sp>
        <p:graphicFrame>
          <p:nvGraphicFramePr>
            <p:cNvPr id="22534" name="Object 6"/>
            <p:cNvGraphicFramePr>
              <a:graphicFrameLocks noChangeAspect="1"/>
            </p:cNvGraphicFramePr>
            <p:nvPr/>
          </p:nvGraphicFramePr>
          <p:xfrm>
            <a:off x="2325" y="2496"/>
            <a:ext cx="459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5" name="CS ChemDraw Drawing" r:id="rId4" imgW="729000" imgH="167400" progId="ChemDraw.Document.6.0">
                    <p:embed/>
                  </p:oleObj>
                </mc:Choice>
                <mc:Fallback>
                  <p:oleObj name="CS ChemDraw Drawing" r:id="rId4" imgW="729000" imgH="167400" progId="ChemDraw.Document.6.0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5" y="2496"/>
                          <a:ext cx="459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8" name="Text Box 7"/>
          <p:cNvSpPr txBox="1">
            <a:spLocks noChangeArrowheads="1"/>
          </p:cNvSpPr>
          <p:nvPr/>
        </p:nvSpPr>
        <p:spPr bwMode="auto">
          <a:xfrm>
            <a:off x="1157288" y="1555090"/>
            <a:ext cx="7848600" cy="55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酸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HB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与水的质子传递反应达到平衡时</a:t>
            </a:r>
          </a:p>
        </p:txBody>
      </p:sp>
      <p:sp>
        <p:nvSpPr>
          <p:cNvPr id="516105" name="Text Box 9"/>
          <p:cNvSpPr txBox="1">
            <a:spLocks noChangeArrowheads="1"/>
          </p:cNvSpPr>
          <p:nvPr/>
        </p:nvSpPr>
        <p:spPr bwMode="auto">
          <a:xfrm>
            <a:off x="1027907" y="3420779"/>
            <a:ext cx="7345362" cy="527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10000"/>
              </a:lnSpc>
              <a:spcBef>
                <a:spcPct val="5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碱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与水的质子传递反应达到平衡时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19288" y="4345856"/>
            <a:ext cx="6324600" cy="563563"/>
            <a:chOff x="864" y="812"/>
            <a:chExt cx="3984" cy="355"/>
          </a:xfrm>
        </p:grpSpPr>
        <p:sp>
          <p:nvSpPr>
            <p:cNvPr id="22541" name="Text Box 11"/>
            <p:cNvSpPr txBox="1">
              <a:spLocks noChangeArrowheads="1"/>
            </p:cNvSpPr>
            <p:nvPr/>
          </p:nvSpPr>
          <p:spPr bwMode="auto">
            <a:xfrm>
              <a:off x="864" y="812"/>
              <a:ext cx="3984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"/>
                </a:spcBef>
              </a:pPr>
              <a:r>
                <a:rPr kumimoji="1" lang="en-US" altLang="zh-CN" sz="3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     B</a:t>
              </a:r>
              <a:r>
                <a:rPr kumimoji="1" lang="en-US" altLang="zh-CN" sz="3000" baseline="30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- </a:t>
              </a:r>
              <a:r>
                <a:rPr kumimoji="1" lang="en-US" altLang="zh-CN" sz="3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+ H</a:t>
              </a:r>
              <a:r>
                <a:rPr kumimoji="1" lang="en-US" altLang="zh-CN" sz="3000" baseline="-25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r>
                <a:rPr kumimoji="1" lang="en-US" altLang="zh-CN" sz="3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O               HB + OH</a:t>
              </a:r>
              <a:r>
                <a:rPr kumimoji="1" lang="en-US" altLang="zh-CN" sz="3000" baseline="30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-</a:t>
              </a:r>
              <a:endParaRPr kumimoji="1" lang="en-US" altLang="zh-CN" sz="3000" dirty="0">
                <a:solidFill>
                  <a:srgbClr val="3333FF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22533" name="Object 12"/>
            <p:cNvGraphicFramePr>
              <a:graphicFrameLocks noChangeAspect="1"/>
            </p:cNvGraphicFramePr>
            <p:nvPr/>
          </p:nvGraphicFramePr>
          <p:xfrm flipV="1">
            <a:off x="2352" y="908"/>
            <a:ext cx="528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6" name="CS ChemDraw Drawing" r:id="rId6" imgW="449280" imgH="167400" progId="ChemDraw.Document.6.0">
                    <p:embed/>
                  </p:oleObj>
                </mc:Choice>
                <mc:Fallback>
                  <p:oleObj name="CS ChemDraw Drawing" r:id="rId6" imgW="449280" imgH="167400" progId="ChemDraw.Document.6.0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V="1">
                          <a:off x="2352" y="908"/>
                          <a:ext cx="528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2485" name="Object 5"/>
              <p:cNvSpPr txBox="1"/>
              <p:nvPr/>
            </p:nvSpPr>
            <p:spPr bwMode="auto">
              <a:xfrm>
                <a:off x="6757989" y="2335213"/>
                <a:ext cx="3730499" cy="10652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p>
                      </m:sSub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sz="2800" i="0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][</m:t>
                          </m:r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HB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3248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57989" y="2335213"/>
                <a:ext cx="3730499" cy="10652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5"/>
              <p:cNvSpPr txBox="1"/>
              <p:nvPr/>
            </p:nvSpPr>
            <p:spPr bwMode="auto">
              <a:xfrm>
                <a:off x="7392145" y="4005065"/>
                <a:ext cx="3213943" cy="11255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p>
                      </m:sSub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HB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][</m:t>
                          </m:r>
                          <m:r>
                            <m:rPr>
                              <m:nor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</m:t>
                          </m:r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2145" y="4005065"/>
                <a:ext cx="3213943" cy="112553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9"/>
              <p:cNvSpPr txBox="1"/>
              <p:nvPr/>
            </p:nvSpPr>
            <p:spPr bwMode="auto">
              <a:xfrm>
                <a:off x="551384" y="5424761"/>
                <a:ext cx="9649072" cy="112553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p>
                      </m:sSub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p>
                      </m:sSub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sz="2800" i="0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][</m:t>
                          </m:r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HB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HB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][</m:t>
                          </m:r>
                          <m:r>
                            <m:rPr>
                              <m:nor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m:rPr>
                          <m:sty m:val="p"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CN" altLang="en-US" sz="2800" i="0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][</m:t>
                      </m:r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sSubSup>
                        <m:sSub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384" y="5424761"/>
                <a:ext cx="9649072" cy="11255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3" name="Rectangle 12"/>
          <p:cNvSpPr>
            <a:spLocks noGrp="1" noChangeArrowheads="1"/>
          </p:cNvSpPr>
          <p:nvPr>
            <p:ph type="title"/>
          </p:nvPr>
        </p:nvSpPr>
        <p:spPr>
          <a:xfrm>
            <a:off x="2640013" y="476250"/>
            <a:ext cx="7110412" cy="782638"/>
          </a:xfrm>
          <a:noFill/>
        </p:spPr>
        <p:txBody>
          <a:bodyPr/>
          <a:lstStyle/>
          <a:p>
            <a:pPr eaLnBrk="1" hangingPunct="1"/>
            <a:r>
              <a:rPr kumimoji="1" lang="zh-CN" altLang="en-US" sz="4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溶液的</a:t>
            </a:r>
            <a:r>
              <a:rPr kumimoji="1" lang="en-US" altLang="zh-CN" sz="4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PH</a:t>
            </a:r>
            <a:r>
              <a:rPr kumimoji="1" lang="zh-CN" altLang="en-US" sz="4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</a:t>
            </a:r>
          </a:p>
        </p:txBody>
      </p:sp>
      <p:sp>
        <p:nvSpPr>
          <p:cNvPr id="23557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55264A-92D9-43A4-B94E-30D61A1BF9F8}" type="slidenum">
              <a:rPr lang="en-US" altLang="zh-CN" smtClean="0">
                <a:ea typeface="宋体" charset="-122"/>
              </a:rPr>
              <a:pPr/>
              <a:t>48</a:t>
            </a:fld>
            <a:endParaRPr lang="en-US" altLang="zh-CN">
              <a:ea typeface="宋体" charset="-122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985236" y="3760370"/>
            <a:ext cx="4648200" cy="515938"/>
            <a:chOff x="1104" y="1121"/>
            <a:chExt cx="2928" cy="325"/>
          </a:xfrm>
        </p:grpSpPr>
        <p:sp>
          <p:nvSpPr>
            <p:cNvPr id="23566" name="Text Box 3"/>
            <p:cNvSpPr txBox="1">
              <a:spLocks noChangeArrowheads="1"/>
            </p:cNvSpPr>
            <p:nvPr/>
          </p:nvSpPr>
          <p:spPr bwMode="auto">
            <a:xfrm>
              <a:off x="1104" y="1121"/>
              <a:ext cx="2928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kumimoji="1" lang="en-US" altLang="zh-CN" sz="28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H</a:t>
              </a:r>
              <a:r>
                <a:rPr kumimoji="1" lang="en-US" altLang="zh-CN" sz="2800" baseline="-30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r>
                <a:rPr kumimoji="1" lang="en-US" altLang="zh-CN" sz="28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O + H</a:t>
              </a:r>
              <a:r>
                <a:rPr kumimoji="1" lang="en-US" altLang="zh-CN" sz="2800" baseline="-30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r>
                <a:rPr kumimoji="1" lang="en-US" altLang="zh-CN" sz="28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O          H</a:t>
              </a:r>
              <a:r>
                <a:rPr kumimoji="1" lang="en-US" altLang="zh-CN" sz="2800" baseline="-30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3</a:t>
              </a:r>
              <a:r>
                <a:rPr kumimoji="1" lang="en-US" altLang="zh-CN" sz="28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O</a:t>
              </a:r>
              <a:r>
                <a:rPr kumimoji="1" lang="en-US" altLang="zh-CN" sz="2800" baseline="30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+ </a:t>
              </a:r>
              <a:r>
                <a:rPr kumimoji="1" lang="en-US" altLang="zh-CN" sz="28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+ OH</a:t>
              </a:r>
              <a:r>
                <a:rPr kumimoji="1" lang="en-US" altLang="zh-CN" sz="2800" baseline="30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-</a:t>
              </a:r>
              <a:endParaRPr kumimoji="1" lang="en-US" altLang="zh-CN" sz="2800" dirty="0">
                <a:solidFill>
                  <a:srgbClr val="3333FF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23556" name="Object 4"/>
            <p:cNvGraphicFramePr>
              <a:graphicFrameLocks noChangeAspect="1"/>
            </p:cNvGraphicFramePr>
            <p:nvPr/>
          </p:nvGraphicFramePr>
          <p:xfrm>
            <a:off x="2256" y="1249"/>
            <a:ext cx="48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30" name="CS ChemDraw Drawing" r:id="rId4" imgW="729000" imgH="167400" progId="ChemDraw.Document.6.0">
                    <p:embed/>
                  </p:oleObj>
                </mc:Choice>
                <mc:Fallback>
                  <p:oleObj name="CS ChemDraw Drawing" r:id="rId4" imgW="729000" imgH="167400" progId="ChemDraw.Document.6.0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249"/>
                          <a:ext cx="480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2485" name="Object 5"/>
              <p:cNvSpPr txBox="1"/>
              <p:nvPr/>
            </p:nvSpPr>
            <p:spPr bwMode="auto">
              <a:xfrm>
                <a:off x="6633436" y="2230601"/>
                <a:ext cx="3347144" cy="10652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b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zh-CN" altLang="en-US" sz="2800" i="1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][</m:t>
                          </m:r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𝐻𝐴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3248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33436" y="2230601"/>
                <a:ext cx="3347144" cy="10652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2486" name="Text Box 6"/>
          <p:cNvSpPr txBox="1">
            <a:spLocks noChangeArrowheads="1"/>
          </p:cNvSpPr>
          <p:nvPr/>
        </p:nvSpPr>
        <p:spPr bwMode="auto">
          <a:xfrm>
            <a:off x="6957120" y="3703087"/>
            <a:ext cx="3276600" cy="54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05000"/>
              </a:lnSpc>
            </a:pPr>
            <a:r>
              <a:rPr lang="en-US" altLang="zh-CN" sz="3000" i="1" dirty="0">
                <a:latin typeface="Times New Roman" pitchFamily="18" charset="0"/>
                <a:ea typeface="隶书" pitchFamily="49" charset="-122"/>
              </a:rPr>
              <a:t>K</a:t>
            </a:r>
            <a:r>
              <a:rPr lang="el-GR" altLang="zh-CN" sz="3000" i="1" baseline="30000" dirty="0">
                <a:latin typeface="Times New Roman"/>
                <a:ea typeface="隶书" pitchFamily="49" charset="-122"/>
                <a:cs typeface="Times New Roman"/>
              </a:rPr>
              <a:t>θ</a:t>
            </a:r>
            <a:r>
              <a:rPr lang="en-US" altLang="zh-CN" sz="3000" baseline="-25000" dirty="0">
                <a:latin typeface="Times New Roman" pitchFamily="18" charset="0"/>
                <a:ea typeface="隶书" pitchFamily="49" charset="-122"/>
              </a:rPr>
              <a:t>w</a:t>
            </a:r>
            <a:r>
              <a:rPr lang="en-US" altLang="zh-CN" sz="3000" dirty="0">
                <a:latin typeface="Times New Roman" pitchFamily="18" charset="0"/>
                <a:ea typeface="隶书" pitchFamily="49" charset="-122"/>
              </a:rPr>
              <a:t>=[</a:t>
            </a:r>
            <a:r>
              <a:rPr kumimoji="1" lang="en-US" altLang="zh-CN" sz="3000" dirty="0">
                <a:latin typeface="Times New Roman" pitchFamily="18" charset="0"/>
                <a:ea typeface="隶书" pitchFamily="49" charset="-122"/>
              </a:rPr>
              <a:t>H</a:t>
            </a:r>
            <a:r>
              <a:rPr kumimoji="1" lang="en-US" altLang="zh-CN" sz="3000" baseline="-30000" dirty="0">
                <a:latin typeface="Times New Roman" pitchFamily="18" charset="0"/>
                <a:ea typeface="隶书" pitchFamily="49" charset="-122"/>
              </a:rPr>
              <a:t>3</a:t>
            </a:r>
            <a:r>
              <a:rPr kumimoji="1" lang="en-US" altLang="zh-CN" sz="3000" dirty="0">
                <a:latin typeface="Times New Roman" pitchFamily="18" charset="0"/>
                <a:ea typeface="隶书" pitchFamily="49" charset="-122"/>
              </a:rPr>
              <a:t>O</a:t>
            </a:r>
            <a:r>
              <a:rPr kumimoji="1" lang="en-US" altLang="zh-CN" sz="3000" baseline="30000" dirty="0">
                <a:latin typeface="Times New Roman" pitchFamily="18" charset="0"/>
                <a:ea typeface="隶书" pitchFamily="49" charset="-122"/>
              </a:rPr>
              <a:t>+</a:t>
            </a:r>
            <a:r>
              <a:rPr kumimoji="1" lang="en-US" altLang="zh-CN" sz="3000" dirty="0">
                <a:latin typeface="Times New Roman" pitchFamily="18" charset="0"/>
                <a:ea typeface="隶书" pitchFamily="49" charset="-122"/>
              </a:rPr>
              <a:t>]·[OH</a:t>
            </a:r>
            <a:r>
              <a:rPr kumimoji="1" lang="en-US" altLang="zh-CN" sz="3000" baseline="30000" dirty="0">
                <a:latin typeface="Times New Roman" pitchFamily="18" charset="0"/>
                <a:ea typeface="隶书" pitchFamily="49" charset="-122"/>
              </a:rPr>
              <a:t>-</a:t>
            </a:r>
            <a:r>
              <a:rPr kumimoji="1" lang="en-US" altLang="zh-CN" sz="3000" dirty="0">
                <a:latin typeface="Times New Roman" pitchFamily="18" charset="0"/>
                <a:ea typeface="隶书" pitchFamily="49" charset="-122"/>
              </a:rPr>
              <a:t>]</a:t>
            </a:r>
          </a:p>
        </p:txBody>
      </p:sp>
      <p:grpSp>
        <p:nvGrpSpPr>
          <p:cNvPr id="23560" name="Group 7"/>
          <p:cNvGrpSpPr>
            <a:grpSpLocks/>
          </p:cNvGrpSpPr>
          <p:nvPr/>
        </p:nvGrpSpPr>
        <p:grpSpPr bwMode="auto">
          <a:xfrm>
            <a:off x="1271464" y="2382401"/>
            <a:ext cx="5486400" cy="515938"/>
            <a:chOff x="864" y="3600"/>
            <a:chExt cx="3456" cy="325"/>
          </a:xfrm>
        </p:grpSpPr>
        <p:sp>
          <p:nvSpPr>
            <p:cNvPr id="23565" name="Text Box 8"/>
            <p:cNvSpPr txBox="1">
              <a:spLocks noChangeArrowheads="1"/>
            </p:cNvSpPr>
            <p:nvPr/>
          </p:nvSpPr>
          <p:spPr bwMode="auto">
            <a:xfrm>
              <a:off x="864" y="3600"/>
              <a:ext cx="3456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kumimoji="1" lang="en-US" altLang="zh-CN" sz="28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         HA + H</a:t>
              </a:r>
              <a:r>
                <a:rPr kumimoji="1" lang="en-US" altLang="zh-CN" sz="2800" baseline="-25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r>
                <a:rPr kumimoji="1" lang="en-US" altLang="zh-CN" sz="28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O            H</a:t>
              </a:r>
              <a:r>
                <a:rPr kumimoji="1" lang="en-US" altLang="zh-CN" sz="2800" baseline="-25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3</a:t>
              </a:r>
              <a:r>
                <a:rPr kumimoji="1" lang="en-US" altLang="zh-CN" sz="28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O</a:t>
              </a:r>
              <a:r>
                <a:rPr kumimoji="1" lang="en-US" altLang="zh-CN" sz="2800" baseline="30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+ </a:t>
              </a:r>
              <a:r>
                <a:rPr kumimoji="1" lang="en-US" altLang="zh-CN" sz="28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+ A</a:t>
              </a:r>
              <a:r>
                <a:rPr kumimoji="1" lang="en-US" altLang="zh-CN" sz="2800" baseline="30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-</a:t>
              </a:r>
            </a:p>
          </p:txBody>
        </p:sp>
        <p:graphicFrame>
          <p:nvGraphicFramePr>
            <p:cNvPr id="23555" name="Object 9"/>
            <p:cNvGraphicFramePr>
              <a:graphicFrameLocks noChangeAspect="1"/>
            </p:cNvGraphicFramePr>
            <p:nvPr/>
          </p:nvGraphicFramePr>
          <p:xfrm>
            <a:off x="2448" y="3695"/>
            <a:ext cx="576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31" name="CS ChemDraw Drawing" r:id="rId7" imgW="449280" imgH="167400" progId="ChemDraw.Document.6.0">
                    <p:embed/>
                  </p:oleObj>
                </mc:Choice>
                <mc:Fallback>
                  <p:oleObj name="CS ChemDraw Drawing" r:id="rId7" imgW="449280" imgH="167400" progId="ChemDraw.Document.6.0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3695"/>
                          <a:ext cx="576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490" name="Text Box 10"/>
          <p:cNvSpPr txBox="1">
            <a:spLocks noChangeArrowheads="1"/>
          </p:cNvSpPr>
          <p:nvPr/>
        </p:nvSpPr>
        <p:spPr bwMode="auto">
          <a:xfrm>
            <a:off x="1345342" y="5871132"/>
            <a:ext cx="95050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[H</a:t>
            </a:r>
            <a:r>
              <a:rPr kumimoji="1" lang="en-US" altLang="zh-CN" sz="2800" baseline="30000" dirty="0"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]</a:t>
            </a:r>
            <a:r>
              <a:rPr kumimoji="1" lang="en-US" altLang="zh-CN" sz="2800" baseline="30000" dirty="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+K</a:t>
            </a:r>
            <a:r>
              <a:rPr kumimoji="1" lang="en-US" altLang="zh-CN" sz="2800" baseline="-25000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l-GR" altLang="zh-CN" sz="2800" i="1" baseline="30000" dirty="0">
                <a:latin typeface="Times New Roman"/>
                <a:ea typeface="隶书" pitchFamily="49" charset="-122"/>
                <a:cs typeface="Times New Roman"/>
              </a:rPr>
              <a:t> θ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 [H</a:t>
            </a:r>
            <a:r>
              <a:rPr kumimoji="1" lang="en-US" altLang="zh-CN" sz="2800" baseline="30000" dirty="0"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]</a:t>
            </a:r>
            <a:r>
              <a:rPr kumimoji="1" lang="en-US" altLang="zh-CN" sz="2800" baseline="30000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 -(K</a:t>
            </a:r>
            <a:r>
              <a:rPr kumimoji="1" lang="en-US" altLang="zh-CN" sz="2800" baseline="-25000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l-GR" altLang="zh-CN" sz="2800" i="1" baseline="30000" dirty="0">
                <a:latin typeface="Times New Roman"/>
                <a:ea typeface="隶书" pitchFamily="49" charset="-122"/>
                <a:cs typeface="Times New Roman"/>
              </a:rPr>
              <a:t> θ </a:t>
            </a:r>
            <a:r>
              <a:rPr kumimoji="1" lang="en-US" altLang="zh-CN" sz="2800" dirty="0" err="1"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2800" baseline="-25000" dirty="0" err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dirty="0" err="1">
                <a:latin typeface="Times New Roman" pitchFamily="18" charset="0"/>
                <a:ea typeface="楷体_GB2312" pitchFamily="49" charset="-122"/>
              </a:rPr>
              <a:t>+K</a:t>
            </a:r>
            <a:r>
              <a:rPr kumimoji="1" lang="en-US" altLang="zh-CN" sz="2800" baseline="-25000" dirty="0" err="1">
                <a:latin typeface="Times New Roman" pitchFamily="18" charset="0"/>
                <a:ea typeface="楷体_GB2312" pitchFamily="49" charset="-122"/>
              </a:rPr>
              <a:t>w</a:t>
            </a:r>
            <a:r>
              <a:rPr lang="el-GR" altLang="zh-CN" sz="2800" i="1" baseline="30000" dirty="0">
                <a:latin typeface="Times New Roman"/>
                <a:ea typeface="隶书" pitchFamily="49" charset="-122"/>
                <a:cs typeface="Times New Roman"/>
              </a:rPr>
              <a:t> θ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) [H</a:t>
            </a:r>
            <a:r>
              <a:rPr kumimoji="1" lang="en-US" altLang="zh-CN" sz="2800" baseline="30000" dirty="0"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] - K</a:t>
            </a:r>
            <a:r>
              <a:rPr kumimoji="1" lang="en-US" altLang="zh-CN" sz="2800" baseline="-25000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l-GR" altLang="zh-CN" sz="2800" i="1" baseline="30000" dirty="0">
                <a:latin typeface="Times New Roman"/>
                <a:ea typeface="隶书" pitchFamily="49" charset="-122"/>
                <a:cs typeface="Times New Roman"/>
              </a:rPr>
              <a:t> θ </a:t>
            </a:r>
            <a:r>
              <a:rPr kumimoji="1" lang="en-US" altLang="zh-CN" sz="2800" dirty="0" err="1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800" baseline="-25000" dirty="0" err="1">
                <a:latin typeface="Times New Roman" pitchFamily="18" charset="0"/>
                <a:ea typeface="楷体_GB2312" pitchFamily="49" charset="-122"/>
              </a:rPr>
              <a:t>w</a:t>
            </a:r>
            <a:r>
              <a:rPr lang="el-GR" altLang="zh-CN" sz="2800" i="1" baseline="30000" dirty="0">
                <a:latin typeface="Times New Roman"/>
                <a:ea typeface="隶书" pitchFamily="49" charset="-122"/>
                <a:cs typeface="Times New Roman"/>
              </a:rPr>
              <a:t> θ 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=0 (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精确公式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532491" name="Rectangle 11"/>
          <p:cNvSpPr>
            <a:spLocks noChangeArrowheads="1"/>
          </p:cNvSpPr>
          <p:nvPr/>
        </p:nvSpPr>
        <p:spPr bwMode="auto">
          <a:xfrm>
            <a:off x="1775520" y="4789332"/>
            <a:ext cx="76327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质子平衡等式为： 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[H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]=[ A</a:t>
            </a:r>
            <a:r>
              <a:rPr lang="en-US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]+[ OH</a:t>
            </a:r>
            <a:r>
              <a:rPr lang="en-US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 </a:t>
            </a:r>
          </a:p>
        </p:txBody>
      </p:sp>
      <p:sp>
        <p:nvSpPr>
          <p:cNvPr id="23564" name="矩形 13"/>
          <p:cNvSpPr>
            <a:spLocks noChangeArrowheads="1"/>
          </p:cNvSpPr>
          <p:nvPr/>
        </p:nvSpPr>
        <p:spPr bwMode="auto">
          <a:xfrm>
            <a:off x="1343472" y="1450880"/>
            <a:ext cx="61847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一、一元弱酸或弱碱溶液的</a:t>
            </a:r>
            <a:r>
              <a:rPr kumimoji="1"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PH</a:t>
            </a:r>
            <a:r>
              <a:rPr kumimoji="1"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值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90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6" name="Rectangle 10"/>
          <p:cNvSpPr>
            <a:spLocks noGrp="1" noChangeArrowheads="1"/>
          </p:cNvSpPr>
          <p:nvPr>
            <p:ph type="title"/>
          </p:nvPr>
        </p:nvSpPr>
        <p:spPr>
          <a:xfrm>
            <a:off x="1955248" y="368086"/>
            <a:ext cx="7761288" cy="720725"/>
          </a:xfrm>
          <a:noFill/>
        </p:spPr>
        <p:txBody>
          <a:bodyPr/>
          <a:lstStyle/>
          <a:p>
            <a:pPr eaLnBrk="1" hangingPunct="1"/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、忽略水的质子自递平衡</a:t>
            </a:r>
          </a:p>
        </p:txBody>
      </p:sp>
      <p:sp>
        <p:nvSpPr>
          <p:cNvPr id="24581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3DA8EB-F35F-402B-9049-9F949770567C}" type="slidenum">
              <a:rPr lang="en-US" altLang="zh-CN" smtClean="0">
                <a:ea typeface="宋体" charset="-122"/>
              </a:rPr>
              <a:pPr/>
              <a:t>49</a:t>
            </a:fld>
            <a:endParaRPr lang="en-US" altLang="zh-CN" dirty="0">
              <a:ea typeface="宋体" charset="-122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640013" y="2281436"/>
            <a:ext cx="7315200" cy="546100"/>
            <a:chOff x="480" y="384"/>
            <a:chExt cx="4608" cy="344"/>
          </a:xfrm>
        </p:grpSpPr>
        <p:sp>
          <p:nvSpPr>
            <p:cNvPr id="24587" name="Text Box 3"/>
            <p:cNvSpPr txBox="1">
              <a:spLocks noChangeArrowheads="1"/>
            </p:cNvSpPr>
            <p:nvPr/>
          </p:nvSpPr>
          <p:spPr bwMode="auto">
            <a:xfrm>
              <a:off x="480" y="384"/>
              <a:ext cx="4608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kumimoji="1" lang="en-US" altLang="zh-CN" sz="3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         HA    +    H</a:t>
              </a:r>
              <a:r>
                <a:rPr kumimoji="1" lang="en-US" altLang="zh-CN" sz="3000" baseline="-25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r>
                <a:rPr kumimoji="1" lang="en-US" altLang="zh-CN" sz="3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O              H</a:t>
              </a:r>
              <a:r>
                <a:rPr kumimoji="1" lang="en-US" altLang="zh-CN" sz="3000" baseline="-25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3</a:t>
              </a:r>
              <a:r>
                <a:rPr kumimoji="1" lang="en-US" altLang="zh-CN" sz="3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O</a:t>
              </a:r>
              <a:r>
                <a:rPr kumimoji="1" lang="en-US" altLang="zh-CN" sz="3000" baseline="30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+     </a:t>
              </a:r>
              <a:r>
                <a:rPr kumimoji="1" lang="en-US" altLang="zh-CN" sz="3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+    A</a:t>
              </a:r>
              <a:r>
                <a:rPr kumimoji="1" lang="en-US" altLang="zh-CN" sz="3000" baseline="30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-</a:t>
              </a:r>
              <a:endParaRPr kumimoji="1" lang="en-US" altLang="zh-CN" sz="3000" dirty="0">
                <a:solidFill>
                  <a:srgbClr val="3333FF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24580" name="Object 4"/>
            <p:cNvGraphicFramePr>
              <a:graphicFrameLocks noChangeAspect="1"/>
            </p:cNvGraphicFramePr>
            <p:nvPr/>
          </p:nvGraphicFramePr>
          <p:xfrm>
            <a:off x="2640" y="479"/>
            <a:ext cx="576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95" name="CS ChemDraw Drawing" r:id="rId3" imgW="449280" imgH="167400" progId="ChemDraw.Document.6.0">
                    <p:embed/>
                  </p:oleObj>
                </mc:Choice>
                <mc:Fallback>
                  <p:oleObj name="CS ChemDraw Drawing" r:id="rId3" imgW="449280" imgH="167400" progId="ChemDraw.Document.6.0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479"/>
                          <a:ext cx="576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4535" name="Text Box 7"/>
          <p:cNvSpPr txBox="1">
            <a:spLocks noChangeArrowheads="1"/>
          </p:cNvSpPr>
          <p:nvPr/>
        </p:nvSpPr>
        <p:spPr bwMode="auto">
          <a:xfrm>
            <a:off x="2209800" y="2929509"/>
            <a:ext cx="7848600" cy="54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kumimoji="1" lang="zh-CN" altLang="en-US" sz="3000" dirty="0">
                <a:latin typeface="Times New Roman" pitchFamily="18" charset="0"/>
                <a:ea typeface="隶书" pitchFamily="49" charset="-122"/>
              </a:rPr>
              <a:t>平衡时</a:t>
            </a:r>
            <a:r>
              <a:rPr kumimoji="1" lang="zh-CN" altLang="en-US" sz="3000" i="1" dirty="0">
                <a:solidFill>
                  <a:srgbClr val="3333FF"/>
                </a:solidFill>
                <a:latin typeface="Times New Roman" pitchFamily="18" charset="0"/>
                <a:ea typeface="隶书" pitchFamily="49" charset="-122"/>
              </a:rPr>
              <a:t>  </a:t>
            </a:r>
            <a:r>
              <a:rPr kumimoji="1" lang="en-US" altLang="zh-CN" sz="3000" i="1" dirty="0">
                <a:latin typeface="Times New Roman" pitchFamily="18" charset="0"/>
                <a:ea typeface="隶书" pitchFamily="49" charset="-122"/>
              </a:rPr>
              <a:t>c</a:t>
            </a:r>
            <a:r>
              <a:rPr kumimoji="1" lang="en-US" altLang="zh-CN" sz="3000" baseline="-25000" dirty="0">
                <a:latin typeface="Times New Roman" pitchFamily="18" charset="0"/>
                <a:ea typeface="隶书" pitchFamily="49" charset="-122"/>
              </a:rPr>
              <a:t>a</a:t>
            </a:r>
            <a:r>
              <a:rPr kumimoji="1" lang="en-US" altLang="zh-CN" sz="3000" dirty="0">
                <a:latin typeface="Times New Roman" pitchFamily="18" charset="0"/>
                <a:ea typeface="隶书" pitchFamily="49" charset="-122"/>
              </a:rPr>
              <a:t>(1- </a:t>
            </a:r>
            <a:r>
              <a:rPr lang="en-US" altLang="zh-CN" sz="3000" i="1" dirty="0">
                <a:latin typeface="Times New Roman" pitchFamily="18" charset="0"/>
                <a:ea typeface="隶书" pitchFamily="49" charset="-122"/>
              </a:rPr>
              <a:t>α</a:t>
            </a:r>
            <a:r>
              <a:rPr kumimoji="1" lang="en-US" altLang="zh-CN" sz="3000" dirty="0">
                <a:latin typeface="Times New Roman" pitchFamily="18" charset="0"/>
                <a:ea typeface="隶书" pitchFamily="49" charset="-122"/>
              </a:rPr>
              <a:t>)                       </a:t>
            </a:r>
            <a:r>
              <a:rPr kumimoji="1" lang="en-US" altLang="zh-CN" sz="3000" i="1" dirty="0">
                <a:latin typeface="Times New Roman" pitchFamily="18" charset="0"/>
                <a:ea typeface="隶书" pitchFamily="49" charset="-122"/>
              </a:rPr>
              <a:t>c</a:t>
            </a:r>
            <a:r>
              <a:rPr kumimoji="1" lang="en-US" altLang="zh-CN" sz="3000" baseline="-25000" dirty="0">
                <a:latin typeface="Times New Roman" pitchFamily="18" charset="0"/>
                <a:ea typeface="隶书" pitchFamily="49" charset="-122"/>
              </a:rPr>
              <a:t>a</a:t>
            </a:r>
            <a:r>
              <a:rPr kumimoji="1" lang="en-US" altLang="zh-CN" sz="3000" dirty="0">
                <a:latin typeface="Times New Roman" pitchFamily="18" charset="0"/>
                <a:ea typeface="隶书" pitchFamily="49" charset="-122"/>
              </a:rPr>
              <a:t>· </a:t>
            </a:r>
            <a:r>
              <a:rPr lang="en-US" altLang="zh-CN" sz="3000" i="1" dirty="0">
                <a:latin typeface="Times New Roman" pitchFamily="18" charset="0"/>
                <a:ea typeface="隶书" pitchFamily="49" charset="-122"/>
              </a:rPr>
              <a:t>α      </a:t>
            </a:r>
            <a:r>
              <a:rPr kumimoji="1" lang="en-US" altLang="zh-CN" sz="3000" dirty="0"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en-US" altLang="zh-CN" sz="3000" i="1" dirty="0">
                <a:latin typeface="Times New Roman" pitchFamily="18" charset="0"/>
                <a:ea typeface="隶书" pitchFamily="49" charset="-122"/>
              </a:rPr>
              <a:t>c</a:t>
            </a:r>
            <a:r>
              <a:rPr kumimoji="1" lang="en-US" altLang="zh-CN" sz="3000" baseline="-25000" dirty="0">
                <a:latin typeface="Times New Roman" pitchFamily="18" charset="0"/>
                <a:ea typeface="隶书" pitchFamily="49" charset="-122"/>
              </a:rPr>
              <a:t>a</a:t>
            </a:r>
            <a:r>
              <a:rPr kumimoji="1" lang="en-US" altLang="zh-CN" sz="3000" dirty="0">
                <a:latin typeface="Times New Roman" pitchFamily="18" charset="0"/>
                <a:ea typeface="隶书" pitchFamily="49" charset="-122"/>
              </a:rPr>
              <a:t>· </a:t>
            </a:r>
            <a:r>
              <a:rPr lang="en-US" altLang="zh-CN" sz="3000" i="1" dirty="0">
                <a:latin typeface="Times New Roman" pitchFamily="18" charset="0"/>
                <a:ea typeface="隶书" pitchFamily="49" charset="-122"/>
              </a:rPr>
              <a:t>α</a:t>
            </a:r>
            <a:r>
              <a:rPr kumimoji="1" lang="en-US" altLang="zh-CN" sz="3000" dirty="0">
                <a:latin typeface="Times New Roman" pitchFamily="18" charset="0"/>
                <a:ea typeface="隶书" pitchFamily="49" charset="-122"/>
              </a:rPr>
              <a:t> </a:t>
            </a:r>
          </a:p>
        </p:txBody>
      </p:sp>
      <p:sp>
        <p:nvSpPr>
          <p:cNvPr id="534536" name="Text Box 8"/>
          <p:cNvSpPr txBox="1">
            <a:spLocks noChangeArrowheads="1"/>
          </p:cNvSpPr>
          <p:nvPr/>
        </p:nvSpPr>
        <p:spPr bwMode="auto">
          <a:xfrm>
            <a:off x="623392" y="1609073"/>
            <a:ext cx="8496300" cy="51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defRPr/>
            </a:pP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kumimoji="1" lang="en-US" altLang="zh-CN" sz="2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800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kumimoji="1" lang="en-US" altLang="zh-CN" sz="2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≥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20</a:t>
            </a:r>
            <a:r>
              <a:rPr kumimoji="1"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8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时，只考虑酸的质子传递平衡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2485" name="Object 5"/>
              <p:cNvSpPr txBox="1"/>
              <p:nvPr/>
            </p:nvSpPr>
            <p:spPr bwMode="auto">
              <a:xfrm>
                <a:off x="2639617" y="3717033"/>
                <a:ext cx="5737225" cy="10953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][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𝐻𝐴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248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39617" y="3717033"/>
                <a:ext cx="5737225" cy="1095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586942" y="4836026"/>
            <a:ext cx="10189578" cy="1833334"/>
            <a:chOff x="-937058" y="4836026"/>
            <a:chExt cx="10189578" cy="1833334"/>
          </a:xfrm>
        </p:grpSpPr>
        <p:sp>
          <p:nvSpPr>
            <p:cNvPr id="534534" name="Text Box 6"/>
            <p:cNvSpPr txBox="1">
              <a:spLocks noChangeArrowheads="1"/>
            </p:cNvSpPr>
            <p:nvPr/>
          </p:nvSpPr>
          <p:spPr bwMode="auto">
            <a:xfrm>
              <a:off x="-937058" y="4836026"/>
              <a:ext cx="10189578" cy="576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5000"/>
                </a:lnSpc>
              </a:pPr>
              <a:r>
                <a:rPr lang="zh-CN" altLang="en-US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由此近似公式，由此可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先求得“</a:t>
              </a:r>
              <a:r>
                <a: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α”</a:t>
              </a:r>
              <a:r>
                <a:rPr kumimoji="1" lang="en-US" altLang="zh-CN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，再由</a:t>
              </a:r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[H</a:t>
              </a:r>
              <a:r>
                <a:rPr lang="en-US" altLang="zh-CN" sz="2800" baseline="30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]= </a:t>
              </a:r>
              <a:r>
                <a: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8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 </a:t>
              </a:r>
              <a:r>
                <a: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α</a:t>
              </a:r>
              <a:r>
                <a:rPr lang="zh-CN" altLang="en-US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来求</a:t>
              </a:r>
              <a:r>
                <a:rPr lang="en-US" altLang="zh-CN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[H</a:t>
              </a:r>
              <a:r>
                <a:rPr lang="en-US" altLang="zh-CN" sz="2800" baseline="30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Object 6"/>
                <p:cNvSpPr txBox="1"/>
                <p:nvPr/>
              </p:nvSpPr>
              <p:spPr bwMode="auto">
                <a:xfrm>
                  <a:off x="1303347" y="5305639"/>
                  <a:ext cx="5708768" cy="1363721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CN" altLang="en-US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]=</m:t>
                        </m:r>
                        <m:f>
                          <m:f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zh-CN" altLang="en-US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b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28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US" altLang="zh-CN" sz="2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sSubSup>
                                  <m:sSubSupPr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28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28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CN" altLang="en-US" sz="28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sub>
                                </m:sSub>
                              </m:e>
                            </m:rad>
                          </m:num>
                          <m:den>
                            <m:r>
                              <a:rPr lang="zh-CN" altLang="en-US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03347" y="5305639"/>
                  <a:ext cx="5708768" cy="13637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DBA013-B062-4059-8C62-B3E917EC3E5A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>
              <a:ea typeface="宋体" charset="-122"/>
            </a:endParaRPr>
          </a:p>
        </p:txBody>
      </p:sp>
      <p:sp>
        <p:nvSpPr>
          <p:cNvPr id="51203" name="Text Box 22"/>
          <p:cNvSpPr txBox="1">
            <a:spLocks noChangeArrowheads="1"/>
          </p:cNvSpPr>
          <p:nvPr/>
        </p:nvSpPr>
        <p:spPr bwMode="auto">
          <a:xfrm>
            <a:off x="1127448" y="443935"/>
            <a:ext cx="10729192" cy="58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"/>
              </a:spcBef>
            </a:pPr>
            <a:r>
              <a:rPr kumimoji="1" lang="en-US" altLang="zh-CN" sz="2400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 sz="2400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强电解质</a:t>
            </a:r>
            <a:r>
              <a:rPr kumimoji="1" lang="en-US" altLang="zh-CN" sz="2400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(strong electrolyte)</a:t>
            </a:r>
            <a:r>
              <a:rPr kumimoji="1" lang="zh-CN" altLang="en-US" sz="2400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在水溶液中能完全解离成离子的化合物。</a:t>
            </a:r>
          </a:p>
        </p:txBody>
      </p:sp>
      <p:sp>
        <p:nvSpPr>
          <p:cNvPr id="51204" name="Text Box 23"/>
          <p:cNvSpPr txBox="1">
            <a:spLocks noChangeArrowheads="1"/>
          </p:cNvSpPr>
          <p:nvPr/>
        </p:nvSpPr>
        <p:spPr bwMode="auto">
          <a:xfrm>
            <a:off x="1157122" y="1640856"/>
            <a:ext cx="4537075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"/>
              </a:spcBef>
            </a:pPr>
            <a:r>
              <a:rPr kumimoji="1" lang="en-US" altLang="zh-CN" sz="2400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特点：</a:t>
            </a:r>
            <a:r>
              <a:rPr kumimoji="1" lang="en-US" altLang="zh-CN" sz="2400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zh-CN" altLang="en-US" sz="2400" dirty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不可逆性；</a:t>
            </a:r>
          </a:p>
          <a:p>
            <a:pPr>
              <a:lnSpc>
                <a:spcPct val="150000"/>
              </a:lnSpc>
              <a:spcBef>
                <a:spcPct val="5000"/>
              </a:spcBef>
            </a:pPr>
            <a:r>
              <a:rPr kumimoji="1" lang="zh-CN" altLang="en-US" sz="2400" dirty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              </a:t>
            </a:r>
            <a:r>
              <a:rPr kumimoji="1" lang="en-US" altLang="zh-CN" sz="2400" dirty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400" dirty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、导电性强；</a:t>
            </a:r>
            <a:endParaRPr kumimoji="1" lang="zh-CN" altLang="en-US" sz="2400" dirty="0"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51205" name="Picture 0" descr="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163" y="2789636"/>
            <a:ext cx="6378642" cy="343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664398"/>
              </p:ext>
            </p:extLst>
          </p:nvPr>
        </p:nvGraphicFramePr>
        <p:xfrm>
          <a:off x="6744554" y="2581631"/>
          <a:ext cx="4032448" cy="384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物质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解离度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(%) 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HCl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HNO</a:t>
                      </a:r>
                      <a:r>
                        <a:rPr lang="en-US" altLang="zh-CN" sz="24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NaOH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NaCl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KNO</a:t>
                      </a:r>
                      <a:r>
                        <a:rPr lang="en-US" altLang="zh-CN" sz="24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6492044" y="1611223"/>
            <a:ext cx="4824412" cy="9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实验测得几种强电解质溶液的解离度（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298K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，浓度为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0.1mol </a:t>
            </a:r>
            <a:r>
              <a:rPr kumimoji="1"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·L</a:t>
            </a:r>
            <a:r>
              <a:rPr kumimoji="1" lang="en-US" altLang="zh-CN" sz="20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kumimoji="1"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0" name="Rectangle 10"/>
          <p:cNvSpPr>
            <a:spLocks noGrp="1" noChangeArrowheads="1"/>
          </p:cNvSpPr>
          <p:nvPr>
            <p:ph type="title"/>
          </p:nvPr>
        </p:nvSpPr>
        <p:spPr>
          <a:xfrm>
            <a:off x="1774826" y="294498"/>
            <a:ext cx="7761288" cy="854075"/>
          </a:xfrm>
          <a:noFill/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、忽略酸的解离</a:t>
            </a:r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9DC880-98BC-4FEC-89FB-8211142E2E78}" type="slidenum">
              <a:rPr lang="en-US" altLang="zh-CN" smtClean="0">
                <a:ea typeface="宋体" charset="-122"/>
              </a:rPr>
              <a:pPr/>
              <a:t>50</a:t>
            </a:fld>
            <a:endParaRPr lang="en-US" altLang="zh-CN">
              <a:ea typeface="宋体" charset="-122"/>
            </a:endParaRPr>
          </a:p>
        </p:txBody>
      </p:sp>
      <p:sp>
        <p:nvSpPr>
          <p:cNvPr id="25606" name="Text Box 2"/>
          <p:cNvSpPr txBox="1">
            <a:spLocks noChangeArrowheads="1"/>
          </p:cNvSpPr>
          <p:nvPr/>
        </p:nvSpPr>
        <p:spPr bwMode="auto">
          <a:xfrm>
            <a:off x="1192163" y="1552113"/>
            <a:ext cx="7862887" cy="6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5000"/>
              </a:lnSpc>
            </a:pPr>
            <a:r>
              <a:rPr lang="zh-CN" altLang="en-US" sz="3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≥500</a:t>
            </a:r>
            <a:r>
              <a:rPr lang="zh-CN" altLang="en-US" sz="3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﹤5%</a:t>
            </a:r>
            <a:r>
              <a:rPr lang="zh-CN" altLang="en-US" sz="3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α 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≈ 1</a:t>
            </a:r>
            <a:endParaRPr lang="en-US" altLang="zh-CN" sz="3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611" name="Text Box 4"/>
          <p:cNvSpPr txBox="1">
            <a:spLocks noChangeArrowheads="1"/>
          </p:cNvSpPr>
          <p:nvPr/>
        </p:nvSpPr>
        <p:spPr bwMode="auto">
          <a:xfrm>
            <a:off x="2279651" y="2549243"/>
            <a:ext cx="4679950" cy="645241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 eaLnBrk="0" hangingPunct="0">
              <a:lnSpc>
                <a:spcPct val="135000"/>
              </a:lnSpc>
              <a:spcBef>
                <a:spcPct val="10000"/>
              </a:spcBef>
              <a:defRPr/>
            </a:pPr>
            <a:r>
              <a:rPr lang="en-US" altLang="zh-CN" sz="3000" dirty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K</a:t>
            </a:r>
            <a:r>
              <a:rPr lang="en-US" altLang="zh-CN" sz="3000" baseline="-25000" dirty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a</a:t>
            </a:r>
            <a:r>
              <a:rPr lang="en-US" altLang="zh-CN" sz="3000" dirty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= </a:t>
            </a:r>
            <a:r>
              <a:rPr kumimoji="1" lang="en-US" altLang="zh-CN" sz="3000" i="1" dirty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c</a:t>
            </a:r>
            <a:r>
              <a:rPr kumimoji="1" lang="en-US" altLang="zh-CN" sz="3000" baseline="-25000" dirty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a</a:t>
            </a:r>
            <a:r>
              <a:rPr kumimoji="1" lang="en-US" altLang="zh-CN" sz="3000" dirty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· </a:t>
            </a:r>
            <a:r>
              <a:rPr lang="en-US" altLang="zh-CN" sz="3000" i="1" dirty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α</a:t>
            </a:r>
            <a:r>
              <a:rPr kumimoji="1" lang="en-US" altLang="zh-CN" sz="3000" baseline="30000" dirty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2</a:t>
            </a:r>
            <a:r>
              <a:rPr kumimoji="1" lang="en-US" altLang="zh-CN" sz="3000" dirty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/(1-a) </a:t>
            </a:r>
            <a:r>
              <a:rPr kumimoji="1" lang="en-US" altLang="en-US" sz="2800" dirty="0">
                <a:solidFill>
                  <a:schemeClr val="tx1"/>
                </a:solidFill>
                <a:latin typeface="Arial" charset="0"/>
                <a:ea typeface="华文行楷" pitchFamily="2" charset="-122"/>
              </a:rPr>
              <a:t>≈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en-US" altLang="zh-CN" sz="2800" i="1" dirty="0">
                <a:solidFill>
                  <a:schemeClr val="tx1"/>
                </a:solidFill>
                <a:latin typeface="Arial" charset="0"/>
                <a:ea typeface="华文行楷" pitchFamily="2" charset="-122"/>
              </a:rPr>
              <a:t>c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Arial" charset="0"/>
                <a:ea typeface="华文行楷" pitchFamily="2" charset="-122"/>
              </a:rPr>
              <a:t>a</a:t>
            </a:r>
            <a:r>
              <a:rPr kumimoji="1" lang="en-US" altLang="zh-CN" sz="2800" dirty="0">
                <a:solidFill>
                  <a:schemeClr val="tx1"/>
                </a:solidFill>
                <a:latin typeface="Arial" charset="0"/>
                <a:ea typeface="华文行楷" pitchFamily="2" charset="-122"/>
              </a:rPr>
              <a:t>· </a:t>
            </a:r>
            <a:r>
              <a:rPr lang="en-US" altLang="zh-CN" sz="2800" i="1" dirty="0">
                <a:solidFill>
                  <a:schemeClr val="tx1"/>
                </a:solidFill>
                <a:latin typeface="Arial" charset="0"/>
                <a:ea typeface="华文行楷" pitchFamily="2" charset="-122"/>
              </a:rPr>
              <a:t>α</a:t>
            </a:r>
            <a:r>
              <a:rPr kumimoji="1" lang="en-US" altLang="zh-CN" sz="2800" baseline="30000" dirty="0">
                <a:solidFill>
                  <a:schemeClr val="tx1"/>
                </a:solidFill>
                <a:latin typeface="Arial" charset="0"/>
                <a:ea typeface="华文行楷" pitchFamily="2" charset="-122"/>
              </a:rPr>
              <a:t>2</a:t>
            </a:r>
            <a:r>
              <a:rPr kumimoji="1" lang="en-US" altLang="zh-CN" sz="3000" dirty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  </a:t>
            </a:r>
            <a:r>
              <a:rPr kumimoji="1" lang="zh-CN" altLang="en-US" sz="3000" dirty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或</a:t>
            </a:r>
          </a:p>
        </p:txBody>
      </p:sp>
      <p:sp>
        <p:nvSpPr>
          <p:cNvPr id="535558" name="Text Box 6"/>
          <p:cNvSpPr txBox="1">
            <a:spLocks noChangeArrowheads="1"/>
          </p:cNvSpPr>
          <p:nvPr/>
        </p:nvSpPr>
        <p:spPr bwMode="auto">
          <a:xfrm>
            <a:off x="551384" y="3575897"/>
            <a:ext cx="1836737" cy="51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05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由此计算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6"/>
              <p:cNvSpPr txBox="1"/>
              <p:nvPr/>
            </p:nvSpPr>
            <p:spPr bwMode="auto">
              <a:xfrm>
                <a:off x="7198255" y="2529236"/>
                <a:ext cx="2005012" cy="7810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lin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8255" y="2529236"/>
                <a:ext cx="2005012" cy="781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6"/>
              <p:cNvSpPr txBox="1"/>
              <p:nvPr/>
            </p:nvSpPr>
            <p:spPr bwMode="auto">
              <a:xfrm>
                <a:off x="3959144" y="3440858"/>
                <a:ext cx="3248025" cy="8159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9144" y="3440858"/>
                <a:ext cx="3248025" cy="815975"/>
              </a:xfrm>
              <a:prstGeom prst="rect">
                <a:avLst/>
              </a:prstGeom>
              <a:blipFill>
                <a:blip r:embed="rId3"/>
                <a:stretch>
                  <a:fillRect b="-12687"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/>
          <p:cNvGrpSpPr/>
          <p:nvPr/>
        </p:nvGrpSpPr>
        <p:grpSpPr>
          <a:xfrm>
            <a:off x="551384" y="4498678"/>
            <a:ext cx="11089232" cy="1899047"/>
            <a:chOff x="-972617" y="4498677"/>
            <a:chExt cx="11089232" cy="1899047"/>
          </a:xfrm>
        </p:grpSpPr>
        <p:sp>
          <p:nvSpPr>
            <p:cNvPr id="535560" name="Text Box 8"/>
            <p:cNvSpPr txBox="1">
              <a:spLocks noChangeArrowheads="1"/>
            </p:cNvSpPr>
            <p:nvPr/>
          </p:nvSpPr>
          <p:spPr bwMode="auto">
            <a:xfrm>
              <a:off x="-972617" y="4498677"/>
              <a:ext cx="11089232" cy="656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对于一元弱碱溶液， </a:t>
              </a:r>
              <a:r>
                <a:rPr kumimoji="1" lang="en-US" altLang="zh-CN" sz="28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z="2800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kumimoji="1" lang="el-GR" altLang="zh-CN" sz="2800" baseline="30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kumimoji="1" lang="en-US" altLang="zh-CN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·</a:t>
              </a:r>
              <a:r>
                <a:rPr kumimoji="1" lang="en-US" altLang="zh-CN" sz="28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</a:t>
              </a:r>
              <a:r>
                <a:rPr kumimoji="1" lang="en-US" altLang="zh-CN" sz="2800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≥</a:t>
              </a:r>
              <a:r>
                <a:rPr kumimoji="1" lang="en-US" altLang="zh-CN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20</a:t>
              </a:r>
              <a:r>
                <a:rPr kumimoji="1" lang="en-US" altLang="zh-CN" sz="28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z="2800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w</a:t>
              </a:r>
              <a:r>
                <a:rPr kumimoji="1" lang="el-GR" altLang="zh-CN" sz="2800" baseline="30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θ </a:t>
              </a:r>
              <a:r>
                <a:rPr kumimoji="1" lang="zh-CN" altLang="en-US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，且</a:t>
              </a:r>
              <a:r>
                <a:rPr kumimoji="1" lang="en-US" altLang="zh-CN" sz="2800" i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</a:t>
              </a:r>
              <a:r>
                <a:rPr kumimoji="1" lang="en-US" altLang="zh-CN" sz="2800" baseline="-25000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/ </a:t>
              </a:r>
              <a:r>
                <a:rPr kumimoji="1" lang="en-US" altLang="zh-CN" sz="28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z="2800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kumimoji="1" lang="el-GR" altLang="zh-CN" sz="2800" baseline="30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θ</a:t>
              </a:r>
              <a:r>
                <a:rPr kumimoji="1" lang="en-US" altLang="zh-CN" sz="2800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≥500</a:t>
              </a:r>
              <a:r>
                <a:rPr kumimoji="1" lang="zh-CN" altLang="en-US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可得最简计算公式：</a:t>
              </a:r>
              <a:r>
                <a:rPr kumimoji="1" lang="zh-CN" altLang="en-US" sz="28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07" name="Object 7"/>
                <p:cNvSpPr txBox="1"/>
                <p:nvPr/>
              </p:nvSpPr>
              <p:spPr bwMode="auto">
                <a:xfrm>
                  <a:off x="2843808" y="5445224"/>
                  <a:ext cx="2936875" cy="952500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sup>
                            </m:sSub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sub>
                            </m:sSub>
                          </m:e>
                        </m:rad>
                      </m:oMath>
                    </m:oMathPara>
                  </a14:m>
                  <a:endParaRPr lang="zh-CN" altLang="en-US" sz="28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607" name="Object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3808" y="5445224"/>
                  <a:ext cx="2936875" cy="9525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8DCBEB-908A-4AFF-8DCF-D2D734E80569}" type="slidenum">
              <a:rPr lang="en-US" altLang="zh-CN" smtClean="0">
                <a:ea typeface="宋体" charset="-122"/>
              </a:rPr>
              <a:pPr/>
              <a:t>51</a:t>
            </a:fld>
            <a:endParaRPr lang="en-US" altLang="zh-CN">
              <a:ea typeface="宋体" charset="-122"/>
            </a:endParaRPr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1127448" y="182704"/>
            <a:ext cx="10729191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例（教本）：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0.100mol·L</a:t>
            </a:r>
            <a:r>
              <a:rPr lang="en-US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NaAc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溶液的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pH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 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HAc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)=1.74×10</a:t>
            </a:r>
            <a:r>
              <a:rPr lang="en-US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-5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540676" name="Text Box 4"/>
          <p:cNvSpPr txBox="1">
            <a:spLocks noChangeArrowheads="1"/>
          </p:cNvSpPr>
          <p:nvPr/>
        </p:nvSpPr>
        <p:spPr bwMode="auto">
          <a:xfrm>
            <a:off x="2063552" y="4957127"/>
            <a:ext cx="7620000" cy="1684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200000"/>
              </a:lnSpc>
            </a:pP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[H</a:t>
            </a:r>
            <a:r>
              <a:rPr lang="en-US" altLang="zh-CN" sz="2800" baseline="30000" dirty="0">
                <a:latin typeface="Times New Roman" pitchFamily="18" charset="0"/>
                <a:ea typeface="隶书" pitchFamily="49" charset="-122"/>
              </a:rPr>
              <a:t>+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]=</a:t>
            </a:r>
            <a:r>
              <a:rPr lang="en-US" altLang="zh-CN" sz="2800" i="1" dirty="0" err="1">
                <a:latin typeface="Times New Roman" pitchFamily="18" charset="0"/>
                <a:ea typeface="隶书" pitchFamily="49" charset="-122"/>
              </a:rPr>
              <a:t>K</a:t>
            </a:r>
            <a:r>
              <a:rPr lang="en-US" altLang="zh-CN" sz="2800" baseline="-30000" dirty="0" err="1">
                <a:latin typeface="Times New Roman" pitchFamily="18" charset="0"/>
                <a:ea typeface="隶书" pitchFamily="49" charset="-122"/>
              </a:rPr>
              <a:t>w</a:t>
            </a:r>
            <a:r>
              <a:rPr kumimoji="1" lang="el-GR" altLang="zh-CN" sz="2800" baseline="30000" dirty="0">
                <a:latin typeface="Times New Roman"/>
                <a:ea typeface="楷体_GB2312" pitchFamily="49" charset="-122"/>
                <a:cs typeface="Times New Roman"/>
              </a:rPr>
              <a:t> θ 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/[OH</a:t>
            </a:r>
            <a:r>
              <a:rPr lang="en-US" altLang="zh-CN" sz="2800" baseline="30000" dirty="0">
                <a:latin typeface="Times New Roman" pitchFamily="18" charset="0"/>
                <a:ea typeface="隶书" pitchFamily="49" charset="-122"/>
              </a:rPr>
              <a:t>-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]=10</a:t>
            </a:r>
            <a:r>
              <a:rPr lang="en-US" altLang="zh-CN" sz="2800" baseline="30000" dirty="0">
                <a:latin typeface="Times New Roman" pitchFamily="18" charset="0"/>
                <a:ea typeface="隶书" pitchFamily="49" charset="-122"/>
              </a:rPr>
              <a:t>-14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/(7.58×10</a:t>
            </a:r>
            <a:r>
              <a:rPr lang="en-US" altLang="zh-CN" sz="2800" baseline="30000" dirty="0">
                <a:latin typeface="Times New Roman" pitchFamily="18" charset="0"/>
                <a:ea typeface="隶书" pitchFamily="49" charset="-122"/>
              </a:rPr>
              <a:t>-6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) =1.32</a:t>
            </a:r>
            <a:r>
              <a:rPr lang="en-US" altLang="zh-CN" sz="2800" dirty="0">
                <a:latin typeface="Times New Roman" pitchFamily="18" charset="0"/>
              </a:rPr>
              <a:t>×10</a:t>
            </a:r>
            <a:r>
              <a:rPr lang="en-US" altLang="zh-CN" sz="2800" baseline="30000" dirty="0">
                <a:latin typeface="Times New Roman" pitchFamily="18" charset="0"/>
              </a:rPr>
              <a:t>-9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    </a:t>
            </a:r>
          </a:p>
          <a:p>
            <a:pPr algn="just" eaLnBrk="0" hangingPunct="0">
              <a:lnSpc>
                <a:spcPct val="200000"/>
              </a:lnSpc>
            </a:pP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 pH = 8.88</a:t>
            </a:r>
          </a:p>
        </p:txBody>
      </p:sp>
      <p:sp>
        <p:nvSpPr>
          <p:cNvPr id="540678" name="Text Box 6"/>
          <p:cNvSpPr txBox="1">
            <a:spLocks noChangeArrowheads="1"/>
          </p:cNvSpPr>
          <p:nvPr/>
        </p:nvSpPr>
        <p:spPr bwMode="auto">
          <a:xfrm>
            <a:off x="1045667" y="1680226"/>
            <a:ext cx="9793088" cy="133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ct val="5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8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b</a:t>
            </a:r>
            <a:r>
              <a:rPr kumimoji="1" lang="el-GR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θ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(Ac</a:t>
            </a:r>
            <a:r>
              <a:rPr lang="en-US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800" baseline="-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el-GR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θ 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8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l-GR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θ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HAc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)=5.75×10</a:t>
            </a:r>
            <a:r>
              <a:rPr lang="en-US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-10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  <a:spcBef>
                <a:spcPct val="5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由于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8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l-GR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θ 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800" baseline="-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l-GR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θ 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≥20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8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800" baseline="-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8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l-GR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θ 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＞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1" name="Object 2"/>
              <p:cNvSpPr txBox="1"/>
              <p:nvPr/>
            </p:nvSpPr>
            <p:spPr bwMode="auto">
              <a:xfrm>
                <a:off x="1415480" y="3204743"/>
                <a:ext cx="9865096" cy="145028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ad>
                        <m:radPr>
                          <m:degHide m:val="on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b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•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e>
                      </m:ra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5.75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0.100</m:t>
                          </m:r>
                        </m:e>
                      </m:ra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7.58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mol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•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16421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5480" y="3204743"/>
                <a:ext cx="9865096" cy="1450289"/>
              </a:xfrm>
              <a:prstGeom prst="rect">
                <a:avLst/>
              </a:prstGeom>
              <a:blipFill>
                <a:blip r:embed="rId3"/>
                <a:stretch>
                  <a:fillRect b="-3782"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6" grpId="0" autoUpdateAnimBg="0"/>
      <p:bldP spid="540678" grpId="0" autoUpdateAnimBg="0"/>
      <p:bldP spid="31642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980465-A60A-4F13-836F-C687D50108D8}" type="slidenum">
              <a:rPr lang="en-US" altLang="zh-CN" smtClean="0">
                <a:ea typeface="宋体" charset="-122"/>
              </a:rPr>
              <a:pPr/>
              <a:t>52</a:t>
            </a:fld>
            <a:endParaRPr lang="en-US" altLang="zh-CN">
              <a:ea typeface="宋体" charset="-122"/>
            </a:endParaRPr>
          </a:p>
        </p:txBody>
      </p:sp>
      <p:sp>
        <p:nvSpPr>
          <p:cNvPr id="27653" name="Text Box 2"/>
          <p:cNvSpPr txBox="1">
            <a:spLocks noChangeArrowheads="1"/>
          </p:cNvSpPr>
          <p:nvPr/>
        </p:nvSpPr>
        <p:spPr bwMode="auto">
          <a:xfrm>
            <a:off x="1415480" y="102521"/>
            <a:ext cx="9577064" cy="130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0.100mol·L</a:t>
            </a:r>
            <a:r>
              <a:rPr lang="en-US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NH</a:t>
            </a:r>
            <a:r>
              <a:rPr lang="en-US" altLang="zh-CN" sz="28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Cl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溶液的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pH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8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(NH</a:t>
            </a:r>
            <a:r>
              <a:rPr lang="en-US" altLang="zh-CN" sz="28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)=1.79×10</a:t>
            </a:r>
            <a:r>
              <a:rPr lang="en-US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-5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91716" y="1832620"/>
            <a:ext cx="11208568" cy="4054635"/>
            <a:chOff x="-552460" y="1988840"/>
            <a:chExt cx="11208568" cy="4054635"/>
          </a:xfrm>
        </p:grpSpPr>
        <p:sp>
          <p:nvSpPr>
            <p:cNvPr id="538627" name="Text Box 3"/>
            <p:cNvSpPr txBox="1">
              <a:spLocks noChangeArrowheads="1"/>
            </p:cNvSpPr>
            <p:nvPr/>
          </p:nvSpPr>
          <p:spPr bwMode="auto">
            <a:xfrm>
              <a:off x="1116013" y="1989138"/>
              <a:ext cx="906017" cy="511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5000"/>
                </a:lnSpc>
              </a:pPr>
              <a:r>
                <a:rPr lang="zh-CN" altLang="en-US" sz="2800">
                  <a:latin typeface="Times New Roman" pitchFamily="18" charset="0"/>
                  <a:ea typeface="隶书" pitchFamily="49" charset="-122"/>
                </a:rPr>
                <a:t>解：</a:t>
              </a:r>
            </a:p>
          </p:txBody>
        </p:sp>
        <p:sp>
          <p:nvSpPr>
            <p:cNvPr id="538628" name="Text Box 4"/>
            <p:cNvSpPr txBox="1">
              <a:spLocks noChangeArrowheads="1"/>
            </p:cNvSpPr>
            <p:nvPr/>
          </p:nvSpPr>
          <p:spPr bwMode="auto">
            <a:xfrm>
              <a:off x="-552460" y="3525666"/>
              <a:ext cx="7911140" cy="511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5000"/>
                </a:lnSpc>
              </a:pPr>
              <a:r>
                <a:rPr kumimoji="1" lang="en-US" altLang="zh-CN" sz="2800" i="1" dirty="0">
                  <a:latin typeface="Times New Roman" pitchFamily="18" charset="0"/>
                  <a:ea typeface="隶书" pitchFamily="49" charset="-122"/>
                </a:rPr>
                <a:t>K</a:t>
              </a:r>
              <a:r>
                <a:rPr kumimoji="1" lang="en-US" altLang="zh-CN" sz="2800" baseline="-25000" dirty="0">
                  <a:latin typeface="Times New Roman" pitchFamily="18" charset="0"/>
                  <a:ea typeface="隶书" pitchFamily="49" charset="-122"/>
                </a:rPr>
                <a:t>a</a:t>
              </a:r>
              <a:r>
                <a:rPr kumimoji="1" lang="el-GR" altLang="zh-CN" sz="2800" baseline="30000" dirty="0">
                  <a:latin typeface="Times New Roman"/>
                  <a:ea typeface="楷体_GB2312" pitchFamily="49" charset="-122"/>
                  <a:cs typeface="Times New Roman"/>
                </a:rPr>
                <a:t> θ </a:t>
              </a:r>
              <a:r>
                <a:rPr kumimoji="1" lang="en-US" altLang="zh-CN" sz="2800" dirty="0">
                  <a:latin typeface="Times New Roman" pitchFamily="18" charset="0"/>
                  <a:ea typeface="隶书" pitchFamily="49" charset="-122"/>
                </a:rPr>
                <a:t>·</a:t>
              </a:r>
              <a:r>
                <a:rPr kumimoji="1" lang="en-US" altLang="zh-CN" sz="2800" i="1" dirty="0">
                  <a:latin typeface="Times New Roman" pitchFamily="18" charset="0"/>
                  <a:ea typeface="隶书" pitchFamily="49" charset="-122"/>
                </a:rPr>
                <a:t>c</a:t>
              </a:r>
              <a:r>
                <a:rPr kumimoji="1" lang="en-US" altLang="zh-CN" sz="2800" baseline="-25000" dirty="0">
                  <a:latin typeface="Times New Roman" pitchFamily="18" charset="0"/>
                  <a:ea typeface="隶书" pitchFamily="49" charset="-122"/>
                </a:rPr>
                <a:t>a</a:t>
              </a:r>
              <a:r>
                <a:rPr lang="en-US" altLang="zh-CN" sz="2800" baseline="-30000" dirty="0">
                  <a:latin typeface="Times New Roman" pitchFamily="18" charset="0"/>
                  <a:ea typeface="隶书" pitchFamily="49" charset="-122"/>
                </a:rPr>
                <a:t> </a:t>
              </a:r>
              <a:r>
                <a:rPr lang="en-US" altLang="zh-CN" sz="2800" dirty="0">
                  <a:latin typeface="Times New Roman" pitchFamily="18" charset="0"/>
                  <a:ea typeface="隶书" pitchFamily="49" charset="-122"/>
                </a:rPr>
                <a:t>≥20K</a:t>
              </a:r>
              <a:r>
                <a:rPr lang="en-US" altLang="zh-CN" sz="2800" baseline="-30000" dirty="0">
                  <a:latin typeface="Times New Roman" pitchFamily="18" charset="0"/>
                  <a:ea typeface="隶书" pitchFamily="49" charset="-122"/>
                </a:rPr>
                <a:t>w</a:t>
              </a:r>
              <a:r>
                <a:rPr kumimoji="1" lang="el-GR" altLang="zh-CN" sz="2800" baseline="30000" dirty="0">
                  <a:latin typeface="Times New Roman"/>
                  <a:ea typeface="楷体_GB2312" pitchFamily="49" charset="-122"/>
                  <a:cs typeface="Times New Roman"/>
                </a:rPr>
                <a:t> θ</a:t>
              </a:r>
              <a:r>
                <a:rPr lang="en-US" altLang="zh-CN" sz="2800" dirty="0">
                  <a:latin typeface="Times New Roman" pitchFamily="18" charset="0"/>
                  <a:ea typeface="隶书" pitchFamily="49" charset="-122"/>
                </a:rPr>
                <a:t>, </a:t>
              </a:r>
              <a:r>
                <a:rPr lang="en-US" altLang="zh-CN" sz="2800" i="1" dirty="0">
                  <a:latin typeface="Times New Roman" pitchFamily="18" charset="0"/>
                  <a:ea typeface="隶书" pitchFamily="49" charset="-122"/>
                </a:rPr>
                <a:t>c</a:t>
              </a:r>
              <a:r>
                <a:rPr lang="en-US" altLang="zh-CN" sz="2800" baseline="-25000" dirty="0">
                  <a:latin typeface="Times New Roman" pitchFamily="18" charset="0"/>
                  <a:ea typeface="隶书" pitchFamily="49" charset="-122"/>
                </a:rPr>
                <a:t>a</a:t>
              </a:r>
              <a:r>
                <a:rPr lang="en-US" altLang="zh-CN" sz="2800" dirty="0">
                  <a:latin typeface="Times New Roman" pitchFamily="18" charset="0"/>
                  <a:ea typeface="隶书" pitchFamily="49" charset="-122"/>
                </a:rPr>
                <a:t>/</a:t>
              </a:r>
              <a:r>
                <a:rPr lang="en-US" altLang="zh-CN" sz="2800" i="1" dirty="0">
                  <a:latin typeface="Times New Roman" pitchFamily="18" charset="0"/>
                  <a:ea typeface="隶书" pitchFamily="49" charset="-122"/>
                </a:rPr>
                <a:t>K</a:t>
              </a:r>
              <a:r>
                <a:rPr lang="en-US" altLang="zh-CN" sz="2800" baseline="-25000" dirty="0">
                  <a:latin typeface="Times New Roman" pitchFamily="18" charset="0"/>
                  <a:ea typeface="隶书" pitchFamily="49" charset="-122"/>
                </a:rPr>
                <a:t>a</a:t>
              </a:r>
              <a:r>
                <a:rPr kumimoji="1" lang="el-GR" altLang="zh-CN" sz="2800" baseline="30000" dirty="0">
                  <a:latin typeface="Times New Roman"/>
                  <a:ea typeface="楷体_GB2312" pitchFamily="49" charset="-122"/>
                  <a:cs typeface="Times New Roman"/>
                </a:rPr>
                <a:t> θ</a:t>
              </a:r>
              <a:r>
                <a:rPr lang="en-US" altLang="zh-CN" sz="2800" dirty="0">
                  <a:latin typeface="Times New Roman" pitchFamily="18" charset="0"/>
                  <a:ea typeface="隶书" pitchFamily="49" charset="-122"/>
                </a:rPr>
                <a:t> =0.100/(5.59×10</a:t>
              </a:r>
              <a:r>
                <a:rPr lang="en-US" altLang="zh-CN" sz="2800" baseline="30000" dirty="0">
                  <a:latin typeface="Times New Roman" pitchFamily="18" charset="0"/>
                  <a:ea typeface="隶书" pitchFamily="49" charset="-122"/>
                </a:rPr>
                <a:t>-10</a:t>
              </a:r>
              <a:r>
                <a:rPr lang="en-US" altLang="zh-CN" sz="2800" dirty="0">
                  <a:latin typeface="Times New Roman" pitchFamily="18" charset="0"/>
                  <a:ea typeface="隶书" pitchFamily="49" charset="-122"/>
                </a:rPr>
                <a:t>)</a:t>
              </a:r>
              <a:r>
                <a:rPr lang="zh-CN" altLang="en-US" sz="2800" dirty="0">
                  <a:latin typeface="Times New Roman" pitchFamily="18" charset="0"/>
                  <a:ea typeface="隶书" pitchFamily="49" charset="-122"/>
                </a:rPr>
                <a:t>＞</a:t>
              </a:r>
              <a:r>
                <a:rPr lang="en-US" altLang="zh-CN" sz="2800" dirty="0">
                  <a:latin typeface="Times New Roman" pitchFamily="18" charset="0"/>
                  <a:ea typeface="隶书" pitchFamily="49" charset="-122"/>
                </a:rPr>
                <a:t>500</a:t>
              </a:r>
              <a:r>
                <a:rPr lang="zh-CN" altLang="en-US" sz="2800" dirty="0">
                  <a:latin typeface="Times New Roman" pitchFamily="18" charset="0"/>
                  <a:ea typeface="隶书" pitchFamily="49" charset="-122"/>
                </a:rPr>
                <a:t>，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8629" name="Object 5"/>
                <p:cNvSpPr txBox="1"/>
                <p:nvPr/>
              </p:nvSpPr>
              <p:spPr bwMode="auto">
                <a:xfrm>
                  <a:off x="2051720" y="1988840"/>
                  <a:ext cx="7092279" cy="1149702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CN" altLang="en-US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b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  <m:sup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bSup>
                          </m:den>
                        </m:f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−14</m:t>
                                </m:r>
                              </m:sup>
                            </m:sSup>
                          </m:num>
                          <m:den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1.79×1</m:t>
                            </m:r>
                            <m:sSup>
                              <m:s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sup>
                            </m:sSup>
                          </m:den>
                        </m:f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=5.59×1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−10</m:t>
                            </m:r>
                          </m:sup>
                        </m:sSup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38629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1720" y="1988840"/>
                  <a:ext cx="7092279" cy="114970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8630" name="Text Box 6"/>
            <p:cNvSpPr txBox="1">
              <a:spLocks noChangeArrowheads="1"/>
            </p:cNvSpPr>
            <p:nvPr/>
          </p:nvSpPr>
          <p:spPr bwMode="auto">
            <a:xfrm>
              <a:off x="-24740" y="5430743"/>
              <a:ext cx="5495925" cy="612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lang="en-US" altLang="zh-CN" sz="2800" dirty="0">
                  <a:latin typeface="Times New Roman" pitchFamily="18" charset="0"/>
                  <a:ea typeface="隶书" pitchFamily="49" charset="-122"/>
                </a:rPr>
                <a:t>pH=5.13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8631" name="Object 7"/>
                <p:cNvSpPr txBox="1"/>
                <p:nvPr/>
              </p:nvSpPr>
              <p:spPr bwMode="auto">
                <a:xfrm>
                  <a:off x="-552460" y="4191194"/>
                  <a:ext cx="11208568" cy="725785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zh-CN" alt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b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rad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5.59×1</m:t>
                            </m:r>
                            <m:sSup>
                              <m:s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sup>
                            </m:s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×0.100</m:t>
                            </m:r>
                          </m:e>
                        </m:rad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=7.48×1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38631" name="Object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552460" y="4191194"/>
                  <a:ext cx="11208568" cy="725785"/>
                </a:xfrm>
                <a:prstGeom prst="rect">
                  <a:avLst/>
                </a:prstGeom>
                <a:blipFill>
                  <a:blip r:embed="rId4"/>
                  <a:stretch>
                    <a:fillRect b="-26050"/>
                  </a:stretch>
                </a:blipFill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864BE9-59B5-4FC6-8B06-9AABB62B637A}" type="slidenum">
              <a:rPr lang="en-US" altLang="zh-CN" smtClean="0">
                <a:ea typeface="宋体" charset="-122"/>
              </a:rPr>
              <a:pPr/>
              <a:t>53</a:t>
            </a:fld>
            <a:endParaRPr lang="en-US" altLang="zh-CN">
              <a:ea typeface="宋体" charset="-122"/>
            </a:endParaRPr>
          </a:p>
        </p:txBody>
      </p:sp>
      <p:sp>
        <p:nvSpPr>
          <p:cNvPr id="70659" name="Text Box 2"/>
          <p:cNvSpPr txBox="1">
            <a:spLocks noChangeArrowheads="1"/>
          </p:cNvSpPr>
          <p:nvPr/>
        </p:nvSpPr>
        <p:spPr bwMode="auto">
          <a:xfrm>
            <a:off x="1271464" y="333375"/>
            <a:ext cx="9289032" cy="130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0.100mol·L</a:t>
            </a:r>
            <a:r>
              <a:rPr lang="en-US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lang="en-US" altLang="zh-CN" sz="28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ClCOOH(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一氯乙酸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溶液的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pH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(K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=1.40×10</a:t>
            </a:r>
            <a:r>
              <a:rPr lang="en-US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-3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36580" name="Text Box 4"/>
          <p:cNvSpPr txBox="1">
            <a:spLocks noChangeArrowheads="1"/>
          </p:cNvSpPr>
          <p:nvPr/>
        </p:nvSpPr>
        <p:spPr bwMode="auto">
          <a:xfrm>
            <a:off x="1415480" y="1905451"/>
            <a:ext cx="990600" cy="51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05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解：</a:t>
            </a:r>
          </a:p>
        </p:txBody>
      </p:sp>
      <p:sp>
        <p:nvSpPr>
          <p:cNvPr id="536581" name="Text Box 5"/>
          <p:cNvSpPr txBox="1">
            <a:spLocks noChangeArrowheads="1"/>
          </p:cNvSpPr>
          <p:nvPr/>
        </p:nvSpPr>
        <p:spPr bwMode="auto">
          <a:xfrm>
            <a:off x="3075439" y="1856593"/>
            <a:ext cx="5562600" cy="5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30000"/>
              </a:lnSpc>
            </a:pPr>
            <a:r>
              <a:rPr kumimoji="1"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l-GR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θ </a:t>
            </a: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≥</a:t>
            </a: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el-GR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θ </a:t>
            </a:r>
            <a:r>
              <a:rPr kumimoji="1" lang="zh-CN" altLang="en-US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l-GR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θ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﹤500</a:t>
            </a:r>
          </a:p>
        </p:txBody>
      </p:sp>
      <p:sp>
        <p:nvSpPr>
          <p:cNvPr id="536583" name="Text Box 7"/>
          <p:cNvSpPr txBox="1">
            <a:spLocks noChangeArrowheads="1"/>
          </p:cNvSpPr>
          <p:nvPr/>
        </p:nvSpPr>
        <p:spPr bwMode="auto">
          <a:xfrm>
            <a:off x="3431704" y="2783822"/>
            <a:ext cx="4114800" cy="51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05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故，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l-GR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θ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en-US" altLang="zh-CN" sz="28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/(1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536584" name="Text Box 8"/>
          <p:cNvSpPr txBox="1">
            <a:spLocks noChangeArrowheads="1"/>
          </p:cNvSpPr>
          <p:nvPr/>
        </p:nvSpPr>
        <p:spPr bwMode="auto">
          <a:xfrm>
            <a:off x="3075439" y="3630260"/>
            <a:ext cx="5410200" cy="51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05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1.40×10</a:t>
            </a:r>
            <a:r>
              <a:rPr lang="en-US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-3 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0.100 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en-US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/(1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36585" name="Text Box 9"/>
          <p:cNvSpPr txBox="1">
            <a:spLocks noChangeArrowheads="1"/>
          </p:cNvSpPr>
          <p:nvPr/>
        </p:nvSpPr>
        <p:spPr bwMode="auto">
          <a:xfrm>
            <a:off x="2711624" y="4342660"/>
            <a:ext cx="7467600" cy="195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得       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=11.1% 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[H</a:t>
            </a:r>
            <a:r>
              <a:rPr lang="en-US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=1.11×10</a:t>
            </a:r>
            <a:r>
              <a:rPr lang="en-US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-2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(mol·L</a:t>
            </a:r>
            <a:r>
              <a:rPr lang="en-US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pH = 1.95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3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3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3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0" grpId="0" autoUpdateAnimBg="0"/>
      <p:bldP spid="536581" grpId="0" autoUpdateAnimBg="0"/>
      <p:bldP spid="536583" grpId="0" autoUpdateAnimBg="0"/>
      <p:bldP spid="536584" grpId="0" autoUpdateAnimBg="0"/>
      <p:bldP spid="536585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B8A37F-B319-4C8B-B737-C569AEB9F187}" type="slidenum">
              <a:rPr lang="en-US" altLang="zh-CN" smtClean="0">
                <a:ea typeface="宋体" charset="-122"/>
              </a:rPr>
              <a:pPr/>
              <a:t>54</a:t>
            </a:fld>
            <a:endParaRPr lang="en-US" altLang="zh-CN">
              <a:ea typeface="宋体" charset="-122"/>
            </a:endParaRP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641749"/>
              </p:ext>
            </p:extLst>
          </p:nvPr>
        </p:nvGraphicFramePr>
        <p:xfrm>
          <a:off x="1559496" y="180022"/>
          <a:ext cx="7731398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2" name="文档" r:id="rId3" imgW="7877654" imgH="1188403" progId="Word.Document.8">
                  <p:embed/>
                </p:oleObj>
              </mc:Choice>
              <mc:Fallback>
                <p:oleObj name="文档" r:id="rId3" imgW="7877654" imgH="118840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96" y="180022"/>
                        <a:ext cx="7731398" cy="1298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174262"/>
              </p:ext>
            </p:extLst>
          </p:nvPr>
        </p:nvGraphicFramePr>
        <p:xfrm>
          <a:off x="1847056" y="1916832"/>
          <a:ext cx="8497887" cy="424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3" name="Document" r:id="rId5" imgW="3397760" imgH="1699261" progId="Word.Document.8">
                  <p:embed/>
                </p:oleObj>
              </mc:Choice>
              <mc:Fallback>
                <p:oleObj name="Document" r:id="rId5" imgW="3397760" imgH="169926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056" y="1916832"/>
                        <a:ext cx="8497887" cy="424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8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8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0" name="Rectangle 16"/>
          <p:cNvSpPr>
            <a:spLocks noGrp="1" noChangeArrowheads="1"/>
          </p:cNvSpPr>
          <p:nvPr>
            <p:ph type="title"/>
          </p:nvPr>
        </p:nvSpPr>
        <p:spPr>
          <a:xfrm>
            <a:off x="1919536" y="255910"/>
            <a:ext cx="7545388" cy="720725"/>
          </a:xfrm>
          <a:noFill/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二、多元酸碱溶液</a:t>
            </a:r>
          </a:p>
        </p:txBody>
      </p:sp>
      <p:sp>
        <p:nvSpPr>
          <p:cNvPr id="29703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03D617-D26A-48F1-AE0E-50332C964BCB}" type="slidenum">
              <a:rPr lang="en-US" altLang="zh-CN" smtClean="0">
                <a:ea typeface="宋体" charset="-122"/>
              </a:rPr>
              <a:pPr/>
              <a:t>55</a:t>
            </a:fld>
            <a:endParaRPr lang="en-US" altLang="zh-CN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22" name="Object 2"/>
              <p:cNvSpPr txBox="1"/>
              <p:nvPr/>
            </p:nvSpPr>
            <p:spPr bwMode="auto">
              <a:xfrm>
                <a:off x="7392989" y="2551113"/>
                <a:ext cx="3182937" cy="10604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][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4272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2989" y="2551113"/>
                <a:ext cx="3182937" cy="10604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0" y="2781300"/>
            <a:ext cx="5943600" cy="546100"/>
            <a:chOff x="720" y="1779"/>
            <a:chExt cx="3600" cy="344"/>
          </a:xfrm>
        </p:grpSpPr>
        <p:sp>
          <p:nvSpPr>
            <p:cNvPr id="29713" name="Text Box 4"/>
            <p:cNvSpPr txBox="1">
              <a:spLocks noChangeArrowheads="1"/>
            </p:cNvSpPr>
            <p:nvPr/>
          </p:nvSpPr>
          <p:spPr bwMode="auto">
            <a:xfrm>
              <a:off x="720" y="1779"/>
              <a:ext cx="3600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kumimoji="1" lang="en-US" altLang="zh-CN" sz="3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       H</a:t>
              </a:r>
              <a:r>
                <a:rPr kumimoji="1" lang="en-US" altLang="zh-CN" sz="3000" baseline="-25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r>
                <a:rPr kumimoji="1" lang="en-US" altLang="zh-CN" sz="3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A  + H</a:t>
              </a:r>
              <a:r>
                <a:rPr kumimoji="1" lang="en-US" altLang="zh-CN" sz="3000" baseline="-25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r>
                <a:rPr kumimoji="1" lang="en-US" altLang="zh-CN" sz="3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O            HA</a:t>
              </a:r>
              <a:r>
                <a:rPr kumimoji="1" lang="en-US" altLang="zh-CN" sz="3000" baseline="30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-  </a:t>
              </a:r>
              <a:r>
                <a:rPr kumimoji="1" lang="en-US" altLang="zh-CN" sz="3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+ H</a:t>
              </a:r>
              <a:r>
                <a:rPr kumimoji="1" lang="en-US" altLang="zh-CN" sz="3000" baseline="-25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3</a:t>
              </a:r>
              <a:r>
                <a:rPr kumimoji="1" lang="en-US" altLang="zh-CN" sz="3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O</a:t>
              </a:r>
              <a:r>
                <a:rPr kumimoji="1" lang="en-US" altLang="zh-CN" sz="3000" baseline="30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+</a:t>
              </a:r>
              <a:endParaRPr lang="en-US" altLang="zh-CN" sz="3000" dirty="0">
                <a:solidFill>
                  <a:srgbClr val="3333FF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29702" name="Object 5"/>
            <p:cNvGraphicFramePr>
              <a:graphicFrameLocks noChangeAspect="1"/>
            </p:cNvGraphicFramePr>
            <p:nvPr/>
          </p:nvGraphicFramePr>
          <p:xfrm>
            <a:off x="2544" y="1904"/>
            <a:ext cx="490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71" name="CS ChemDraw Drawing" r:id="rId4" imgW="729000" imgH="167400" progId="ChemDraw.Document.6.0">
                    <p:embed/>
                  </p:oleObj>
                </mc:Choice>
                <mc:Fallback>
                  <p:oleObj name="CS ChemDraw Drawing" r:id="rId4" imgW="729000" imgH="167400" progId="ChemDraw.Document.6.0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904"/>
                          <a:ext cx="490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05" name="Text Box 6"/>
          <p:cNvSpPr txBox="1">
            <a:spLocks noChangeArrowheads="1"/>
          </p:cNvSpPr>
          <p:nvPr/>
        </p:nvSpPr>
        <p:spPr bwMode="auto">
          <a:xfrm>
            <a:off x="2279650" y="1700214"/>
            <a:ext cx="80772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zh-CN" altLang="en-US" sz="3000" dirty="0">
                <a:latin typeface="Times New Roman" pitchFamily="18" charset="0"/>
                <a:ea typeface="隶书" pitchFamily="49" charset="-122"/>
              </a:rPr>
              <a:t>例如二元酸</a:t>
            </a:r>
            <a:r>
              <a:rPr lang="en-US" altLang="zh-CN" sz="3000" dirty="0">
                <a:latin typeface="Times New Roman" pitchFamily="18" charset="0"/>
                <a:ea typeface="隶书" pitchFamily="49" charset="-122"/>
              </a:rPr>
              <a:t>H</a:t>
            </a:r>
            <a:r>
              <a:rPr lang="en-US" altLang="zh-CN" sz="3000" baseline="-25000" dirty="0">
                <a:latin typeface="Times New Roman" pitchFamily="18" charset="0"/>
                <a:ea typeface="隶书" pitchFamily="49" charset="-122"/>
              </a:rPr>
              <a:t>2</a:t>
            </a:r>
            <a:r>
              <a:rPr lang="en-US" altLang="zh-CN" sz="3000" dirty="0">
                <a:latin typeface="Times New Roman" pitchFamily="18" charset="0"/>
                <a:ea typeface="隶书" pitchFamily="49" charset="-122"/>
              </a:rPr>
              <a:t>A</a:t>
            </a:r>
          </a:p>
          <a:p>
            <a:pPr eaLnBrk="0" hangingPunct="0">
              <a:lnSpc>
                <a:spcPct val="105000"/>
              </a:lnSpc>
            </a:pPr>
            <a:r>
              <a:rPr lang="zh-CN" altLang="en-US" sz="3000" dirty="0">
                <a:latin typeface="Times New Roman" pitchFamily="18" charset="0"/>
                <a:ea typeface="隶书" pitchFamily="49" charset="-122"/>
              </a:rPr>
              <a:t>其第一步质子传递反应为  </a:t>
            </a:r>
            <a:endParaRPr kumimoji="1" lang="zh-CN" altLang="en-US" sz="3000" dirty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42727" name="Text Box 7"/>
          <p:cNvSpPr txBox="1">
            <a:spLocks noChangeArrowheads="1"/>
          </p:cNvSpPr>
          <p:nvPr/>
        </p:nvSpPr>
        <p:spPr bwMode="auto">
          <a:xfrm>
            <a:off x="2351088" y="3644901"/>
            <a:ext cx="4267200" cy="54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05000"/>
              </a:lnSpc>
            </a:pPr>
            <a:r>
              <a:rPr lang="zh-CN" altLang="en-US" sz="3000" dirty="0">
                <a:latin typeface="Times New Roman" pitchFamily="18" charset="0"/>
                <a:ea typeface="隶书" pitchFamily="49" charset="-122"/>
              </a:rPr>
              <a:t>第二步质子传递反应为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631950" y="4581525"/>
            <a:ext cx="5715000" cy="546100"/>
            <a:chOff x="720" y="3651"/>
            <a:chExt cx="3600" cy="344"/>
          </a:xfrm>
        </p:grpSpPr>
        <p:sp>
          <p:nvSpPr>
            <p:cNvPr id="29712" name="Text Box 9"/>
            <p:cNvSpPr txBox="1">
              <a:spLocks noChangeArrowheads="1"/>
            </p:cNvSpPr>
            <p:nvPr/>
          </p:nvSpPr>
          <p:spPr bwMode="auto">
            <a:xfrm>
              <a:off x="720" y="3651"/>
              <a:ext cx="3600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kumimoji="1" lang="en-US" altLang="zh-CN" sz="3000" b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         HA</a:t>
              </a:r>
              <a:r>
                <a:rPr kumimoji="1" lang="en-US" altLang="zh-CN" sz="3000" b="0" baseline="30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- </a:t>
              </a:r>
              <a:r>
                <a:rPr kumimoji="1" lang="en-US" altLang="zh-CN" sz="3000" b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 + H</a:t>
              </a:r>
              <a:r>
                <a:rPr kumimoji="1" lang="en-US" altLang="zh-CN" sz="3000" b="0" baseline="-25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r>
                <a:rPr kumimoji="1" lang="en-US" altLang="zh-CN" sz="3000" b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O          A</a:t>
              </a:r>
              <a:r>
                <a:rPr kumimoji="1" lang="en-US" altLang="zh-CN" sz="3000" b="0" baseline="30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2-</a:t>
              </a:r>
              <a:r>
                <a:rPr kumimoji="1" lang="en-US" altLang="zh-CN" sz="3000" b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 + H</a:t>
              </a:r>
              <a:r>
                <a:rPr kumimoji="1" lang="en-US" altLang="zh-CN" sz="3000" b="0" baseline="-25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3</a:t>
              </a:r>
              <a:r>
                <a:rPr kumimoji="1" lang="en-US" altLang="zh-CN" sz="3000" b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O</a:t>
              </a:r>
              <a:r>
                <a:rPr kumimoji="1" lang="en-US" altLang="zh-CN" sz="3000" b="0" baseline="30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+</a:t>
              </a:r>
            </a:p>
          </p:txBody>
        </p:sp>
        <p:graphicFrame>
          <p:nvGraphicFramePr>
            <p:cNvPr id="29701" name="Object 10"/>
            <p:cNvGraphicFramePr>
              <a:graphicFrameLocks noChangeAspect="1"/>
            </p:cNvGraphicFramePr>
            <p:nvPr/>
          </p:nvGraphicFramePr>
          <p:xfrm>
            <a:off x="2544" y="3776"/>
            <a:ext cx="490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72" name="CS ChemDraw Drawing" r:id="rId6" imgW="729000" imgH="167400" progId="ChemDraw.Document.6.0">
                    <p:embed/>
                  </p:oleObj>
                </mc:Choice>
                <mc:Fallback>
                  <p:oleObj name="CS ChemDraw Drawing" r:id="rId6" imgW="729000" imgH="167400" progId="ChemDraw.Document.6.0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776"/>
                          <a:ext cx="490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2731" name="Object 11"/>
              <p:cNvSpPr txBox="1"/>
              <p:nvPr/>
            </p:nvSpPr>
            <p:spPr bwMode="auto">
              <a:xfrm>
                <a:off x="7432676" y="4167189"/>
                <a:ext cx="3021013" cy="11398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][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4273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32676" y="4167189"/>
                <a:ext cx="3021013" cy="11398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351088" y="5876926"/>
            <a:ext cx="4648200" cy="563563"/>
            <a:chOff x="1392" y="1392"/>
            <a:chExt cx="2928" cy="355"/>
          </a:xfrm>
        </p:grpSpPr>
        <p:sp>
          <p:nvSpPr>
            <p:cNvPr id="29711" name="Text Box 13"/>
            <p:cNvSpPr txBox="1">
              <a:spLocks noChangeArrowheads="1"/>
            </p:cNvSpPr>
            <p:nvPr/>
          </p:nvSpPr>
          <p:spPr bwMode="auto">
            <a:xfrm>
              <a:off x="1392" y="1392"/>
              <a:ext cx="2928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"/>
                </a:spcBef>
              </a:pPr>
              <a:r>
                <a:rPr kumimoji="1" lang="en-US" altLang="zh-CN" sz="3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H</a:t>
              </a:r>
              <a:r>
                <a:rPr kumimoji="1" lang="en-US" altLang="zh-CN" sz="3000" baseline="-30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r>
                <a:rPr kumimoji="1" lang="en-US" altLang="zh-CN" sz="3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O+H</a:t>
              </a:r>
              <a:r>
                <a:rPr kumimoji="1" lang="en-US" altLang="zh-CN" sz="3000" baseline="-30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r>
                <a:rPr kumimoji="1" lang="en-US" altLang="zh-CN" sz="3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O         H</a:t>
              </a:r>
              <a:r>
                <a:rPr kumimoji="1" lang="en-US" altLang="zh-CN" sz="3000" baseline="-30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3</a:t>
              </a:r>
              <a:r>
                <a:rPr kumimoji="1" lang="en-US" altLang="zh-CN" sz="3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O</a:t>
              </a:r>
              <a:r>
                <a:rPr kumimoji="1" lang="en-US" altLang="zh-CN" sz="3000" baseline="30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+ </a:t>
              </a:r>
              <a:r>
                <a:rPr kumimoji="1" lang="en-US" altLang="zh-CN" sz="3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+OH</a:t>
              </a:r>
              <a:r>
                <a:rPr kumimoji="1" lang="en-US" altLang="zh-CN" sz="3000" baseline="30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-</a:t>
              </a:r>
              <a:endParaRPr kumimoji="1" lang="en-US" altLang="zh-CN" sz="3000">
                <a:solidFill>
                  <a:srgbClr val="3333FF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29700" name="Object 14"/>
            <p:cNvGraphicFramePr>
              <a:graphicFrameLocks noChangeAspect="1"/>
            </p:cNvGraphicFramePr>
            <p:nvPr/>
          </p:nvGraphicFramePr>
          <p:xfrm>
            <a:off x="2544" y="1520"/>
            <a:ext cx="48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73" name="CS ChemDraw Drawing" r:id="rId9" imgW="729000" imgH="167400" progId="ChemDraw.Document.6.0">
                    <p:embed/>
                  </p:oleObj>
                </mc:Choice>
                <mc:Fallback>
                  <p:oleObj name="CS ChemDraw Drawing" r:id="rId9" imgW="729000" imgH="167400" progId="ChemDraw.Document.6.0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520"/>
                          <a:ext cx="480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735" name="Text Box 15"/>
          <p:cNvSpPr txBox="1">
            <a:spLocks noChangeArrowheads="1"/>
          </p:cNvSpPr>
          <p:nvPr/>
        </p:nvSpPr>
        <p:spPr bwMode="auto">
          <a:xfrm>
            <a:off x="7104063" y="5949951"/>
            <a:ext cx="3563937" cy="563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10000"/>
              </a:lnSpc>
              <a:spcBef>
                <a:spcPct val="5000"/>
              </a:spcBef>
            </a:pPr>
            <a:r>
              <a:rPr lang="en-US" altLang="zh-CN" sz="3000" i="1" dirty="0" err="1">
                <a:latin typeface="Times New Roman" pitchFamily="18" charset="0"/>
                <a:ea typeface="隶书" pitchFamily="49" charset="-122"/>
              </a:rPr>
              <a:t>K</a:t>
            </a:r>
            <a:r>
              <a:rPr lang="en-US" altLang="zh-CN" sz="3000" baseline="-25000" dirty="0" err="1">
                <a:latin typeface="Times New Roman" pitchFamily="18" charset="0"/>
                <a:ea typeface="隶书" pitchFamily="49" charset="-122"/>
              </a:rPr>
              <a:t>w</a:t>
            </a:r>
            <a:r>
              <a:rPr kumimoji="1" lang="el-GR" altLang="zh-CN" sz="3200" baseline="30000" dirty="0">
                <a:latin typeface="Times New Roman"/>
                <a:ea typeface="楷体_GB2312" pitchFamily="49" charset="-122"/>
                <a:cs typeface="Times New Roman"/>
              </a:rPr>
              <a:t> θ </a:t>
            </a:r>
            <a:r>
              <a:rPr lang="en-US" altLang="zh-CN" sz="3000" dirty="0">
                <a:latin typeface="Times New Roman" pitchFamily="18" charset="0"/>
                <a:ea typeface="隶书" pitchFamily="49" charset="-122"/>
              </a:rPr>
              <a:t>=[</a:t>
            </a:r>
            <a:r>
              <a:rPr kumimoji="1" lang="en-US" altLang="zh-CN" sz="3000" dirty="0">
                <a:latin typeface="Times New Roman" pitchFamily="18" charset="0"/>
                <a:ea typeface="隶书" pitchFamily="49" charset="-122"/>
              </a:rPr>
              <a:t>H</a:t>
            </a:r>
            <a:r>
              <a:rPr kumimoji="1" lang="en-US" altLang="zh-CN" sz="3000" baseline="-30000" dirty="0">
                <a:latin typeface="Times New Roman" pitchFamily="18" charset="0"/>
                <a:ea typeface="隶书" pitchFamily="49" charset="-122"/>
              </a:rPr>
              <a:t>3</a:t>
            </a:r>
            <a:r>
              <a:rPr kumimoji="1" lang="en-US" altLang="zh-CN" sz="3000" dirty="0">
                <a:latin typeface="Times New Roman" pitchFamily="18" charset="0"/>
                <a:ea typeface="隶书" pitchFamily="49" charset="-122"/>
              </a:rPr>
              <a:t>O</a:t>
            </a:r>
            <a:r>
              <a:rPr kumimoji="1" lang="en-US" altLang="zh-CN" sz="3000" baseline="30000" dirty="0">
                <a:latin typeface="Times New Roman" pitchFamily="18" charset="0"/>
                <a:ea typeface="隶书" pitchFamily="49" charset="-122"/>
              </a:rPr>
              <a:t>+</a:t>
            </a:r>
            <a:r>
              <a:rPr kumimoji="1" lang="en-US" altLang="zh-CN" sz="3000" dirty="0">
                <a:latin typeface="Times New Roman" pitchFamily="18" charset="0"/>
                <a:ea typeface="隶书" pitchFamily="49" charset="-122"/>
              </a:rPr>
              <a:t>]·[OH</a:t>
            </a:r>
            <a:r>
              <a:rPr kumimoji="1" lang="en-US" altLang="zh-CN" sz="3000" baseline="30000" dirty="0">
                <a:latin typeface="Times New Roman" pitchFamily="18" charset="0"/>
                <a:ea typeface="隶书" pitchFamily="49" charset="-122"/>
              </a:rPr>
              <a:t>-</a:t>
            </a:r>
            <a:r>
              <a:rPr kumimoji="1" lang="en-US" altLang="zh-CN" sz="3000" dirty="0">
                <a:latin typeface="Times New Roman" pitchFamily="18" charset="0"/>
                <a:ea typeface="隶书" pitchFamily="49" charset="-122"/>
              </a:rPr>
              <a:t>]</a:t>
            </a:r>
          </a:p>
        </p:txBody>
      </p:sp>
    </p:spTree>
  </p:cSld>
  <p:clrMapOvr>
    <a:masterClrMapping/>
  </p:clrMapOvr>
  <p:transition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6"/>
          <p:cNvSpPr>
            <a:spLocks noGrp="1" noChangeArrowheads="1"/>
          </p:cNvSpPr>
          <p:nvPr>
            <p:ph type="title"/>
          </p:nvPr>
        </p:nvSpPr>
        <p:spPr>
          <a:xfrm>
            <a:off x="2063751" y="301626"/>
            <a:ext cx="8208963" cy="936625"/>
          </a:xfrm>
          <a:noFill/>
        </p:spPr>
        <p:txBody>
          <a:bodyPr anchor="ctr"/>
          <a:lstStyle/>
          <a:p>
            <a:pPr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多元酸碱溶液</a:t>
            </a:r>
            <a:r>
              <a:rPr lang="en-US" altLang="zh-CN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pH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的近似计算</a:t>
            </a:r>
          </a:p>
        </p:txBody>
      </p:sp>
      <p:sp>
        <p:nvSpPr>
          <p:cNvPr id="3072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404623"/>
            <a:ext cx="1223690" cy="436538"/>
          </a:xfrm>
          <a:noFill/>
        </p:spPr>
        <p:txBody>
          <a:bodyPr/>
          <a:lstStyle/>
          <a:p>
            <a:fld id="{BC09852D-3F1A-4C73-80AE-512836B31A77}" type="slidenum">
              <a:rPr lang="en-US" altLang="zh-CN" smtClean="0">
                <a:ea typeface="宋体" charset="-122"/>
              </a:rPr>
              <a:pPr/>
              <a:t>56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1558925" y="1825775"/>
            <a:ext cx="8382000" cy="549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15000"/>
              </a:lnSpc>
              <a:spcBef>
                <a:spcPct val="5000"/>
              </a:spcBef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   (1)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当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800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a1</a:t>
            </a:r>
            <a:r>
              <a:rPr kumimoji="1" lang="el-GR" altLang="zh-CN" sz="2800" baseline="30000" dirty="0">
                <a:latin typeface="Times New Roman"/>
                <a:ea typeface="楷体_GB2312" pitchFamily="49" charset="-122"/>
                <a:cs typeface="Times New Roman"/>
              </a:rPr>
              <a:t> θ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·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2800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≥20K</a:t>
            </a:r>
            <a:r>
              <a:rPr lang="en-US" altLang="zh-CN" sz="2800" baseline="-30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w</a:t>
            </a:r>
            <a:r>
              <a:rPr kumimoji="1" lang="el-GR" altLang="zh-CN" sz="2800" baseline="30000" dirty="0">
                <a:latin typeface="Times New Roman"/>
                <a:ea typeface="楷体_GB2312" pitchFamily="49" charset="-122"/>
                <a:cs typeface="Times New Roman"/>
              </a:rPr>
              <a:t> θ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时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可忽略水的质子自递平衡                </a:t>
            </a:r>
          </a:p>
        </p:txBody>
      </p:sp>
      <p:sp>
        <p:nvSpPr>
          <p:cNvPr id="543747" name="Rectangle 3"/>
          <p:cNvSpPr>
            <a:spLocks noChangeArrowheads="1"/>
          </p:cNvSpPr>
          <p:nvPr/>
        </p:nvSpPr>
        <p:spPr bwMode="auto">
          <a:xfrm>
            <a:off x="1847850" y="2475061"/>
            <a:ext cx="8640638" cy="226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70000"/>
              </a:lnSpc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(2)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当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多元弱酸的 </a:t>
            </a:r>
            <a:r>
              <a:rPr kumimoji="1" lang="en-US" altLang="zh-CN" sz="2800" i="1" dirty="0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800" baseline="-25000" dirty="0">
                <a:latin typeface="Times New Roman" pitchFamily="18" charset="0"/>
                <a:ea typeface="楷体_GB2312" pitchFamily="49" charset="-122"/>
              </a:rPr>
              <a:t>a1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 » </a:t>
            </a:r>
            <a:r>
              <a:rPr kumimoji="1" lang="en-US" altLang="zh-CN" sz="2800" i="1" dirty="0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800" baseline="-25000" dirty="0">
                <a:latin typeface="Times New Roman" pitchFamily="18" charset="0"/>
                <a:ea typeface="楷体_GB2312" pitchFamily="49" charset="-122"/>
              </a:rPr>
              <a:t>a2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 » </a:t>
            </a:r>
            <a:r>
              <a:rPr kumimoji="1" lang="en-US" altLang="zh-CN" sz="2800" i="1" dirty="0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800" baseline="-25000" dirty="0">
                <a:latin typeface="Times New Roman" pitchFamily="18" charset="0"/>
                <a:ea typeface="楷体_GB2312" pitchFamily="49" charset="-122"/>
              </a:rPr>
              <a:t>a3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800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a1</a:t>
            </a:r>
            <a:r>
              <a:rPr kumimoji="1" lang="el-GR" altLang="zh-CN" sz="2800" baseline="30000" dirty="0">
                <a:latin typeface="Times New Roman"/>
                <a:ea typeface="楷体_GB2312" pitchFamily="49" charset="-122"/>
                <a:cs typeface="Times New Roman"/>
              </a:rPr>
              <a:t> θ</a:t>
            </a:r>
            <a:r>
              <a:rPr kumimoji="1" lang="en-US" altLang="zh-CN" sz="2800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/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800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a2 </a:t>
            </a:r>
            <a:r>
              <a:rPr kumimoji="1" lang="el-GR" altLang="zh-CN" sz="2800" baseline="30000" dirty="0">
                <a:latin typeface="Times New Roman"/>
                <a:ea typeface="楷体_GB2312" pitchFamily="49" charset="-122"/>
                <a:cs typeface="Times New Roman"/>
              </a:rPr>
              <a:t>θ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≥10</a:t>
            </a:r>
            <a:r>
              <a:rPr lang="en-US" altLang="zh-CN" sz="2800" baseline="30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 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时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当作一元弱酸处理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，则</a:t>
            </a:r>
          </a:p>
          <a:p>
            <a:pPr eaLnBrk="0" hangingPunct="0">
              <a:lnSpc>
                <a:spcPct val="170000"/>
              </a:lnSpc>
            </a:pP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[H</a:t>
            </a:r>
            <a:r>
              <a:rPr lang="en-US" altLang="zh-CN" sz="2800" baseline="30000" dirty="0">
                <a:latin typeface="Times New Roman" pitchFamily="18" charset="0"/>
                <a:ea typeface="楷体_GB2312" pitchFamily="49" charset="-122"/>
              </a:rPr>
              <a:t>+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]≈[HA</a:t>
            </a:r>
            <a:r>
              <a:rPr lang="en-US" altLang="zh-CN" sz="2800" baseline="30000" dirty="0">
                <a:latin typeface="Times New Roman" pitchFamily="18" charset="0"/>
                <a:ea typeface="楷体_GB2312" pitchFamily="49" charset="-122"/>
              </a:rPr>
              <a:t>-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]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， 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[H</a:t>
            </a:r>
            <a:r>
              <a:rPr lang="en-US" altLang="zh-CN" sz="2800" baseline="-25000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A]≈</a:t>
            </a:r>
            <a:r>
              <a:rPr lang="en-US" altLang="zh-CN" sz="2800" i="1" dirty="0">
                <a:latin typeface="Times New Roman" pitchFamily="18" charset="0"/>
                <a:ea typeface="楷体_GB2312" pitchFamily="49" charset="-122"/>
              </a:rPr>
              <a:t>c 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(H</a:t>
            </a:r>
            <a:r>
              <a:rPr lang="en-US" altLang="zh-CN" sz="2800" baseline="-25000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A) 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·(1-</a:t>
            </a:r>
            <a:r>
              <a:rPr kumimoji="1" lang="en-US" altLang="zh-CN" sz="2800" i="1" dirty="0"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3748" name="Object 4"/>
              <p:cNvSpPr txBox="1"/>
              <p:nvPr/>
            </p:nvSpPr>
            <p:spPr bwMode="auto">
              <a:xfrm>
                <a:off x="3101976" y="5695951"/>
                <a:ext cx="5573713" cy="84931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ad>
                        <m:radPr>
                          <m:degHide m:val="on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b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ra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4374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1976" y="5695951"/>
                <a:ext cx="5573713" cy="849313"/>
              </a:xfrm>
              <a:prstGeom prst="rect">
                <a:avLst/>
              </a:prstGeom>
              <a:blipFill>
                <a:blip r:embed="rId3"/>
                <a:stretch>
                  <a:fillRect b="-7857"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1847850" y="4922987"/>
            <a:ext cx="4876800" cy="54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05000"/>
              </a:lnSpc>
              <a:spcBef>
                <a:spcPct val="10000"/>
              </a:spcBef>
            </a:pPr>
            <a:r>
              <a:rPr lang="en-US" altLang="zh-CN" sz="3000" dirty="0">
                <a:latin typeface="Times New Roman" pitchFamily="18" charset="0"/>
                <a:ea typeface="隶书" pitchFamily="49" charset="-122"/>
              </a:rPr>
              <a:t>(3)</a:t>
            </a:r>
            <a:r>
              <a:rPr lang="zh-CN" altLang="en-US" sz="3000" dirty="0">
                <a:latin typeface="Times New Roman" pitchFamily="18" charset="0"/>
                <a:ea typeface="隶书" pitchFamily="49" charset="-122"/>
              </a:rPr>
              <a:t>若</a:t>
            </a:r>
            <a:r>
              <a:rPr lang="en-US" altLang="zh-CN" sz="3000" i="1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c</a:t>
            </a:r>
            <a:r>
              <a:rPr lang="en-US" altLang="zh-CN" sz="3000" baseline="-25000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a</a:t>
            </a:r>
            <a:r>
              <a:rPr lang="en-US" altLang="zh-CN" sz="3000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/</a:t>
            </a:r>
            <a:r>
              <a:rPr lang="en-US" altLang="zh-CN" sz="3000" i="1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K</a:t>
            </a:r>
            <a:r>
              <a:rPr lang="en-US" altLang="zh-CN" sz="3000" baseline="-25000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a1</a:t>
            </a:r>
            <a:r>
              <a:rPr kumimoji="1" lang="el-GR" altLang="zh-CN" sz="3200" baseline="30000" dirty="0">
                <a:latin typeface="Times New Roman"/>
                <a:ea typeface="楷体_GB2312" pitchFamily="49" charset="-122"/>
                <a:cs typeface="Times New Roman"/>
              </a:rPr>
              <a:t> θ</a:t>
            </a:r>
            <a:r>
              <a:rPr lang="en-US" altLang="zh-CN" sz="3000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 ≥ 500</a:t>
            </a:r>
            <a:r>
              <a:rPr lang="zh-CN" altLang="en-US" sz="3000" dirty="0">
                <a:latin typeface="Times New Roman" pitchFamily="18" charset="0"/>
                <a:ea typeface="隶书" pitchFamily="49" charset="-122"/>
              </a:rPr>
              <a:t>，则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4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7" grpId="0" autoUpdateAnimBg="0"/>
      <p:bldP spid="543748" grpId="0"/>
      <p:bldP spid="543749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3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31D8C1-0B19-4BDE-94F1-1F784B60CAEB}" type="slidenum">
              <a:rPr lang="en-US" altLang="zh-CN" smtClean="0">
                <a:ea typeface="宋体" charset="-122"/>
              </a:rPr>
              <a:pPr/>
              <a:t>57</a:t>
            </a:fld>
            <a:endParaRPr lang="en-US" altLang="zh-CN">
              <a:ea typeface="宋体" charset="-122"/>
            </a:endParaRPr>
          </a:p>
        </p:txBody>
      </p:sp>
      <p:sp>
        <p:nvSpPr>
          <p:cNvPr id="31754" name="Text Box 2"/>
          <p:cNvSpPr txBox="1">
            <a:spLocks noChangeArrowheads="1"/>
          </p:cNvSpPr>
          <p:nvPr/>
        </p:nvSpPr>
        <p:spPr bwMode="auto">
          <a:xfrm>
            <a:off x="1452910" y="264034"/>
            <a:ext cx="8028384" cy="55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 </a:t>
            </a: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例</a:t>
            </a:r>
            <a:r>
              <a:rPr lang="zh-CN" altLang="en-US" sz="2400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（教本）</a:t>
            </a:r>
            <a:r>
              <a:rPr lang="zh-CN" altLang="en-US" sz="2800" dirty="0">
                <a:latin typeface="Times New Roman" pitchFamily="18" charset="0"/>
                <a:ea typeface="隶书" pitchFamily="49" charset="-122"/>
              </a:rPr>
              <a:t>计算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0.100mol·L</a:t>
            </a:r>
            <a:r>
              <a:rPr lang="en-US" altLang="zh-CN" sz="2800" baseline="30000" dirty="0">
                <a:latin typeface="Times New Roman" pitchFamily="18" charset="0"/>
                <a:ea typeface="隶书" pitchFamily="49" charset="-122"/>
              </a:rPr>
              <a:t>-1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Na</a:t>
            </a:r>
            <a:r>
              <a:rPr lang="en-US" altLang="zh-CN" sz="2800" baseline="-30000" dirty="0">
                <a:latin typeface="Times New Roman" pitchFamily="18" charset="0"/>
                <a:ea typeface="隶书" pitchFamily="49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CO</a:t>
            </a:r>
            <a:r>
              <a:rPr lang="en-US" altLang="zh-CN" sz="2800" baseline="-30000" dirty="0">
                <a:latin typeface="Times New Roman" pitchFamily="18" charset="0"/>
                <a:ea typeface="隶书" pitchFamily="49" charset="-122"/>
              </a:rPr>
              <a:t>3</a:t>
            </a:r>
            <a:r>
              <a:rPr lang="zh-CN" altLang="en-US" sz="2800" dirty="0">
                <a:latin typeface="Times New Roman" pitchFamily="18" charset="0"/>
                <a:ea typeface="隶书" pitchFamily="49" charset="-122"/>
              </a:rPr>
              <a:t>溶液的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pH</a:t>
            </a:r>
            <a:r>
              <a:rPr lang="zh-CN" altLang="en-US" sz="2800" dirty="0">
                <a:latin typeface="Times New Roman" pitchFamily="18" charset="0"/>
                <a:ea typeface="隶书" pitchFamily="49" charset="-122"/>
              </a:rPr>
              <a:t>值？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631504" y="1229644"/>
            <a:ext cx="9036050" cy="2559397"/>
            <a:chOff x="0" y="980728"/>
            <a:chExt cx="9036050" cy="2559397"/>
          </a:xfrm>
        </p:grpSpPr>
        <p:sp>
          <p:nvSpPr>
            <p:cNvPr id="546819" name="Text Box 3"/>
            <p:cNvSpPr txBox="1">
              <a:spLocks noChangeArrowheads="1"/>
            </p:cNvSpPr>
            <p:nvPr/>
          </p:nvSpPr>
          <p:spPr bwMode="auto">
            <a:xfrm>
              <a:off x="323528" y="980728"/>
              <a:ext cx="6319359" cy="559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zh-CN" altLang="en-US" sz="2800" dirty="0">
                  <a:latin typeface="Times New Roman" pitchFamily="18" charset="0"/>
                  <a:ea typeface="隶书" pitchFamily="49" charset="-122"/>
                </a:rPr>
                <a:t>解： </a:t>
              </a:r>
              <a:r>
                <a:rPr lang="en-US" altLang="zh-CN" sz="2800" dirty="0">
                  <a:latin typeface="Times New Roman" pitchFamily="18" charset="0"/>
                  <a:ea typeface="隶书" pitchFamily="49" charset="-122"/>
                </a:rPr>
                <a:t>Na</a:t>
              </a:r>
              <a:r>
                <a:rPr lang="en-US" altLang="zh-CN" sz="2800" baseline="-30000" dirty="0">
                  <a:latin typeface="Times New Roman" pitchFamily="18" charset="0"/>
                  <a:ea typeface="隶书" pitchFamily="49" charset="-122"/>
                </a:rPr>
                <a:t>2</a:t>
              </a:r>
              <a:r>
                <a:rPr lang="en-US" altLang="zh-CN" sz="2800" dirty="0">
                  <a:latin typeface="Times New Roman" pitchFamily="18" charset="0"/>
                  <a:ea typeface="隶书" pitchFamily="49" charset="-122"/>
                </a:rPr>
                <a:t>CO</a:t>
              </a:r>
              <a:r>
                <a:rPr lang="en-US" altLang="zh-CN" sz="2800" baseline="-30000" dirty="0">
                  <a:latin typeface="Times New Roman" pitchFamily="18" charset="0"/>
                  <a:ea typeface="隶书" pitchFamily="49" charset="-122"/>
                </a:rPr>
                <a:t>3</a:t>
              </a:r>
              <a:r>
                <a:rPr lang="zh-CN" altLang="en-US" sz="2800" dirty="0">
                  <a:latin typeface="Times New Roman" pitchFamily="18" charset="0"/>
                  <a:ea typeface="隶书" pitchFamily="49" charset="-122"/>
                </a:rPr>
                <a:t>溶液是多元弱碱</a:t>
              </a:r>
              <a:r>
                <a:rPr lang="en-US" altLang="zh-CN" sz="2800" dirty="0">
                  <a:latin typeface="Times New Roman" pitchFamily="18" charset="0"/>
                  <a:ea typeface="隶书" pitchFamily="49" charset="-122"/>
                </a:rPr>
                <a:t>CO</a:t>
              </a:r>
              <a:r>
                <a:rPr lang="en-US" altLang="zh-CN" sz="2800" baseline="-25000" dirty="0">
                  <a:latin typeface="Times New Roman" pitchFamily="18" charset="0"/>
                  <a:ea typeface="隶书" pitchFamily="49" charset="-122"/>
                </a:rPr>
                <a:t>3</a:t>
              </a:r>
              <a:r>
                <a:rPr lang="en-US" altLang="zh-CN" sz="2800" baseline="30000" dirty="0">
                  <a:latin typeface="Times New Roman" pitchFamily="18" charset="0"/>
                  <a:ea typeface="隶书" pitchFamily="49" charset="-122"/>
                </a:rPr>
                <a:t>2-</a:t>
              </a:r>
              <a:r>
                <a:rPr lang="zh-CN" altLang="en-US" sz="2800" dirty="0">
                  <a:latin typeface="Times New Roman" pitchFamily="18" charset="0"/>
                  <a:ea typeface="隶书" pitchFamily="49" charset="-122"/>
                </a:rPr>
                <a:t>溶液</a:t>
              </a: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0" y="1773238"/>
              <a:ext cx="9036050" cy="1766887"/>
              <a:chOff x="0" y="1773238"/>
              <a:chExt cx="9036050" cy="1766887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46892" name="Object 76"/>
                  <p:cNvGraphicFramePr>
                    <a:graphicFrameLocks noGrp="1" noChangeAspect="1"/>
                  </p:cNvGraphicFramePr>
                  <p:nvPr>
                    <p:ph sz="half" idx="4294967295"/>
                  </p:nvPr>
                </p:nvGraphicFramePr>
                <p:xfrm>
                  <a:off x="0" y="1989138"/>
                  <a:ext cx="4321175" cy="4445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1995" name="CS ChemDraw Drawing" r:id="rId3" imgW="2535654" imgH="260252" progId="ChemDraw.Document.6.0">
                          <p:embed/>
                        </p:oleObj>
                      </mc:Choice>
                      <mc:Fallback>
                        <p:oleObj name="CS ChemDraw Drawing" r:id="rId3" imgW="2535654" imgH="260252" progId="ChemDraw.Document.6.0">
                          <p:embed/>
                          <p:pic>
                            <p:nvPicPr>
                              <p:cNvPr id="0" name="Object 7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0" y="1989138"/>
                                <a:ext cx="4321175" cy="4445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546892" name="Object 76"/>
                  <p:cNvGraphicFramePr>
                    <a:graphicFrameLocks noGrp="1" noChangeAspect="1"/>
                  </p:cNvGraphicFramePr>
                  <p:nvPr>
                    <p:ph sz="half" idx="4294967295"/>
                  </p:nvPr>
                </p:nvGraphicFramePr>
                <p:xfrm>
                  <a:off x="0" y="1989138"/>
                  <a:ext cx="4321175" cy="4445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1947" name="CS ChemDraw Drawing" r:id="rId5" imgW="2535654" imgH="260252" progId="ChemDraw.Document.6.0">
                          <p:embed/>
                        </p:oleObj>
                      </mc:Choice>
                      <mc:Fallback>
                        <p:oleObj name="CS ChemDraw Drawing" r:id="rId5" imgW="2535654" imgH="260252" progId="ChemDraw.Document.6.0">
                          <p:embed/>
                          <p:pic>
                            <p:nvPicPr>
                              <p:cNvPr id="0" name="Object 7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0" y="1989138"/>
                                <a:ext cx="4321175" cy="4445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46821" name="Object 5"/>
                  <p:cNvGraphicFramePr>
                    <a:graphicFrameLocks noChangeAspect="1"/>
                  </p:cNvGraphicFramePr>
                  <p:nvPr/>
                </p:nvGraphicFramePr>
                <p:xfrm>
                  <a:off x="179388" y="2852738"/>
                  <a:ext cx="4618037" cy="45878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1996" name="CS ChemDraw Drawing" r:id="rId7" imgW="2617968" imgH="260252" progId="ChemDraw.Document.6.0">
                          <p:embed/>
                        </p:oleObj>
                      </mc:Choice>
                      <mc:Fallback>
                        <p:oleObj name="CS ChemDraw Drawing" r:id="rId7" imgW="2617968" imgH="260252" progId="ChemDraw.Document.6.0">
                          <p:embed/>
                          <p:pic>
                            <p:nvPicPr>
                              <p:cNvPr id="0" name="Object 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79388" y="2852738"/>
                                <a:ext cx="4618037" cy="45878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546821" name="Object 5"/>
                  <p:cNvGraphicFramePr>
                    <a:graphicFrameLocks noChangeAspect="1"/>
                  </p:cNvGraphicFramePr>
                  <p:nvPr/>
                </p:nvGraphicFramePr>
                <p:xfrm>
                  <a:off x="179388" y="2852738"/>
                  <a:ext cx="4618037" cy="45878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1948" name="CS ChemDraw Drawing" r:id="rId9" imgW="2617968" imgH="260252" progId="ChemDraw.Document.6.0">
                          <p:embed/>
                        </p:oleObj>
                      </mc:Choice>
                      <mc:Fallback>
                        <p:oleObj name="CS ChemDraw Drawing" r:id="rId9" imgW="2617968" imgH="260252" progId="ChemDraw.Document.6.0">
                          <p:embed/>
                          <p:pic>
                            <p:nvPicPr>
                              <p:cNvPr id="0" name="Object 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79388" y="2852738"/>
                                <a:ext cx="4618037" cy="45878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6823" name="Object 7"/>
                  <p:cNvSpPr txBox="1"/>
                  <p:nvPr/>
                </p:nvSpPr>
                <p:spPr bwMode="auto">
                  <a:xfrm>
                    <a:off x="4787900" y="1773238"/>
                    <a:ext cx="4175125" cy="831850"/>
                  </a:xfrm>
                  <a:prstGeom prst="rect">
                    <a:avLst/>
                  </a:prstGeom>
                  <a:noFill/>
                </p:spPr>
                <p:txBody>
                  <a:bodyPr>
                    <a:normAutofit fontScale="85000" lnSpcReduction="100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zh-CN" altLang="en-US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CN" altLang="en-US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sup>
                              </m:sSup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1.0×1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5.61×1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−11</m:t>
                                  </m:r>
                                </m:sup>
                              </m:sSup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=1.78×1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546823" name="Object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787900" y="1773238"/>
                    <a:ext cx="4175125" cy="83185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ex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6824" name="Object 8"/>
                  <p:cNvSpPr txBox="1"/>
                  <p:nvPr/>
                </p:nvSpPr>
                <p:spPr bwMode="auto">
                  <a:xfrm>
                    <a:off x="4859338" y="2708275"/>
                    <a:ext cx="4176712" cy="831850"/>
                  </a:xfrm>
                  <a:prstGeom prst="rect">
                    <a:avLst/>
                  </a:prstGeom>
                  <a:noFill/>
                </p:spPr>
                <p:txBody>
                  <a:bodyPr>
                    <a:normAutofit fontScale="85000" lnSpcReduction="100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zh-CN" altLang="en-US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CN" altLang="en-US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sup>
                              </m:sSup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1.0×1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4.30×1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−7</m:t>
                                  </m:r>
                                </m:sup>
                              </m:sSup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=2.32×1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546824" name="Object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59338" y="2708275"/>
                    <a:ext cx="4176712" cy="83185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ex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752" name="Object 83"/>
              <p:cNvSpPr txBox="1"/>
              <p:nvPr/>
            </p:nvSpPr>
            <p:spPr bwMode="auto">
              <a:xfrm>
                <a:off x="2717800" y="1981200"/>
                <a:ext cx="914400" cy="198438"/>
              </a:xfrm>
              <a:prstGeom prst="rect">
                <a:avLst/>
              </a:prstGeom>
              <a:noFill/>
            </p:spPr>
            <p:txBody>
              <a:bodyPr>
                <a:normAutofit fontScale="40000" lnSpcReduction="20000"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1689100" y="4087813"/>
            <a:ext cx="8269288" cy="2226204"/>
            <a:chOff x="165100" y="4087813"/>
            <a:chExt cx="8269288" cy="2226204"/>
          </a:xfrm>
        </p:grpSpPr>
        <p:sp>
          <p:nvSpPr>
            <p:cNvPr id="546896" name="Text Box 80"/>
            <p:cNvSpPr txBox="1">
              <a:spLocks noChangeArrowheads="1"/>
            </p:cNvSpPr>
            <p:nvPr/>
          </p:nvSpPr>
          <p:spPr bwMode="auto">
            <a:xfrm>
              <a:off x="755650" y="5734050"/>
              <a:ext cx="7451725" cy="5799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eaLnBrk="0" hangingPunct="0">
                <a:lnSpc>
                  <a:spcPct val="150000"/>
                </a:lnSpc>
              </a:pPr>
              <a:r>
                <a:rPr lang="en-US" altLang="zh-CN" sz="2400" dirty="0">
                  <a:latin typeface="Times New Roman" pitchFamily="18" charset="0"/>
                  <a:ea typeface="楷体_GB2312" pitchFamily="49" charset="-122"/>
                </a:rPr>
                <a:t>            </a:t>
              </a:r>
              <a:r>
                <a:rPr lang="en-US" altLang="zh-CN" sz="2400" dirty="0" err="1">
                  <a:latin typeface="Times New Roman" pitchFamily="18" charset="0"/>
                  <a:ea typeface="楷体_GB2312" pitchFamily="49" charset="-122"/>
                </a:rPr>
                <a:t>pOH</a:t>
              </a:r>
              <a:r>
                <a:rPr lang="en-US" altLang="zh-CN" sz="2400" dirty="0">
                  <a:latin typeface="Times New Roman" pitchFamily="18" charset="0"/>
                  <a:ea typeface="楷体_GB2312" pitchFamily="49" charset="-122"/>
                </a:rPr>
                <a:t> = 2.37       pH = 14.00-2.37 = 11.63 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6898" name="Object 82"/>
                <p:cNvSpPr txBox="1"/>
                <p:nvPr/>
              </p:nvSpPr>
              <p:spPr bwMode="auto">
                <a:xfrm>
                  <a:off x="1259632" y="4941168"/>
                  <a:ext cx="6697662" cy="654050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]=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ad>
                              <m:radPr>
                                <m:degHide m:val="on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CN" altLang="en-US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</m:rad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1.78×1</m:t>
                            </m:r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sup>
                            </m:s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×0.100</m:t>
                            </m:r>
                          </m:e>
                        </m:rad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=4.22×1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546898" name="Object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59632" y="4941168"/>
                  <a:ext cx="6697662" cy="65405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3748" name="Object 4"/>
                <p:cNvSpPr txBox="1"/>
                <p:nvPr/>
              </p:nvSpPr>
              <p:spPr bwMode="auto">
                <a:xfrm>
                  <a:off x="165100" y="4087813"/>
                  <a:ext cx="8269288" cy="698500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∵</m:t>
                        </m:r>
                        <m:r>
                          <m:rPr>
                            <m:nor/>
                          </m:rP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•</m:t>
                        </m:r>
                        <m:sSubSup>
                          <m:sSub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b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m:rPr>
                            <m:nor/>
                          </m:rP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  <m:sSubSup>
                          <m:sSub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且</m:t>
                        </m:r>
                        <m:f>
                          <m:fPr>
                            <m:type m:val="lin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bSup>
                          </m:den>
                        </m:f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m:rPr>
                            <m:nor/>
                          </m:rP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type m:val="lin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bSup>
                          </m:den>
                        </m:f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m:rPr>
                            <m:nor/>
                          </m:rP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500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543748" name="Object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5100" y="4087813"/>
                  <a:ext cx="8269288" cy="698500"/>
                </a:xfrm>
                <a:prstGeom prst="rect">
                  <a:avLst/>
                </a:prstGeom>
                <a:blipFill>
                  <a:blip r:embed="rId14"/>
                  <a:stretch>
                    <a:fillRect t="-78947" b="-85965"/>
                  </a:stretch>
                </a:blipFill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39E1D5-01BF-449F-A190-F178BB52CF58}" type="slidenum">
              <a:rPr lang="en-US" altLang="zh-CN" smtClean="0">
                <a:ea typeface="宋体" charset="-122"/>
              </a:rPr>
              <a:pPr/>
              <a:t>58</a:t>
            </a:fld>
            <a:endParaRPr lang="en-US" altLang="zh-CN">
              <a:ea typeface="宋体" charset="-122"/>
            </a:endParaRPr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1415257" y="154341"/>
            <a:ext cx="9144000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ct val="5000"/>
              </a:spcBef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          计算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0.10mol·L</a:t>
            </a:r>
            <a:r>
              <a:rPr lang="en-US" altLang="zh-CN" sz="2400" baseline="30000" dirty="0">
                <a:latin typeface="Times New Roman" pitchFamily="18" charset="0"/>
                <a:ea typeface="楷体_GB2312" pitchFamily="49" charset="-122"/>
              </a:rPr>
              <a:t>-1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邻苯二甲酸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(C</a:t>
            </a:r>
            <a:r>
              <a:rPr lang="en-US" altLang="zh-CN" sz="2400" baseline="-30000" dirty="0">
                <a:latin typeface="Times New Roman" pitchFamily="18" charset="0"/>
                <a:ea typeface="楷体_GB2312" pitchFamily="49" charset="-122"/>
              </a:rPr>
              <a:t>8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H</a:t>
            </a:r>
            <a:r>
              <a:rPr lang="en-US" altLang="zh-CN" sz="2400" baseline="-30000" dirty="0">
                <a:latin typeface="Times New Roman" pitchFamily="18" charset="0"/>
                <a:ea typeface="楷体_GB2312" pitchFamily="49" charset="-122"/>
              </a:rPr>
              <a:t>6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O</a:t>
            </a:r>
            <a:r>
              <a:rPr lang="en-US" altLang="zh-CN" sz="2400" baseline="-30000" dirty="0"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溶液的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pH,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并求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[C</a:t>
            </a:r>
            <a:r>
              <a:rPr lang="en-US" altLang="zh-CN" sz="2400" baseline="-30000" dirty="0">
                <a:latin typeface="Times New Roman" pitchFamily="18" charset="0"/>
                <a:ea typeface="楷体_GB2312" pitchFamily="49" charset="-122"/>
              </a:rPr>
              <a:t>8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H</a:t>
            </a:r>
            <a:r>
              <a:rPr lang="en-US" altLang="zh-CN" sz="2400" baseline="-30000" dirty="0"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O</a:t>
            </a:r>
            <a:r>
              <a:rPr lang="en-US" altLang="zh-CN" sz="2400" baseline="-30000" dirty="0"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en-US" altLang="zh-CN" sz="2400" baseline="30000" dirty="0">
                <a:latin typeface="Times New Roman" pitchFamily="18" charset="0"/>
                <a:ea typeface="楷体_GB2312" pitchFamily="49" charset="-122"/>
              </a:rPr>
              <a:t>-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]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[C</a:t>
            </a:r>
            <a:r>
              <a:rPr lang="en-US" altLang="zh-CN" sz="2400" baseline="-30000" dirty="0">
                <a:latin typeface="Times New Roman" pitchFamily="18" charset="0"/>
                <a:ea typeface="楷体_GB2312" pitchFamily="49" charset="-122"/>
              </a:rPr>
              <a:t>8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H</a:t>
            </a:r>
            <a:r>
              <a:rPr lang="en-US" altLang="zh-CN" sz="2400" baseline="-30000" dirty="0"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O</a:t>
            </a:r>
            <a:r>
              <a:rPr lang="en-US" altLang="zh-CN" sz="2400" baseline="-30000" dirty="0"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en-US" altLang="zh-CN" sz="2400" baseline="30000" dirty="0">
                <a:latin typeface="Times New Roman" pitchFamily="18" charset="0"/>
                <a:ea typeface="楷体_GB2312" pitchFamily="49" charset="-122"/>
              </a:rPr>
              <a:t>2-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]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[OH</a:t>
            </a:r>
            <a:r>
              <a:rPr lang="en-US" altLang="zh-CN" sz="2400" baseline="30000" dirty="0">
                <a:latin typeface="Times New Roman" pitchFamily="18" charset="0"/>
                <a:ea typeface="楷体_GB2312" pitchFamily="49" charset="-122"/>
              </a:rPr>
              <a:t>-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] 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。</a:t>
            </a:r>
            <a:r>
              <a:rPr lang="zh-CN" altLang="en-US" sz="2400" dirty="0">
                <a:latin typeface="Times New Roman" pitchFamily="18" charset="0"/>
                <a:ea typeface="隶书" pitchFamily="49" charset="-122"/>
              </a:rPr>
              <a:t>已知</a:t>
            </a:r>
            <a:r>
              <a:rPr kumimoji="1" lang="en-US" altLang="zh-CN" sz="2400" i="1" dirty="0">
                <a:latin typeface="Times New Roman" pitchFamily="18" charset="0"/>
                <a:ea typeface="隶书" pitchFamily="49" charset="-122"/>
              </a:rPr>
              <a:t>K</a:t>
            </a:r>
            <a:r>
              <a:rPr kumimoji="1" lang="en-US" altLang="zh-CN" sz="2400" baseline="-25000" dirty="0">
                <a:latin typeface="Times New Roman" pitchFamily="18" charset="0"/>
                <a:ea typeface="隶书" pitchFamily="49" charset="-122"/>
              </a:rPr>
              <a:t>a1 </a:t>
            </a:r>
            <a:r>
              <a:rPr lang="en-US" altLang="zh-CN" sz="2400" dirty="0">
                <a:latin typeface="Times New Roman" pitchFamily="18" charset="0"/>
                <a:ea typeface="隶书" pitchFamily="49" charset="-122"/>
              </a:rPr>
              <a:t>=1.3×10</a:t>
            </a:r>
            <a:r>
              <a:rPr lang="en-US" altLang="zh-CN" sz="2400" baseline="30000" dirty="0">
                <a:latin typeface="Times New Roman" pitchFamily="18" charset="0"/>
                <a:ea typeface="隶书" pitchFamily="49" charset="-122"/>
              </a:rPr>
              <a:t>-3</a:t>
            </a:r>
            <a:r>
              <a:rPr lang="zh-CN" altLang="en-US" sz="2400" dirty="0">
                <a:latin typeface="Times New Roman" pitchFamily="18" charset="0"/>
                <a:ea typeface="隶书" pitchFamily="49" charset="-122"/>
              </a:rPr>
              <a:t>，</a:t>
            </a:r>
            <a:r>
              <a:rPr kumimoji="1" lang="en-US" altLang="zh-CN" sz="2400" i="1" dirty="0">
                <a:latin typeface="Times New Roman" pitchFamily="18" charset="0"/>
                <a:ea typeface="隶书" pitchFamily="49" charset="-122"/>
              </a:rPr>
              <a:t>K</a:t>
            </a:r>
            <a:r>
              <a:rPr kumimoji="1" lang="en-US" altLang="zh-CN" sz="2400" baseline="-25000" dirty="0">
                <a:latin typeface="Times New Roman" pitchFamily="18" charset="0"/>
                <a:ea typeface="隶书" pitchFamily="49" charset="-122"/>
              </a:rPr>
              <a:t>a2</a:t>
            </a:r>
            <a:r>
              <a:rPr lang="en-US" altLang="zh-CN" sz="2400" dirty="0">
                <a:latin typeface="Times New Roman" pitchFamily="18" charset="0"/>
                <a:ea typeface="隶书" pitchFamily="49" charset="-122"/>
              </a:rPr>
              <a:t>= 3.9×10</a:t>
            </a:r>
            <a:r>
              <a:rPr lang="en-US" altLang="zh-CN" sz="2400" baseline="30000" dirty="0">
                <a:latin typeface="Times New Roman" pitchFamily="18" charset="0"/>
                <a:ea typeface="隶书" pitchFamily="49" charset="-122"/>
              </a:rPr>
              <a:t>-6</a:t>
            </a:r>
            <a:r>
              <a:rPr lang="en-US" altLang="zh-CN" sz="2400" dirty="0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400" i="1" dirty="0">
                <a:latin typeface="Times New Roman" pitchFamily="18" charset="0"/>
                <a:ea typeface="隶书" pitchFamily="49" charset="-122"/>
              </a:rPr>
              <a:t>  </a:t>
            </a:r>
            <a:endParaRPr lang="zh-CN" altLang="en-US" sz="2400" dirty="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35561" y="2780931"/>
            <a:ext cx="7789861" cy="2153223"/>
            <a:chOff x="611560" y="2780930"/>
            <a:chExt cx="7789861" cy="2153223"/>
          </a:xfrm>
        </p:grpSpPr>
        <p:sp>
          <p:nvSpPr>
            <p:cNvPr id="545796" name="Text Box 4"/>
            <p:cNvSpPr txBox="1">
              <a:spLocks noChangeArrowheads="1"/>
            </p:cNvSpPr>
            <p:nvPr/>
          </p:nvSpPr>
          <p:spPr bwMode="auto">
            <a:xfrm>
              <a:off x="755576" y="3212976"/>
              <a:ext cx="6984776" cy="1721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50000"/>
                </a:lnSpc>
                <a:spcBef>
                  <a:spcPct val="5000"/>
                </a:spcBef>
              </a:pPr>
              <a:r>
                <a:rPr lang="en-US" altLang="zh-CN" sz="2400" b="0" dirty="0">
                  <a:latin typeface="Times New Roman" pitchFamily="18" charset="0"/>
                  <a:ea typeface="隶书" pitchFamily="49" charset="-122"/>
                </a:rPr>
                <a:t>       </a:t>
              </a:r>
              <a:r>
                <a:rPr lang="zh-CN" altLang="en-US" sz="2400" b="0" dirty="0">
                  <a:latin typeface="Times New Roman" pitchFamily="18" charset="0"/>
                  <a:ea typeface="隶书" pitchFamily="49" charset="-122"/>
                </a:rPr>
                <a:t>可按一元弱酸近似式计算：</a:t>
              </a:r>
              <a:r>
                <a:rPr kumimoji="1" lang="en-US" altLang="zh-CN" sz="2400" b="0" i="1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</a:rPr>
                <a:t>K</a:t>
              </a:r>
              <a:r>
                <a:rPr kumimoji="1" lang="en-US" altLang="zh-CN" sz="2400" b="0" baseline="-25000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</a:rPr>
                <a:t>a1</a:t>
              </a:r>
              <a:r>
                <a:rPr lang="en-US" altLang="zh-CN" sz="2400" b="0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</a:rPr>
                <a:t>= </a:t>
              </a:r>
              <a:r>
                <a:rPr kumimoji="1" lang="en-US" altLang="zh-CN" sz="2400" b="0" i="1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</a:rPr>
                <a:t>c</a:t>
              </a:r>
              <a:r>
                <a:rPr kumimoji="1" lang="en-US" altLang="zh-CN" sz="2400" b="0" baseline="-25000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</a:rPr>
                <a:t>a</a:t>
              </a:r>
              <a:r>
                <a:rPr lang="en-US" altLang="zh-CN" sz="2400" b="0" i="1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</a:rPr>
                <a:t>α</a:t>
              </a:r>
              <a:r>
                <a:rPr lang="en-US" altLang="zh-CN" sz="2400" b="0" baseline="30000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r>
                <a:rPr lang="en-US" altLang="zh-CN" sz="2400" b="0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</a:rPr>
                <a:t>/(1</a:t>
              </a:r>
              <a:r>
                <a:rPr lang="zh-CN" altLang="en-US" sz="2400" b="0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</a:rPr>
                <a:t>－</a:t>
              </a:r>
              <a:r>
                <a:rPr lang="en-US" altLang="zh-CN" sz="2400" b="0" i="1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</a:rPr>
                <a:t>α</a:t>
              </a:r>
              <a:r>
                <a:rPr lang="en-US" altLang="zh-CN" sz="2400" b="0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</a:rPr>
                <a:t>) </a:t>
              </a:r>
            </a:p>
            <a:p>
              <a:pPr algn="just" eaLnBrk="0" hangingPunct="0">
                <a:lnSpc>
                  <a:spcPct val="150000"/>
                </a:lnSpc>
                <a:spcBef>
                  <a:spcPct val="5000"/>
                </a:spcBef>
              </a:pPr>
              <a:r>
                <a:rPr lang="en-US" altLang="zh-CN" sz="2400" b="0" dirty="0">
                  <a:latin typeface="Times New Roman" pitchFamily="18" charset="0"/>
                  <a:ea typeface="隶书" pitchFamily="49" charset="-122"/>
                </a:rPr>
                <a:t>        1.3×10</a:t>
              </a:r>
              <a:r>
                <a:rPr lang="en-US" altLang="zh-CN" sz="2400" b="0" baseline="30000" dirty="0">
                  <a:latin typeface="Times New Roman" pitchFamily="18" charset="0"/>
                  <a:ea typeface="隶书" pitchFamily="49" charset="-122"/>
                </a:rPr>
                <a:t>-3 </a:t>
              </a:r>
              <a:r>
                <a:rPr lang="en-US" altLang="zh-CN" sz="2400" b="0" dirty="0">
                  <a:latin typeface="Times New Roman" pitchFamily="18" charset="0"/>
                  <a:ea typeface="隶书" pitchFamily="49" charset="-122"/>
                </a:rPr>
                <a:t>= 0.100 </a:t>
              </a:r>
              <a:r>
                <a:rPr lang="en-US" altLang="zh-CN" sz="2400" b="0" i="1" dirty="0">
                  <a:latin typeface="Times New Roman" pitchFamily="18" charset="0"/>
                  <a:ea typeface="隶书" pitchFamily="49" charset="-122"/>
                </a:rPr>
                <a:t>α</a:t>
              </a:r>
              <a:r>
                <a:rPr lang="en-US" altLang="zh-CN" sz="2400" b="0" baseline="30000" dirty="0">
                  <a:latin typeface="Times New Roman" pitchFamily="18" charset="0"/>
                  <a:ea typeface="隶书" pitchFamily="49" charset="-122"/>
                </a:rPr>
                <a:t>2</a:t>
              </a:r>
              <a:r>
                <a:rPr lang="en-US" altLang="zh-CN" sz="2400" b="0" dirty="0">
                  <a:latin typeface="Times New Roman" pitchFamily="18" charset="0"/>
                  <a:ea typeface="隶书" pitchFamily="49" charset="-122"/>
                </a:rPr>
                <a:t>/(1</a:t>
              </a:r>
              <a:r>
                <a:rPr lang="zh-CN" altLang="en-US" sz="2400" b="0" dirty="0">
                  <a:latin typeface="Times New Roman" pitchFamily="18" charset="0"/>
                  <a:ea typeface="隶书" pitchFamily="49" charset="-122"/>
                </a:rPr>
                <a:t>－</a:t>
              </a:r>
              <a:r>
                <a:rPr lang="en-US" altLang="zh-CN" sz="2400" b="0" i="1" dirty="0">
                  <a:latin typeface="Times New Roman" pitchFamily="18" charset="0"/>
                  <a:ea typeface="隶书" pitchFamily="49" charset="-122"/>
                </a:rPr>
                <a:t>α</a:t>
              </a:r>
              <a:r>
                <a:rPr kumimoji="1" lang="en-US" altLang="zh-CN" sz="2400" b="0" dirty="0">
                  <a:latin typeface="Times New Roman" pitchFamily="18" charset="0"/>
                  <a:ea typeface="隶书" pitchFamily="49" charset="-122"/>
                </a:rPr>
                <a:t> </a:t>
              </a:r>
              <a:r>
                <a:rPr lang="en-US" altLang="zh-CN" sz="2400" b="0" dirty="0">
                  <a:latin typeface="Times New Roman" pitchFamily="18" charset="0"/>
                  <a:ea typeface="隶书" pitchFamily="49" charset="-122"/>
                </a:rPr>
                <a:t>)   </a:t>
              </a:r>
              <a:r>
                <a:rPr lang="zh-CN" altLang="en-US" sz="2400" b="0" dirty="0">
                  <a:latin typeface="Times New Roman" pitchFamily="18" charset="0"/>
                  <a:ea typeface="隶书" pitchFamily="49" charset="-122"/>
                </a:rPr>
                <a:t>得</a:t>
              </a:r>
              <a:r>
                <a:rPr lang="en-US" altLang="zh-CN" sz="2400" b="0" i="1" dirty="0">
                  <a:latin typeface="Times New Roman" pitchFamily="18" charset="0"/>
                  <a:ea typeface="隶书" pitchFamily="49" charset="-122"/>
                </a:rPr>
                <a:t>α</a:t>
              </a:r>
              <a:r>
                <a:rPr kumimoji="1" lang="en-US" altLang="zh-CN" sz="2400" b="0" dirty="0">
                  <a:latin typeface="Times New Roman" pitchFamily="18" charset="0"/>
                  <a:ea typeface="隶书" pitchFamily="49" charset="-122"/>
                </a:rPr>
                <a:t> </a:t>
              </a:r>
              <a:r>
                <a:rPr lang="en-US" altLang="zh-CN" sz="2400" b="0" dirty="0">
                  <a:latin typeface="Times New Roman" pitchFamily="18" charset="0"/>
                  <a:ea typeface="隶书" pitchFamily="49" charset="-122"/>
                </a:rPr>
                <a:t>=10.8%</a:t>
              </a:r>
            </a:p>
            <a:p>
              <a:pPr algn="just" eaLnBrk="0" hangingPunct="0">
                <a:lnSpc>
                  <a:spcPct val="150000"/>
                </a:lnSpc>
                <a:spcBef>
                  <a:spcPct val="5000"/>
                </a:spcBef>
              </a:pPr>
              <a:r>
                <a:rPr lang="en-US" altLang="zh-CN" sz="2400" b="0" dirty="0">
                  <a:latin typeface="Times New Roman" pitchFamily="18" charset="0"/>
                  <a:ea typeface="隶书" pitchFamily="49" charset="-122"/>
                </a:rPr>
                <a:t>         </a:t>
              </a:r>
              <a:r>
                <a:rPr lang="zh-CN" altLang="en-US" sz="2400" b="0" dirty="0">
                  <a:latin typeface="Times New Roman" pitchFamily="18" charset="0"/>
                  <a:ea typeface="隶书" pitchFamily="49" charset="-122"/>
                </a:rPr>
                <a:t>则 </a:t>
              </a:r>
              <a:r>
                <a:rPr lang="en-US" altLang="zh-CN" sz="2400" b="0" dirty="0">
                  <a:latin typeface="Times New Roman" pitchFamily="18" charset="0"/>
                  <a:ea typeface="隶书" pitchFamily="49" charset="-122"/>
                </a:rPr>
                <a:t>[H</a:t>
              </a:r>
              <a:r>
                <a:rPr lang="en-US" altLang="zh-CN" sz="2400" b="0" baseline="30000" dirty="0">
                  <a:latin typeface="Times New Roman" pitchFamily="18" charset="0"/>
                  <a:ea typeface="隶书" pitchFamily="49" charset="-122"/>
                </a:rPr>
                <a:t>+</a:t>
              </a:r>
              <a:r>
                <a:rPr lang="en-US" altLang="zh-CN" sz="2400" b="0" dirty="0">
                  <a:latin typeface="Times New Roman" pitchFamily="18" charset="0"/>
                  <a:ea typeface="隶书" pitchFamily="49" charset="-122"/>
                </a:rPr>
                <a:t>] = </a:t>
              </a:r>
              <a:r>
                <a:rPr lang="en-US" altLang="zh-CN" sz="2400" b="0" i="1" dirty="0" err="1">
                  <a:latin typeface="Times New Roman" pitchFamily="18" charset="0"/>
                  <a:ea typeface="隶书" pitchFamily="49" charset="-122"/>
                </a:rPr>
                <a:t>cα</a:t>
              </a:r>
              <a:r>
                <a:rPr kumimoji="1" lang="en-US" altLang="zh-CN" sz="2400" b="0" dirty="0">
                  <a:latin typeface="Times New Roman" pitchFamily="18" charset="0"/>
                  <a:ea typeface="隶书" pitchFamily="49" charset="-122"/>
                </a:rPr>
                <a:t> </a:t>
              </a:r>
              <a:r>
                <a:rPr lang="en-US" altLang="zh-CN" sz="2400" b="0" dirty="0">
                  <a:latin typeface="Times New Roman" pitchFamily="18" charset="0"/>
                  <a:ea typeface="隶书" pitchFamily="49" charset="-122"/>
                </a:rPr>
                <a:t>= 1.08×10</a:t>
              </a:r>
              <a:r>
                <a:rPr lang="en-US" altLang="zh-CN" sz="2400" b="0" baseline="30000" dirty="0">
                  <a:latin typeface="Times New Roman" pitchFamily="18" charset="0"/>
                  <a:ea typeface="隶书" pitchFamily="49" charset="-122"/>
                </a:rPr>
                <a:t>-2 </a:t>
              </a:r>
              <a:r>
                <a:rPr lang="en-US" altLang="zh-CN" sz="2400" b="0" dirty="0">
                  <a:latin typeface="Times New Roman" pitchFamily="18" charset="0"/>
                  <a:ea typeface="隶书" pitchFamily="49" charset="-122"/>
                </a:rPr>
                <a:t>mol·L</a:t>
              </a:r>
              <a:r>
                <a:rPr lang="en-US" altLang="zh-CN" sz="2400" b="0" baseline="30000" dirty="0">
                  <a:latin typeface="Times New Roman" pitchFamily="18" charset="0"/>
                  <a:ea typeface="隶书" pitchFamily="49" charset="-122"/>
                </a:rPr>
                <a:t>-1</a:t>
              </a:r>
              <a:r>
                <a:rPr lang="zh-CN" altLang="en-US" sz="2400" b="0" dirty="0">
                  <a:latin typeface="Times New Roman" pitchFamily="18" charset="0"/>
                  <a:ea typeface="隶书" pitchFamily="49" charset="-122"/>
                </a:rPr>
                <a:t>，  </a:t>
              </a:r>
              <a:r>
                <a:rPr lang="en-US" altLang="zh-CN" sz="2400" b="0" dirty="0">
                  <a:latin typeface="Times New Roman" pitchFamily="18" charset="0"/>
                  <a:ea typeface="隶书" pitchFamily="49" charset="-122"/>
                </a:rPr>
                <a:t>pH=1.96         </a:t>
              </a:r>
            </a:p>
          </p:txBody>
        </p:sp>
        <p:grpSp>
          <p:nvGrpSpPr>
            <p:cNvPr id="2" name="Group 9"/>
            <p:cNvGrpSpPr>
              <a:grpSpLocks/>
            </p:cNvGrpSpPr>
            <p:nvPr/>
          </p:nvGrpSpPr>
          <p:grpSpPr bwMode="auto">
            <a:xfrm>
              <a:off x="611560" y="2780930"/>
              <a:ext cx="7789861" cy="503238"/>
              <a:chOff x="249" y="1434"/>
              <a:chExt cx="4907" cy="317"/>
            </a:xfrm>
          </p:grpSpPr>
          <p:sp>
            <p:nvSpPr>
              <p:cNvPr id="32777" name="Text Box 7"/>
              <p:cNvSpPr txBox="1">
                <a:spLocks noChangeArrowheads="1"/>
              </p:cNvSpPr>
              <p:nvPr/>
            </p:nvSpPr>
            <p:spPr bwMode="auto">
              <a:xfrm>
                <a:off x="249" y="1452"/>
                <a:ext cx="4907" cy="2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spcBef>
                    <a:spcPct val="5000"/>
                  </a:spcBef>
                </a:pPr>
                <a:r>
                  <a:rPr lang="zh-CN" altLang="en-US" sz="2400" b="0" dirty="0">
                    <a:solidFill>
                      <a:srgbClr val="FF0000"/>
                    </a:solidFill>
                    <a:latin typeface="Times New Roman" pitchFamily="18" charset="0"/>
                    <a:ea typeface="隶书" pitchFamily="49" charset="-122"/>
                  </a:rPr>
                  <a:t>解：</a:t>
                </a:r>
                <a:r>
                  <a:rPr lang="zh-CN" altLang="en-US" sz="2400" b="0" i="1" dirty="0">
                    <a:latin typeface="Times New Roman" pitchFamily="18" charset="0"/>
                    <a:ea typeface="隶书" pitchFamily="49" charset="-122"/>
                  </a:rPr>
                  <a:t>   </a:t>
                </a:r>
                <a:r>
                  <a:rPr lang="en-US" altLang="zh-CN" sz="2400" b="0" dirty="0">
                    <a:latin typeface="Times New Roman" pitchFamily="18" charset="0"/>
                    <a:ea typeface="隶书" pitchFamily="49" charset="-122"/>
                  </a:rPr>
                  <a:t>C</a:t>
                </a:r>
                <a:r>
                  <a:rPr lang="en-US" altLang="zh-CN" sz="2400" b="0" dirty="0">
                    <a:latin typeface="Times New Roman" pitchFamily="18" charset="0"/>
                  </a:rPr>
                  <a:t>·K</a:t>
                </a:r>
                <a:r>
                  <a:rPr lang="en-US" altLang="zh-CN" sz="2400" b="0" baseline="-25000" dirty="0">
                    <a:latin typeface="Times New Roman" pitchFamily="18" charset="0"/>
                  </a:rPr>
                  <a:t>a1</a:t>
                </a:r>
                <a:r>
                  <a:rPr kumimoji="1" lang="el-GR" altLang="zh-CN" sz="2400" baseline="30000" dirty="0">
                    <a:latin typeface="Times New Roman"/>
                    <a:ea typeface="楷体_GB2312" pitchFamily="49" charset="-122"/>
                    <a:cs typeface="Times New Roman"/>
                  </a:rPr>
                  <a:t> θ </a:t>
                </a:r>
                <a:r>
                  <a:rPr lang="en-US" altLang="zh-CN" sz="2400" b="0" dirty="0">
                    <a:latin typeface="Times New Roman" pitchFamily="18" charset="0"/>
                  </a:rPr>
                  <a:t>≧20·       </a:t>
                </a:r>
                <a:r>
                  <a:rPr lang="en-US" altLang="zh-CN" sz="2400" b="0" dirty="0">
                    <a:latin typeface="Times New Roman" pitchFamily="18" charset="0"/>
                    <a:ea typeface="隶书" pitchFamily="49" charset="-122"/>
                  </a:rPr>
                  <a:t>, </a:t>
                </a:r>
                <a:r>
                  <a:rPr lang="zh-CN" altLang="en-US" sz="2400" b="0" dirty="0">
                    <a:latin typeface="Times New Roman" pitchFamily="18" charset="0"/>
                  </a:rPr>
                  <a:t>且</a:t>
                </a:r>
                <a:r>
                  <a:rPr kumimoji="1" lang="en-US" altLang="zh-CN" sz="2400" b="0" i="1" dirty="0">
                    <a:latin typeface="Times New Roman" pitchFamily="18" charset="0"/>
                  </a:rPr>
                  <a:t>K</a:t>
                </a:r>
                <a:r>
                  <a:rPr kumimoji="1" lang="en-US" altLang="zh-CN" sz="2400" b="0" baseline="-25000" dirty="0">
                    <a:latin typeface="Times New Roman" pitchFamily="18" charset="0"/>
                  </a:rPr>
                  <a:t>a1</a:t>
                </a:r>
                <a:r>
                  <a:rPr kumimoji="1" lang="el-GR" altLang="zh-CN" sz="2400" baseline="30000" dirty="0">
                    <a:latin typeface="Times New Roman"/>
                    <a:ea typeface="楷体_GB2312" pitchFamily="49" charset="-122"/>
                    <a:cs typeface="Times New Roman"/>
                  </a:rPr>
                  <a:t> θ</a:t>
                </a:r>
                <a:r>
                  <a:rPr kumimoji="1" lang="en-US" altLang="zh-CN" sz="2400" b="0" dirty="0">
                    <a:latin typeface="Times New Roman" pitchFamily="18" charset="0"/>
                  </a:rPr>
                  <a:t> /</a:t>
                </a:r>
                <a:r>
                  <a:rPr kumimoji="1" lang="en-US" altLang="zh-CN" sz="2400" b="0" i="1" dirty="0">
                    <a:latin typeface="Times New Roman" pitchFamily="18" charset="0"/>
                  </a:rPr>
                  <a:t>K</a:t>
                </a:r>
                <a:r>
                  <a:rPr kumimoji="1" lang="en-US" altLang="zh-CN" sz="2400" b="0" baseline="-25000" dirty="0">
                    <a:latin typeface="Times New Roman" pitchFamily="18" charset="0"/>
                  </a:rPr>
                  <a:t>a2</a:t>
                </a:r>
                <a:r>
                  <a:rPr kumimoji="1" lang="el-GR" altLang="zh-CN" sz="2400" baseline="30000" dirty="0">
                    <a:latin typeface="Times New Roman"/>
                    <a:ea typeface="楷体_GB2312" pitchFamily="49" charset="-122"/>
                    <a:cs typeface="Times New Roman"/>
                  </a:rPr>
                  <a:t> θ</a:t>
                </a:r>
                <a:r>
                  <a:rPr kumimoji="1" lang="en-US" altLang="zh-CN" sz="2400" b="0" dirty="0">
                    <a:latin typeface="Times New Roman" pitchFamily="18" charset="0"/>
                  </a:rPr>
                  <a:t> </a:t>
                </a:r>
                <a:r>
                  <a:rPr lang="en-US" altLang="zh-CN" sz="2400" b="0" dirty="0">
                    <a:latin typeface="Times New Roman" pitchFamily="18" charset="0"/>
                  </a:rPr>
                  <a:t>≥10</a:t>
                </a:r>
                <a:r>
                  <a:rPr lang="en-US" altLang="zh-CN" sz="2400" b="0" baseline="30000" dirty="0">
                    <a:latin typeface="Times New Roman" pitchFamily="18" charset="0"/>
                  </a:rPr>
                  <a:t>2</a:t>
                </a:r>
                <a:r>
                  <a:rPr lang="zh-CN" altLang="en-US" sz="2400" b="0" dirty="0">
                    <a:latin typeface="Times New Roman" pitchFamily="18" charset="0"/>
                  </a:rPr>
                  <a:t>，</a:t>
                </a:r>
                <a:r>
                  <a:rPr lang="en-US" altLang="zh-CN" sz="2400" b="0" i="1" dirty="0">
                    <a:latin typeface="Times New Roman" pitchFamily="18" charset="0"/>
                  </a:rPr>
                  <a:t>c</a:t>
                </a:r>
                <a:r>
                  <a:rPr lang="en-US" altLang="zh-CN" sz="2400" b="0" baseline="-25000" dirty="0">
                    <a:latin typeface="Times New Roman" pitchFamily="18" charset="0"/>
                  </a:rPr>
                  <a:t>a</a:t>
                </a:r>
                <a:r>
                  <a:rPr lang="en-US" altLang="zh-CN" sz="2400" b="0" dirty="0">
                    <a:latin typeface="Times New Roman" pitchFamily="18" charset="0"/>
                  </a:rPr>
                  <a:t>/</a:t>
                </a:r>
                <a:r>
                  <a:rPr lang="en-US" altLang="zh-CN" sz="2400" b="0" i="1" dirty="0">
                    <a:latin typeface="Times New Roman" pitchFamily="18" charset="0"/>
                  </a:rPr>
                  <a:t>K</a:t>
                </a:r>
                <a:r>
                  <a:rPr lang="en-US" altLang="zh-CN" sz="2400" b="0" baseline="-25000" dirty="0">
                    <a:latin typeface="Times New Roman" pitchFamily="18" charset="0"/>
                  </a:rPr>
                  <a:t>a1</a:t>
                </a:r>
                <a:r>
                  <a:rPr kumimoji="1" lang="el-GR" altLang="zh-CN" sz="2400" baseline="30000" dirty="0">
                    <a:latin typeface="Times New Roman"/>
                    <a:ea typeface="楷体_GB2312" pitchFamily="49" charset="-122"/>
                    <a:cs typeface="Times New Roman"/>
                  </a:rPr>
                  <a:t> θ </a:t>
                </a:r>
                <a:r>
                  <a:rPr lang="en-US" altLang="zh-CN" sz="2400" b="0" dirty="0">
                    <a:latin typeface="Times New Roman" pitchFamily="18" charset="0"/>
                  </a:rPr>
                  <a:t>&lt;500</a:t>
                </a:r>
                <a:r>
                  <a:rPr lang="zh-CN" altLang="en-US" sz="2400" b="0" dirty="0">
                    <a:latin typeface="Times New Roman" pitchFamily="18" charset="0"/>
                  </a:rPr>
                  <a:t>，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770" name="Object 8"/>
                  <p:cNvSpPr txBox="1"/>
                  <p:nvPr/>
                </p:nvSpPr>
                <p:spPr bwMode="auto">
                  <a:xfrm>
                    <a:off x="1746" y="1434"/>
                    <a:ext cx="300" cy="317"/>
                  </a:xfrm>
                  <a:prstGeom prst="rect">
                    <a:avLst/>
                  </a:prstGeom>
                  <a:noFill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32770" name="Object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746" y="1434"/>
                    <a:ext cx="300" cy="31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ex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2063751" y="1700214"/>
          <a:ext cx="784701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7" name="CS ChemDraw Drawing" r:id="rId4" imgW="7145932" imgH="685800" progId="ChemDraw.Document.6.0">
                  <p:embed/>
                </p:oleObj>
              </mc:Choice>
              <mc:Fallback>
                <p:oleObj name="CS ChemDraw Drawing" r:id="rId4" imgW="7145932" imgH="685800" progId="ChemDraw.Document.6.0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1700214"/>
                        <a:ext cx="7847013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423592" y="4948184"/>
            <a:ext cx="7920880" cy="172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"/>
              </a:spcBef>
            </a:pPr>
            <a:r>
              <a:rPr lang="en-US" altLang="zh-CN" sz="2400" b="0" dirty="0">
                <a:latin typeface="Times New Roman" pitchFamily="18" charset="0"/>
                <a:ea typeface="隶书" pitchFamily="49" charset="-122"/>
              </a:rPr>
              <a:t>     [C</a:t>
            </a:r>
            <a:r>
              <a:rPr lang="en-US" altLang="zh-CN" sz="2400" b="0" baseline="-30000" dirty="0">
                <a:latin typeface="Times New Roman" pitchFamily="18" charset="0"/>
                <a:ea typeface="隶书" pitchFamily="49" charset="-122"/>
              </a:rPr>
              <a:t>8</a:t>
            </a:r>
            <a:r>
              <a:rPr lang="en-US" altLang="zh-CN" sz="2400" b="0" dirty="0">
                <a:latin typeface="Times New Roman" pitchFamily="18" charset="0"/>
                <a:ea typeface="隶书" pitchFamily="49" charset="-122"/>
              </a:rPr>
              <a:t>H</a:t>
            </a:r>
            <a:r>
              <a:rPr lang="en-US" altLang="zh-CN" sz="2400" b="0" baseline="-30000" dirty="0">
                <a:latin typeface="Times New Roman" pitchFamily="18" charset="0"/>
                <a:ea typeface="隶书" pitchFamily="49" charset="-122"/>
              </a:rPr>
              <a:t>5</a:t>
            </a:r>
            <a:r>
              <a:rPr lang="en-US" altLang="zh-CN" sz="2400" b="0" dirty="0">
                <a:latin typeface="Times New Roman" pitchFamily="18" charset="0"/>
                <a:ea typeface="隶书" pitchFamily="49" charset="-122"/>
              </a:rPr>
              <a:t>O</a:t>
            </a:r>
            <a:r>
              <a:rPr lang="en-US" altLang="zh-CN" sz="2400" b="0" baseline="-30000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sz="2400" b="0" baseline="30000" dirty="0">
                <a:latin typeface="Times New Roman" pitchFamily="18" charset="0"/>
                <a:ea typeface="隶书" pitchFamily="49" charset="-122"/>
              </a:rPr>
              <a:t>-</a:t>
            </a:r>
            <a:r>
              <a:rPr lang="en-US" altLang="zh-CN" sz="2400" b="0" dirty="0">
                <a:latin typeface="Times New Roman" pitchFamily="18" charset="0"/>
                <a:ea typeface="隶书" pitchFamily="49" charset="-122"/>
              </a:rPr>
              <a:t>] = [H</a:t>
            </a:r>
            <a:r>
              <a:rPr lang="en-US" altLang="zh-CN" sz="2400" b="0" baseline="30000" dirty="0">
                <a:latin typeface="Times New Roman" pitchFamily="18" charset="0"/>
                <a:ea typeface="隶书" pitchFamily="49" charset="-122"/>
              </a:rPr>
              <a:t>+</a:t>
            </a:r>
            <a:r>
              <a:rPr lang="en-US" altLang="zh-CN" sz="2400" b="0" dirty="0">
                <a:latin typeface="Times New Roman" pitchFamily="18" charset="0"/>
                <a:ea typeface="隶书" pitchFamily="49" charset="-122"/>
              </a:rPr>
              <a:t>] = 1.08×10</a:t>
            </a:r>
            <a:r>
              <a:rPr lang="en-US" altLang="zh-CN" sz="2400" b="0" baseline="30000" dirty="0">
                <a:latin typeface="Times New Roman" pitchFamily="18" charset="0"/>
                <a:ea typeface="隶书" pitchFamily="49" charset="-122"/>
              </a:rPr>
              <a:t>-2 </a:t>
            </a:r>
            <a:r>
              <a:rPr lang="en-US" altLang="zh-CN" sz="2400" b="0" dirty="0">
                <a:latin typeface="Times New Roman" pitchFamily="18" charset="0"/>
                <a:ea typeface="隶书" pitchFamily="49" charset="-122"/>
              </a:rPr>
              <a:t>mol·L</a:t>
            </a:r>
            <a:r>
              <a:rPr lang="en-US" altLang="zh-CN" sz="2400" b="0" baseline="30000" dirty="0">
                <a:latin typeface="Times New Roman" pitchFamily="18" charset="0"/>
                <a:ea typeface="隶书" pitchFamily="49" charset="-122"/>
              </a:rPr>
              <a:t>-1</a:t>
            </a:r>
            <a:endParaRPr lang="en-US" altLang="zh-CN" sz="2400" b="0" dirty="0">
              <a:latin typeface="Times New Roman" pitchFamily="18" charset="0"/>
              <a:ea typeface="隶书" pitchFamily="49" charset="-122"/>
            </a:endParaRPr>
          </a:p>
          <a:p>
            <a:pPr eaLnBrk="0" hangingPunct="0">
              <a:lnSpc>
                <a:spcPct val="150000"/>
              </a:lnSpc>
              <a:spcBef>
                <a:spcPct val="5000"/>
              </a:spcBef>
            </a:pPr>
            <a:r>
              <a:rPr lang="en-US" altLang="zh-CN" sz="2400" b="0" dirty="0">
                <a:latin typeface="Times New Roman" pitchFamily="18" charset="0"/>
                <a:ea typeface="隶书" pitchFamily="49" charset="-122"/>
              </a:rPr>
              <a:t>     [C</a:t>
            </a:r>
            <a:r>
              <a:rPr lang="en-US" altLang="zh-CN" sz="2400" b="0" baseline="-30000" dirty="0">
                <a:latin typeface="Times New Roman" pitchFamily="18" charset="0"/>
                <a:ea typeface="隶书" pitchFamily="49" charset="-122"/>
              </a:rPr>
              <a:t>8</a:t>
            </a:r>
            <a:r>
              <a:rPr lang="en-US" altLang="zh-CN" sz="2400" b="0" dirty="0">
                <a:latin typeface="Times New Roman" pitchFamily="18" charset="0"/>
                <a:ea typeface="隶书" pitchFamily="49" charset="-122"/>
              </a:rPr>
              <a:t>H</a:t>
            </a:r>
            <a:r>
              <a:rPr lang="en-US" altLang="zh-CN" sz="2400" b="0" baseline="-30000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sz="2400" b="0" dirty="0">
                <a:latin typeface="Times New Roman" pitchFamily="18" charset="0"/>
                <a:ea typeface="隶书" pitchFamily="49" charset="-122"/>
              </a:rPr>
              <a:t>O</a:t>
            </a:r>
            <a:r>
              <a:rPr lang="en-US" altLang="zh-CN" sz="2400" b="0" baseline="-30000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sz="2400" b="0" baseline="30000" dirty="0">
                <a:latin typeface="Times New Roman" pitchFamily="18" charset="0"/>
                <a:ea typeface="隶书" pitchFamily="49" charset="-122"/>
              </a:rPr>
              <a:t>2-</a:t>
            </a:r>
            <a:r>
              <a:rPr lang="en-US" altLang="zh-CN" sz="2400" b="0" dirty="0">
                <a:latin typeface="Times New Roman" pitchFamily="18" charset="0"/>
                <a:ea typeface="隶书" pitchFamily="49" charset="-122"/>
              </a:rPr>
              <a:t>] = (</a:t>
            </a:r>
            <a:r>
              <a:rPr kumimoji="1" lang="en-US" altLang="zh-CN" sz="2400" b="0" i="1" dirty="0">
                <a:latin typeface="Times New Roman" pitchFamily="18" charset="0"/>
                <a:ea typeface="隶书" pitchFamily="49" charset="-122"/>
              </a:rPr>
              <a:t>K</a:t>
            </a:r>
            <a:r>
              <a:rPr kumimoji="1" lang="en-US" altLang="zh-CN" sz="2400" b="0" baseline="-25000" dirty="0">
                <a:latin typeface="Times New Roman" pitchFamily="18" charset="0"/>
                <a:ea typeface="隶书" pitchFamily="49" charset="-122"/>
              </a:rPr>
              <a:t>a2</a:t>
            </a:r>
            <a:r>
              <a:rPr kumimoji="1" lang="el-GR" altLang="zh-CN" sz="2400" baseline="30000" dirty="0">
                <a:latin typeface="Times New Roman"/>
                <a:ea typeface="楷体_GB2312" pitchFamily="49" charset="-122"/>
                <a:cs typeface="Times New Roman"/>
              </a:rPr>
              <a:t> θ</a:t>
            </a:r>
            <a:r>
              <a:rPr kumimoji="1" lang="en-US" altLang="zh-CN" sz="2400" b="0" baseline="-25000" dirty="0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400" b="0" dirty="0">
                <a:latin typeface="Times New Roman" pitchFamily="18" charset="0"/>
              </a:rPr>
              <a:t>× [C</a:t>
            </a:r>
            <a:r>
              <a:rPr lang="en-US" altLang="zh-CN" sz="2400" b="0" baseline="-25000" dirty="0">
                <a:latin typeface="Times New Roman" pitchFamily="18" charset="0"/>
              </a:rPr>
              <a:t>8</a:t>
            </a:r>
            <a:r>
              <a:rPr lang="en-US" altLang="zh-CN" sz="2400" b="0" dirty="0">
                <a:latin typeface="Times New Roman" pitchFamily="18" charset="0"/>
              </a:rPr>
              <a:t>H</a:t>
            </a:r>
            <a:r>
              <a:rPr lang="en-US" altLang="zh-CN" sz="2400" b="0" baseline="-25000" dirty="0">
                <a:latin typeface="Times New Roman" pitchFamily="18" charset="0"/>
              </a:rPr>
              <a:t>5</a:t>
            </a:r>
            <a:r>
              <a:rPr lang="en-US" altLang="zh-CN" sz="2400" b="0" dirty="0">
                <a:latin typeface="Times New Roman" pitchFamily="18" charset="0"/>
              </a:rPr>
              <a:t>O</a:t>
            </a:r>
            <a:r>
              <a:rPr lang="en-US" altLang="zh-CN" sz="2400" b="0" baseline="-25000" dirty="0">
                <a:latin typeface="Times New Roman" pitchFamily="18" charset="0"/>
              </a:rPr>
              <a:t>4</a:t>
            </a:r>
            <a:r>
              <a:rPr lang="en-US" altLang="zh-CN" sz="2400" b="0" baseline="30000" dirty="0">
                <a:latin typeface="Times New Roman" pitchFamily="18" charset="0"/>
              </a:rPr>
              <a:t>-</a:t>
            </a:r>
            <a:r>
              <a:rPr lang="en-US" altLang="zh-CN" sz="2400" b="0" dirty="0">
                <a:latin typeface="Times New Roman" pitchFamily="18" charset="0"/>
              </a:rPr>
              <a:t>])/[H</a:t>
            </a:r>
            <a:r>
              <a:rPr lang="en-US" altLang="zh-CN" sz="2400" b="0" baseline="30000" dirty="0">
                <a:latin typeface="Times New Roman" pitchFamily="18" charset="0"/>
              </a:rPr>
              <a:t>+</a:t>
            </a:r>
            <a:r>
              <a:rPr lang="en-US" altLang="zh-CN" sz="2400" b="0" dirty="0">
                <a:latin typeface="Times New Roman" pitchFamily="18" charset="0"/>
              </a:rPr>
              <a:t>] </a:t>
            </a:r>
            <a:r>
              <a:rPr lang="en-US" altLang="zh-CN" sz="2400" b="0" dirty="0">
                <a:latin typeface="Times New Roman" pitchFamily="18" charset="0"/>
                <a:ea typeface="隶书" pitchFamily="49" charset="-122"/>
              </a:rPr>
              <a:t>= 3.9×10</a:t>
            </a:r>
            <a:r>
              <a:rPr lang="en-US" altLang="zh-CN" sz="2400" b="0" baseline="30000" dirty="0">
                <a:latin typeface="Times New Roman" pitchFamily="18" charset="0"/>
                <a:ea typeface="隶书" pitchFamily="49" charset="-122"/>
              </a:rPr>
              <a:t>-6 </a:t>
            </a:r>
            <a:r>
              <a:rPr lang="en-US" altLang="zh-CN" sz="2400" b="0" dirty="0">
                <a:latin typeface="Times New Roman" pitchFamily="18" charset="0"/>
                <a:ea typeface="隶书" pitchFamily="49" charset="-122"/>
              </a:rPr>
              <a:t>mol·L</a:t>
            </a:r>
            <a:r>
              <a:rPr lang="en-US" altLang="zh-CN" sz="2400" b="0" baseline="30000" dirty="0">
                <a:latin typeface="Times New Roman" pitchFamily="18" charset="0"/>
                <a:ea typeface="隶书" pitchFamily="49" charset="-122"/>
              </a:rPr>
              <a:t>-1</a:t>
            </a:r>
            <a:endParaRPr lang="en-US" altLang="zh-CN" sz="2400" b="0" dirty="0">
              <a:latin typeface="Times New Roman" pitchFamily="18" charset="0"/>
              <a:ea typeface="隶书" pitchFamily="49" charset="-122"/>
            </a:endParaRPr>
          </a:p>
          <a:p>
            <a:pPr eaLnBrk="0" hangingPunct="0">
              <a:lnSpc>
                <a:spcPct val="150000"/>
              </a:lnSpc>
              <a:spcBef>
                <a:spcPct val="5000"/>
              </a:spcBef>
            </a:pPr>
            <a:r>
              <a:rPr lang="en-US" altLang="zh-CN" sz="2400" b="0" dirty="0">
                <a:latin typeface="Times New Roman" pitchFamily="18" charset="0"/>
                <a:ea typeface="隶书" pitchFamily="49" charset="-122"/>
              </a:rPr>
              <a:t>     [OH</a:t>
            </a:r>
            <a:r>
              <a:rPr lang="en-US" altLang="zh-CN" sz="2400" b="0" baseline="30000" dirty="0">
                <a:latin typeface="Times New Roman" pitchFamily="18" charset="0"/>
                <a:ea typeface="隶书" pitchFamily="49" charset="-122"/>
              </a:rPr>
              <a:t>-</a:t>
            </a:r>
            <a:r>
              <a:rPr lang="en-US" altLang="zh-CN" sz="2400" b="0" dirty="0">
                <a:latin typeface="Times New Roman" pitchFamily="18" charset="0"/>
                <a:ea typeface="隶书" pitchFamily="49" charset="-122"/>
              </a:rPr>
              <a:t>] = </a:t>
            </a:r>
            <a:r>
              <a:rPr lang="en-US" altLang="zh-CN" sz="2400" b="0" i="1" dirty="0" err="1">
                <a:latin typeface="Times New Roman" pitchFamily="18" charset="0"/>
                <a:ea typeface="隶书" pitchFamily="49" charset="-122"/>
              </a:rPr>
              <a:t>K</a:t>
            </a:r>
            <a:r>
              <a:rPr lang="en-US" altLang="zh-CN" sz="2400" b="0" baseline="-30000" dirty="0" err="1">
                <a:latin typeface="Times New Roman" pitchFamily="18" charset="0"/>
                <a:ea typeface="隶书" pitchFamily="49" charset="-122"/>
              </a:rPr>
              <a:t>w</a:t>
            </a:r>
            <a:r>
              <a:rPr kumimoji="1" lang="el-GR" altLang="zh-CN" sz="2400" baseline="30000" dirty="0">
                <a:latin typeface="Times New Roman"/>
                <a:ea typeface="楷体_GB2312" pitchFamily="49" charset="-122"/>
                <a:cs typeface="Times New Roman"/>
              </a:rPr>
              <a:t> θ </a:t>
            </a:r>
            <a:r>
              <a:rPr lang="en-US" altLang="zh-CN" sz="2400" b="0" dirty="0">
                <a:latin typeface="Times New Roman" pitchFamily="18" charset="0"/>
                <a:ea typeface="隶书" pitchFamily="49" charset="-122"/>
              </a:rPr>
              <a:t>/[H</a:t>
            </a:r>
            <a:r>
              <a:rPr lang="en-US" altLang="zh-CN" sz="2400" b="0" baseline="30000" dirty="0">
                <a:latin typeface="Times New Roman" pitchFamily="18" charset="0"/>
                <a:ea typeface="隶书" pitchFamily="49" charset="-122"/>
              </a:rPr>
              <a:t>+</a:t>
            </a:r>
            <a:r>
              <a:rPr lang="en-US" altLang="zh-CN" sz="2400" b="0" dirty="0">
                <a:latin typeface="Times New Roman" pitchFamily="18" charset="0"/>
                <a:ea typeface="隶书" pitchFamily="49" charset="-122"/>
              </a:rPr>
              <a:t>] = 9.3×10</a:t>
            </a:r>
            <a:r>
              <a:rPr lang="en-US" altLang="zh-CN" sz="2400" b="0" baseline="30000" dirty="0">
                <a:latin typeface="Times New Roman" pitchFamily="18" charset="0"/>
                <a:ea typeface="隶书" pitchFamily="49" charset="-122"/>
              </a:rPr>
              <a:t>-13 </a:t>
            </a:r>
            <a:r>
              <a:rPr lang="en-US" altLang="zh-CN" sz="2400" b="0" dirty="0">
                <a:latin typeface="Times New Roman" pitchFamily="18" charset="0"/>
                <a:ea typeface="隶书" pitchFamily="49" charset="-122"/>
              </a:rPr>
              <a:t>mol·L</a:t>
            </a:r>
            <a:r>
              <a:rPr lang="en-US" altLang="zh-CN" sz="2400" b="0" baseline="30000" dirty="0">
                <a:latin typeface="Times New Roman" pitchFamily="18" charset="0"/>
                <a:ea typeface="隶书" pitchFamily="49" charset="-122"/>
              </a:rPr>
              <a:t>-1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FDF562-4750-4B47-A61E-689B06F3AE5A}" type="slidenum">
              <a:rPr lang="en-US" altLang="zh-CN" smtClean="0">
                <a:ea typeface="宋体" charset="-122"/>
              </a:rPr>
              <a:pPr/>
              <a:t>59</a:t>
            </a:fld>
            <a:endParaRPr lang="en-US" altLang="zh-CN">
              <a:ea typeface="宋体" charset="-122"/>
            </a:endParaRPr>
          </a:p>
        </p:txBody>
      </p:sp>
      <p:sp>
        <p:nvSpPr>
          <p:cNvPr id="34823" name="Text Box 2"/>
          <p:cNvSpPr txBox="1">
            <a:spLocks noChangeArrowheads="1"/>
          </p:cNvSpPr>
          <p:nvPr/>
        </p:nvSpPr>
        <p:spPr bwMode="auto">
          <a:xfrm>
            <a:off x="1520107" y="443905"/>
            <a:ext cx="8784975" cy="58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计算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0.10mol/L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草酸钠的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pH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？（已知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sz="2400" baseline="-25000" dirty="0">
                <a:latin typeface="Times New Roman" pitchFamily="18" charset="0"/>
                <a:ea typeface="楷体_GB2312" pitchFamily="49" charset="-122"/>
              </a:rPr>
              <a:t>a1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=5.4×10</a:t>
            </a:r>
            <a:r>
              <a:rPr lang="en-US" altLang="zh-CN" sz="2400" baseline="30000" dirty="0">
                <a:latin typeface="Times New Roman" pitchFamily="18" charset="0"/>
                <a:ea typeface="楷体_GB2312" pitchFamily="49" charset="-122"/>
              </a:rPr>
              <a:t>-2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, K</a:t>
            </a:r>
            <a:r>
              <a:rPr lang="en-US" altLang="zh-CN" sz="2400" baseline="-25000" dirty="0">
                <a:latin typeface="Times New Roman" pitchFamily="18" charset="0"/>
                <a:ea typeface="楷体_GB2312" pitchFamily="49" charset="-122"/>
              </a:rPr>
              <a:t>a2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=5.4×10</a:t>
            </a:r>
            <a:r>
              <a:rPr lang="en-US" altLang="zh-CN" sz="2400" baseline="30000" dirty="0">
                <a:latin typeface="Times New Roman" pitchFamily="18" charset="0"/>
                <a:ea typeface="楷体_GB2312" pitchFamily="49" charset="-122"/>
              </a:rPr>
              <a:t>-5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983432" y="1302909"/>
            <a:ext cx="9085961" cy="2126091"/>
            <a:chOff x="15705" y="1360290"/>
            <a:chExt cx="9085961" cy="2126091"/>
          </a:xfrm>
        </p:grpSpPr>
        <p:sp>
          <p:nvSpPr>
            <p:cNvPr id="587780" name="Text Box 4"/>
            <p:cNvSpPr txBox="1">
              <a:spLocks noChangeArrowheads="1"/>
            </p:cNvSpPr>
            <p:nvPr/>
          </p:nvSpPr>
          <p:spPr bwMode="auto">
            <a:xfrm>
              <a:off x="15705" y="1360290"/>
              <a:ext cx="1368425" cy="492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5000"/>
                </a:lnSpc>
                <a:spcBef>
                  <a:spcPct val="10000"/>
                </a:spcBef>
              </a:pPr>
              <a:r>
                <a:rPr lang="zh-CN" altLang="en-US" sz="2800" dirty="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</a:rPr>
                <a:t>解：</a:t>
              </a:r>
              <a:endParaRPr lang="zh-CN" altLang="en-US" sz="2800" baseline="-25000" dirty="0">
                <a:latin typeface="Times New Roman" pitchFamily="18" charset="0"/>
                <a:ea typeface="隶书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7783" name="Object 7"/>
                <p:cNvSpPr txBox="1"/>
                <p:nvPr/>
              </p:nvSpPr>
              <p:spPr bwMode="auto">
                <a:xfrm>
                  <a:off x="1241616" y="1452562"/>
                  <a:ext cx="7417493" cy="787400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m:rPr>
                                <m:sty m:val="p"/>
                              </m:rPr>
                              <a:rPr lang="zh-CN" altLang="en-US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sup>
                        </m:s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CN" altLang="en-US" sz="28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zh-CN" altLang="en-US" sz="28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28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sup>
                            </m:sSup>
                          </m:den>
                        </m:f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1.0×1</m:t>
                            </m:r>
                            <m:sSup>
                              <m:s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−14</m:t>
                                </m:r>
                              </m:sup>
                            </m:sSup>
                          </m:num>
                          <m:den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5.4×1</m:t>
                            </m:r>
                            <m:sSup>
                              <m:s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sup>
                            </m:sSup>
                          </m:den>
                        </m:f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=1.9×1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−10</m:t>
                            </m:r>
                          </m:sup>
                        </m:sSup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87783" name="Object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1616" y="1452562"/>
                  <a:ext cx="7417493" cy="787400"/>
                </a:xfrm>
                <a:prstGeom prst="rect">
                  <a:avLst/>
                </a:prstGeom>
                <a:blipFill>
                  <a:blip r:embed="rId2"/>
                  <a:stretch>
                    <a:fillRect b="-41860"/>
                  </a:stretch>
                </a:blipFill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7784" name="Object 8"/>
                <p:cNvSpPr txBox="1"/>
                <p:nvPr/>
              </p:nvSpPr>
              <p:spPr bwMode="auto">
                <a:xfrm>
                  <a:off x="1148367" y="2660881"/>
                  <a:ext cx="7953299" cy="825500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m:rPr>
                                <m:sty m:val="p"/>
                              </m:rPr>
                              <a:rPr lang="zh-CN" altLang="en-US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sup>
                        </m:s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CN" altLang="en-US" sz="28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zh-CN" altLang="en-US" sz="28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28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sup>
                            </m:sSup>
                          </m:den>
                        </m:f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1.0×1</m:t>
                            </m:r>
                            <m:sSup>
                              <m:s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−14</m:t>
                                </m:r>
                              </m:sup>
                            </m:sSup>
                          </m:num>
                          <m:den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5.4×1</m:t>
                            </m:r>
                            <m:sSup>
                              <m:s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</m:den>
                        </m:f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=1.9×1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−13</m:t>
                            </m:r>
                          </m:sup>
                        </m:sSup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87784" name="Object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48367" y="2660881"/>
                  <a:ext cx="7953299" cy="825500"/>
                </a:xfrm>
                <a:prstGeom prst="rect">
                  <a:avLst/>
                </a:prstGeom>
                <a:blipFill>
                  <a:blip r:embed="rId3"/>
                  <a:stretch>
                    <a:fillRect b="-35294"/>
                  </a:stretch>
                </a:blipFill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/>
          <p:cNvGrpSpPr/>
          <p:nvPr/>
        </p:nvGrpSpPr>
        <p:grpSpPr>
          <a:xfrm>
            <a:off x="695400" y="5047055"/>
            <a:ext cx="10585176" cy="1632894"/>
            <a:chOff x="-828601" y="5047054"/>
            <a:chExt cx="10585176" cy="16328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7787" name="Object 11"/>
                <p:cNvSpPr txBox="1"/>
                <p:nvPr/>
              </p:nvSpPr>
              <p:spPr bwMode="auto">
                <a:xfrm>
                  <a:off x="-828601" y="5047054"/>
                  <a:ext cx="10585176" cy="627062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zh-CN" alt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zh-CN" altLang="en-US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]=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ad>
                              <m:radPr>
                                <m:degHide m:val="on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zh-CN" altLang="en-US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e>
                                      <m:sub>
                                        <m:r>
                                          <a:rPr lang="zh-CN" altLang="en-US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zh-CN" altLang="en-US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CN" altLang="en-US" sz="28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</m:rad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en-US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1.9×1</m:t>
                            </m:r>
                            <m:sSup>
                              <m:s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sup>
                            </m:s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×0.100</m:t>
                            </m:r>
                          </m:e>
                        </m:rad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=4.4×1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87787" name="Object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828601" y="5047054"/>
                  <a:ext cx="10585176" cy="627062"/>
                </a:xfrm>
                <a:prstGeom prst="rect">
                  <a:avLst/>
                </a:prstGeom>
                <a:blipFill>
                  <a:blip r:embed="rId4"/>
                  <a:stretch>
                    <a:fillRect b="-54369"/>
                  </a:stretch>
                </a:blipFill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7788" name="Text Box 12"/>
            <p:cNvSpPr txBox="1">
              <a:spLocks noChangeArrowheads="1"/>
            </p:cNvSpPr>
            <p:nvPr/>
          </p:nvSpPr>
          <p:spPr bwMode="auto">
            <a:xfrm>
              <a:off x="-324545" y="6018741"/>
              <a:ext cx="7451725" cy="661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altLang="zh-CN" sz="2800" b="0" dirty="0">
                  <a:latin typeface="Times New Roman" pitchFamily="18" charset="0"/>
                  <a:ea typeface="楷体_GB2312" pitchFamily="49" charset="-122"/>
                </a:rPr>
                <a:t>pH=14-pOH=8.64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4"/>
              <p:cNvSpPr txBox="1"/>
              <p:nvPr/>
            </p:nvSpPr>
            <p:spPr bwMode="auto">
              <a:xfrm>
                <a:off x="1385521" y="4005518"/>
                <a:ext cx="9264971" cy="6969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•</m:t>
                      </m:r>
                      <m:sSubSup>
                        <m:sSub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b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sSubSup>
                        <m:sSub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p>
                      </m:sSubSup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且</m:t>
                      </m:r>
                      <m:f>
                        <m:fPr>
                          <m:type m:val="lin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bSup>
                        </m:den>
                      </m:f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type m:val="lin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bSup>
                        </m:den>
                      </m:f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500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5521" y="4005518"/>
                <a:ext cx="9264971" cy="6969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C25895-FB1A-42BB-9302-52DEF3EDB5AD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>
              <a:ea typeface="宋体" charset="-122"/>
            </a:endParaRPr>
          </a:p>
        </p:txBody>
      </p:sp>
      <p:sp>
        <p:nvSpPr>
          <p:cNvPr id="52227" name="Text Box 1044"/>
          <p:cNvSpPr txBox="1">
            <a:spLocks noChangeArrowheads="1"/>
          </p:cNvSpPr>
          <p:nvPr/>
        </p:nvSpPr>
        <p:spPr bwMode="auto">
          <a:xfrm>
            <a:off x="2639616" y="319364"/>
            <a:ext cx="7128792" cy="586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ct val="10000"/>
              </a:spcBef>
            </a:pPr>
            <a:r>
              <a:rPr kumimoji="1"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强电解质溶液理论要点     </a:t>
            </a:r>
          </a:p>
        </p:txBody>
      </p:sp>
      <p:sp>
        <p:nvSpPr>
          <p:cNvPr id="52228" name="Text Box 1045"/>
          <p:cNvSpPr txBox="1">
            <a:spLocks noChangeArrowheads="1"/>
          </p:cNvSpPr>
          <p:nvPr/>
        </p:nvSpPr>
        <p:spPr bwMode="auto">
          <a:xfrm>
            <a:off x="484617" y="1484784"/>
            <a:ext cx="10939975" cy="1227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5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1923</a:t>
            </a: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Debye P</a:t>
            </a: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Hückel</a:t>
            </a: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E</a:t>
            </a: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提出了电解质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离子相互作用理论 </a:t>
            </a: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ion interaction theory</a:t>
            </a: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）。 </a:t>
            </a: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419458247"/>
              </p:ext>
            </p:extLst>
          </p:nvPr>
        </p:nvGraphicFramePr>
        <p:xfrm>
          <a:off x="263352" y="3024846"/>
          <a:ext cx="1144927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F6D12CC-75A1-4424-A4DD-EA1A0884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345984-3313-4F7E-94DB-092D4D957734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A384C9E-C6FE-4EC1-85F7-5BDC9677917C}"/>
              </a:ext>
            </a:extLst>
          </p:cNvPr>
          <p:cNvSpPr/>
          <p:nvPr/>
        </p:nvSpPr>
        <p:spPr>
          <a:xfrm>
            <a:off x="1415480" y="692696"/>
            <a:ext cx="9865096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已知乳酸的</a:t>
            </a:r>
            <a:r>
              <a:rPr lang="en-US" altLang="zh-CN" sz="2800" i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kern="100" baseline="30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θ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值为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1.37×10</a:t>
            </a:r>
            <a:r>
              <a:rPr lang="en-US" altLang="zh-CN" sz="2800" kern="1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-4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，测得某酸牛奶样品中的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pH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值为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2.43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，试计算酸牛奶中乳酸的浓度。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F42825A-4460-46E2-8EC6-F05B3E62E046}"/>
                  </a:ext>
                </a:extLst>
              </p:cNvPr>
              <p:cNvSpPr/>
              <p:nvPr/>
            </p:nvSpPr>
            <p:spPr>
              <a:xfrm>
                <a:off x="1271464" y="2492896"/>
                <a:ext cx="7200800" cy="34726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28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解：</a:t>
                </a:r>
                <a:endParaRPr lang="zh-CN" altLang="zh-CN" sz="2800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indent="200025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pt-BR" altLang="zh-CN" sz="28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pH = 2.43   </a:t>
                </a:r>
                <a:r>
                  <a:rPr lang="zh-CN" altLang="en-US" sz="28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即 </a:t>
                </a:r>
                <a:r>
                  <a:rPr lang="pt-BR" altLang="zh-CN" sz="28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[H</a:t>
                </a:r>
                <a:r>
                  <a:rPr lang="pt-BR" altLang="zh-CN" sz="2800" kern="1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r>
                  <a:rPr lang="pt-BR" altLang="zh-CN" sz="28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] = 3.72</a:t>
                </a:r>
                <a:r>
                  <a:rPr lang="pt-BR" altLang="zh-CN" sz="2800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×10</a:t>
                </a:r>
                <a:r>
                  <a:rPr lang="pt-BR" altLang="zh-CN" sz="2800" kern="100" baseline="30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-3 </a:t>
                </a:r>
              </a:p>
              <a:p>
                <a:pPr indent="200025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Times New Roman" pitchFamily="18" charset="0"/>
                    <a:ea typeface="隶书" pitchFamily="49" charset="-122"/>
                  </a:rPr>
                  <a:t>     </a:t>
                </a:r>
                <a:r>
                  <a:rPr lang="en-US" altLang="zh-CN" sz="2800" i="1" dirty="0">
                    <a:latin typeface="Times New Roman" pitchFamily="18" charset="0"/>
                    <a:ea typeface="隶书" pitchFamily="49" charset="-122"/>
                  </a:rPr>
                  <a:t>c </a:t>
                </a:r>
                <a:r>
                  <a:rPr kumimoji="1" lang="en-US" altLang="zh-CN" sz="2800" i="1" dirty="0">
                    <a:latin typeface="Times New Roman" pitchFamily="18" charset="0"/>
                    <a:ea typeface="隶书" pitchFamily="49" charset="-122"/>
                  </a:rPr>
                  <a:t>K</a:t>
                </a:r>
                <a:r>
                  <a:rPr kumimoji="1" lang="en-US" altLang="zh-CN" sz="2800" baseline="-25000" dirty="0">
                    <a:latin typeface="Times New Roman" pitchFamily="18" charset="0"/>
                    <a:ea typeface="隶书" pitchFamily="49" charset="-122"/>
                  </a:rPr>
                  <a:t>a</a:t>
                </a:r>
                <a:r>
                  <a:rPr kumimoji="1" lang="el-GR" altLang="zh-CN" sz="2800" i="1" baseline="30000" dirty="0">
                    <a:latin typeface="Times New Roman"/>
                    <a:ea typeface="楷体_GB2312" pitchFamily="49" charset="-122"/>
                    <a:cs typeface="Times New Roman"/>
                  </a:rPr>
                  <a:t> θ</a:t>
                </a:r>
                <a:r>
                  <a:rPr kumimoji="1" lang="en-US" altLang="zh-CN" sz="2800" baseline="-25000" dirty="0">
                    <a:latin typeface="Times New Roman" pitchFamily="18" charset="0"/>
                    <a:ea typeface="隶书" pitchFamily="49" charset="-122"/>
                  </a:rPr>
                  <a:t> 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&gt;20</a:t>
                </a:r>
                <a:r>
                  <a:rPr lang="en-US" altLang="zh-CN" sz="2800" i="1" dirty="0">
                    <a:latin typeface="Times New Roman" pitchFamily="18" charset="0"/>
                    <a:ea typeface="隶书" pitchFamily="49" charset="-122"/>
                  </a:rPr>
                  <a:t>K</a:t>
                </a:r>
                <a:r>
                  <a:rPr lang="en-US" altLang="zh-CN" sz="2800" baseline="-25000" dirty="0">
                    <a:latin typeface="Times New Roman" pitchFamily="18" charset="0"/>
                    <a:ea typeface="隶书" pitchFamily="49" charset="-122"/>
                  </a:rPr>
                  <a:t>w</a:t>
                </a:r>
                <a:r>
                  <a:rPr kumimoji="1" lang="el-GR" altLang="zh-CN" sz="2800" i="1" baseline="30000" dirty="0">
                    <a:latin typeface="Times New Roman"/>
                    <a:ea typeface="楷体_GB2312" pitchFamily="49" charset="-122"/>
                    <a:cs typeface="Times New Roman"/>
                  </a:rPr>
                  <a:t> θ</a:t>
                </a:r>
                <a:r>
                  <a:rPr kumimoji="1" lang="en-US" altLang="zh-CN" sz="2800" i="1" baseline="30000" dirty="0">
                    <a:latin typeface="Times New Roman"/>
                    <a:ea typeface="楷体_GB2312" pitchFamily="49" charset="-122"/>
                    <a:cs typeface="Times New Roman"/>
                  </a:rPr>
                  <a:t>  </a:t>
                </a:r>
              </a:p>
              <a:p>
                <a:pPr indent="200025" algn="just">
                  <a:spcAft>
                    <a:spcPts val="0"/>
                  </a:spcAft>
                </a:pPr>
                <a:r>
                  <a:rPr lang="zh-CN" altLang="en-US" sz="2800" dirty="0">
                    <a:solidFill>
                      <a:srgbClr val="00000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CN" altLang="en-US" sz="2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b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2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rad>
                  </m:oMath>
                </a14:m>
                <a:endParaRPr lang="zh-CN" altLang="zh-CN" sz="2800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pt-BR" altLang="zh-CN" sz="28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</a:t>
                </a:r>
                <a:r>
                  <a:rPr lang="pt-BR" altLang="zh-CN" sz="2800" i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pt-BR" altLang="zh-CN" sz="28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r>
                  <a:rPr lang="zh-CN" altLang="zh-CN" sz="28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乳酸</a:t>
                </a:r>
                <a:r>
                  <a:rPr lang="pt-BR" altLang="zh-CN" sz="28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)= 0.1008 mol·L</a:t>
                </a:r>
                <a:r>
                  <a:rPr lang="pt-BR" altLang="zh-CN" sz="2800" kern="1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  <a:endParaRPr lang="zh-CN" altLang="zh-CN" sz="2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F42825A-4460-46E2-8EC6-F05B3E62E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64" y="2492896"/>
                <a:ext cx="7200800" cy="3472682"/>
              </a:xfrm>
              <a:prstGeom prst="rect">
                <a:avLst/>
              </a:prstGeom>
              <a:blipFill>
                <a:blip r:embed="rId2"/>
                <a:stretch>
                  <a:fillRect l="-1778" b="-4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47527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9CD2C91-D4FD-4DD7-877D-0001A8C6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2F384B-631D-4C11-9A7C-92B82D177590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1BC730-B842-420F-96DE-8F7552692F1B}"/>
              </a:ext>
            </a:extLst>
          </p:cNvPr>
          <p:cNvSpPr/>
          <p:nvPr/>
        </p:nvSpPr>
        <p:spPr>
          <a:xfrm>
            <a:off x="1487488" y="476672"/>
            <a:ext cx="10297144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计算</a:t>
            </a:r>
            <a:r>
              <a:rPr lang="en-US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0.20 mol·L</a:t>
            </a:r>
            <a:r>
              <a:rPr lang="en-US" altLang="zh-CN" sz="2800" b="1" kern="10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-1  </a:t>
            </a:r>
            <a:r>
              <a:rPr lang="en-US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NH</a:t>
            </a:r>
            <a:r>
              <a:rPr lang="en-US" altLang="zh-CN" sz="2800" b="1" kern="1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·H</a:t>
            </a:r>
            <a:r>
              <a:rPr lang="en-US" altLang="zh-CN" sz="2800" b="1" kern="1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0.20 mol·L</a:t>
            </a:r>
            <a:r>
              <a:rPr lang="en-US" altLang="zh-CN" sz="2800" b="1" kern="10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-1  </a:t>
            </a:r>
            <a:r>
              <a:rPr lang="en-US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HCl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等体积混合后溶液的</a:t>
            </a:r>
            <a:r>
              <a:rPr lang="en-US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pH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值是多少？</a:t>
            </a:r>
            <a:endParaRPr lang="zh-CN" altLang="zh-CN" sz="2800" b="1" kern="100" dirty="0">
              <a:latin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73BD4D7-22D1-4F44-8459-24FDA02EE974}"/>
              </a:ext>
            </a:extLst>
          </p:cNvPr>
          <p:cNvGrpSpPr/>
          <p:nvPr/>
        </p:nvGrpSpPr>
        <p:grpSpPr>
          <a:xfrm>
            <a:off x="878396" y="2020732"/>
            <a:ext cx="10906236" cy="4488001"/>
            <a:chOff x="878396" y="2020732"/>
            <a:chExt cx="10906236" cy="4488001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4865904-119C-40A0-8D2A-11D7BE4ABA98}"/>
                </a:ext>
              </a:extLst>
            </p:cNvPr>
            <p:cNvGrpSpPr/>
            <p:nvPr/>
          </p:nvGrpSpPr>
          <p:grpSpPr>
            <a:xfrm>
              <a:off x="878396" y="2020732"/>
              <a:ext cx="10906236" cy="3357676"/>
              <a:chOff x="878396" y="2020732"/>
              <a:chExt cx="10906236" cy="3357676"/>
            </a:xfrm>
          </p:grpSpPr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A4F9DB88-098F-4E19-916B-A331DA14A0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396" y="2020732"/>
                <a:ext cx="10906236" cy="2238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indent="2667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26670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解</a:t>
                </a:r>
                <a:r>
                  <a:rPr kumimoji="0" lang="zh-CN" altLang="pt-BR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kumimoji="0" lang="pt-BR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0.20 mol·L</a:t>
                </a:r>
                <a:r>
                  <a:rPr kumimoji="0" lang="pt-BR" altLang="zh-CN" sz="2400" b="0" i="0" u="none" strike="noStrike" cap="none" normalizeH="0" baseline="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  </a:t>
                </a:r>
                <a:r>
                  <a:rPr kumimoji="0" lang="pt-BR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NH</a:t>
                </a:r>
                <a:r>
                  <a:rPr kumimoji="0" lang="pt-BR" altLang="zh-CN" sz="2400" b="0" i="0" u="none" strike="noStrike" cap="none" normalizeH="0" baseline="-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kumimoji="0" lang="pt-BR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·H</a:t>
                </a:r>
                <a:r>
                  <a:rPr kumimoji="0" lang="pt-BR" altLang="zh-CN" sz="2400" b="0" i="0" u="none" strike="noStrike" cap="none" normalizeH="0" baseline="-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pt-BR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</a:t>
                </a:r>
                <a:r>
                  <a:rPr kumimoji="0" lang="zh-CN" altLang="pt-BR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kumimoji="0" lang="pt-BR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0.20 mol·L</a:t>
                </a:r>
                <a:r>
                  <a:rPr kumimoji="0" lang="pt-BR" altLang="zh-CN" sz="2400" b="0" i="0" u="none" strike="noStrike" cap="none" normalizeH="0" baseline="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  </a:t>
                </a:r>
                <a:r>
                  <a:rPr kumimoji="0" lang="pt-BR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HCl</a:t>
                </a:r>
                <a:r>
                  <a:rPr kumimoji="0" lang="zh-CN" altLang="pt-BR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等体积混合后产物是</a:t>
                </a:r>
                <a:r>
                  <a:rPr kumimoji="0" lang="pt-BR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NH</a:t>
                </a:r>
                <a:r>
                  <a:rPr kumimoji="0" lang="pt-BR" altLang="zh-CN" sz="2400" b="0" i="0" u="none" strike="noStrike" cap="none" normalizeH="0" baseline="-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kumimoji="0" lang="pt-BR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Cl</a:t>
                </a:r>
                <a:r>
                  <a:rPr kumimoji="0" lang="zh-CN" altLang="pt-BR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浓度为</a:t>
                </a:r>
                <a:r>
                  <a:rPr kumimoji="0" lang="pt-BR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0.10 mol·L</a:t>
                </a:r>
                <a:r>
                  <a:rPr kumimoji="0" lang="pt-BR" altLang="zh-CN" sz="2400" b="0" i="0" u="none" strike="noStrike" cap="none" normalizeH="0" baseline="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endParaRPr kumimoji="0" lang="pt-BR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26670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NH</a:t>
                </a:r>
                <a:r>
                  <a:rPr kumimoji="0" lang="pt-BR" altLang="zh-CN" sz="2400" b="0" i="0" u="none" strike="noStrike" cap="none" normalizeH="0" baseline="-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kumimoji="0" lang="pt-BR" altLang="zh-CN" sz="2400" b="0" i="0" u="none" strike="noStrike" cap="none" normalizeH="0" baseline="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 </a:t>
                </a:r>
                <a:r>
                  <a:rPr kumimoji="0" lang="zh-CN" altLang="pt-BR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kumimoji="0" lang="zh-CN" altLang="pt-BR" sz="2400" b="0" i="0" u="none" strike="noStrike" cap="none" normalizeH="0" baseline="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pt-BR" altLang="zh-CN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kumimoji="0" lang="pt-BR" altLang="zh-CN" sz="24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zh-CN" sz="2400" b="0" i="0" u="none" strike="noStrike" cap="none" normalizeH="0" baseline="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kumimoji="0" lang="pt-BR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kumimoji="0" lang="pt-BR" altLang="zh-CN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kumimoji="0" lang="pt-BR" altLang="zh-CN" sz="24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en-US" altLang="zh-CN" sz="2400" b="0" i="0" u="none" strike="noStrike" cap="none" normalizeH="0" baseline="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kumimoji="0" lang="pt-BR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/</a:t>
                </a:r>
                <a:r>
                  <a:rPr kumimoji="0" lang="pt-BR" altLang="zh-CN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kumimoji="0" lang="pt-BR" altLang="zh-CN" sz="24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kumimoji="0" lang="en-US" altLang="zh-CN" sz="2400" b="0" i="0" u="none" strike="noStrike" cap="none" normalizeH="0" baseline="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kumimoji="0" lang="pt-BR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=5.59</a:t>
                </a:r>
                <a:r>
                  <a:rPr kumimoji="0" lang="pt-BR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×10</a:t>
                </a:r>
                <a:r>
                  <a:rPr kumimoji="0" lang="pt-BR" altLang="zh-CN" sz="2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-10</a:t>
                </a:r>
                <a:r>
                  <a:rPr kumimoji="0" lang="pt-BR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:endParaRPr kumimoji="0" lang="pt-BR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26670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:r>
                  <a:rPr kumimoji="0" lang="pt-BR" altLang="zh-CN" sz="2400" b="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kumimoji="0" lang="pt-BR" altLang="zh-CN" sz="2400" b="0" i="0" u="none" strike="noStrike" cap="none" normalizeH="0" baseline="-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zh-CN" sz="2400" b="0" i="0" u="none" strike="noStrike" cap="none" normalizeH="0" baseline="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kumimoji="0" lang="pt-BR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</a:t>
                </a:r>
                <a:r>
                  <a:rPr kumimoji="0" lang="pt-BR" altLang="zh-CN" sz="2400" b="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kumimoji="0" lang="pt-BR" altLang="zh-CN" sz="2400" b="0" i="0" u="none" strike="noStrike" cap="none" normalizeH="0" baseline="-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kumimoji="0" lang="pt-BR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≥20</a:t>
                </a:r>
                <a:r>
                  <a:rPr kumimoji="0" lang="pt-BR" altLang="zh-CN" sz="2400" b="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kumimoji="0" lang="pt-BR" altLang="zh-CN" sz="2400" b="0" i="0" u="none" strike="noStrike" cap="none" normalizeH="0" baseline="-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en-US" altLang="zh-CN" sz="2400" b="0" i="0" u="none" strike="noStrike" cap="none" normalizeH="0" baseline="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kumimoji="0" lang="zh-CN" altLang="pt-BR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，且</a:t>
                </a:r>
                <a:r>
                  <a:rPr kumimoji="0" lang="pt-BR" altLang="zh-CN" sz="2400" b="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kumimoji="0" lang="pt-BR" altLang="zh-CN" sz="2400" b="0" i="0" u="none" strike="noStrike" cap="none" normalizeH="0" baseline="-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kumimoji="0" lang="zh-CN" altLang="pt-BR" sz="2400" b="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／</a:t>
                </a:r>
                <a:r>
                  <a:rPr kumimoji="0" lang="pt-BR" altLang="zh-CN" sz="2400" b="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kumimoji="0" lang="pt-BR" altLang="zh-CN" sz="2400" b="0" i="0" u="none" strike="noStrike" cap="none" normalizeH="0" baseline="-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zh-CN" sz="2400" b="0" i="0" u="none" strike="noStrike" cap="none" normalizeH="0" baseline="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kumimoji="0" lang="pt-BR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≥500     </a:t>
                </a:r>
                <a:endParaRPr kumimoji="0" lang="pt-BR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5" name="对象 4">
                <a:extLst>
                  <a:ext uri="{FF2B5EF4-FFF2-40B4-BE49-F238E27FC236}">
                    <a16:creationId xmlns:a16="http://schemas.microsoft.com/office/drawing/2014/main" id="{D8B79B44-5789-4193-A02F-1649F73CE85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44953272"/>
                  </p:ext>
                </p:extLst>
              </p:nvPr>
            </p:nvGraphicFramePr>
            <p:xfrm>
              <a:off x="2711451" y="4500564"/>
              <a:ext cx="3384550" cy="8778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14" r:id="rId3" imgW="964781" imgH="304668" progId="Equation.3">
                      <p:embed/>
                    </p:oleObj>
                  </mc:Choice>
                  <mc:Fallback>
                    <p:oleObj r:id="rId3" imgW="964781" imgH="304668" progId="Equation.3">
                      <p:embed/>
                      <p:pic>
                        <p:nvPicPr>
                          <p:cNvPr id="5" name="对象 4">
                            <a:extLst>
                              <a:ext uri="{FF2B5EF4-FFF2-40B4-BE49-F238E27FC236}">
                                <a16:creationId xmlns:a16="http://schemas.microsoft.com/office/drawing/2014/main" id="{D8B79B44-5789-4193-A02F-1649F73CE85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11451" y="4500564"/>
                            <a:ext cx="3384550" cy="877844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8F91407-25D6-4CB7-A565-A69EB3622944}"/>
                </a:ext>
              </a:extLst>
            </p:cNvPr>
            <p:cNvSpPr/>
            <p:nvPr/>
          </p:nvSpPr>
          <p:spPr>
            <a:xfrm>
              <a:off x="6240016" y="4647098"/>
              <a:ext cx="21820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altLang="zh-CN" sz="3200" kern="1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=7.48</a:t>
              </a:r>
              <a:r>
                <a:rPr lang="pt-BR" altLang="zh-CN" sz="3200" kern="100" dirty="0">
                  <a:latin typeface="Times New Roman" panose="02020603050405020304" pitchFamily="18" charset="0"/>
                </a:rPr>
                <a:t>×10</a:t>
              </a:r>
              <a:r>
                <a:rPr lang="pt-BR" altLang="zh-CN" sz="3200" kern="100" baseline="30000" dirty="0">
                  <a:latin typeface="Times New Roman" panose="02020603050405020304" pitchFamily="18" charset="0"/>
                </a:rPr>
                <a:t>-6</a:t>
              </a:r>
              <a:endParaRPr lang="zh-CN" altLang="en-US" sz="3200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33C1EC3-9F1D-4455-AEE2-30B803FFD743}"/>
                </a:ext>
              </a:extLst>
            </p:cNvPr>
            <p:cNvSpPr/>
            <p:nvPr/>
          </p:nvSpPr>
          <p:spPr>
            <a:xfrm>
              <a:off x="3935760" y="5862402"/>
              <a:ext cx="194476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3600" i="1" kern="100" dirty="0">
                  <a:solidFill>
                    <a:srgbClr val="000000"/>
                  </a:solidFill>
                  <a:ea typeface="Times New Roman" panose="02020603050405020304" pitchFamily="18" charset="0"/>
                </a:rPr>
                <a:t> </a:t>
              </a:r>
              <a:r>
                <a:rPr lang="pt-BR" altLang="zh-CN" sz="3600" kern="1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pH=5.13</a:t>
              </a:r>
              <a:endParaRPr lang="zh-CN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43109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345984-3313-4F7E-94DB-092D4D957734}" type="slidenum">
              <a:rPr lang="en-US" altLang="zh-CN" smtClean="0"/>
              <a:pPr>
                <a:defRPr/>
              </a:pPr>
              <a:t>62</a:t>
            </a:fld>
            <a:endParaRPr lang="en-US" altLang="zh-CN" dirty="0"/>
          </a:p>
        </p:txBody>
      </p:sp>
      <p:sp>
        <p:nvSpPr>
          <p:cNvPr id="3" name="标题 4"/>
          <p:cNvSpPr txBox="1">
            <a:spLocks/>
          </p:cNvSpPr>
          <p:nvPr/>
        </p:nvSpPr>
        <p:spPr>
          <a:xfrm>
            <a:off x="1081101" y="265659"/>
            <a:ext cx="7437512" cy="86409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例题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</a:t>
            </a: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计算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0.10 mol·L</a:t>
            </a:r>
            <a:r>
              <a:rPr kumimoji="1" lang="en-US" altLang="zh-CN" sz="2400" baseline="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-1 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H</a:t>
            </a:r>
            <a:r>
              <a:rPr kumimoji="1" lang="en-US" altLang="zh-CN" sz="240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溶液的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[H</a:t>
            </a:r>
            <a:r>
              <a:rPr kumimoji="1" lang="en-US" altLang="zh-CN" sz="2400" baseline="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</a:t>
            </a: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[HS</a:t>
            </a:r>
            <a:r>
              <a:rPr kumimoji="1" lang="en-US" altLang="zh-CN" sz="2400" baseline="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</a:t>
            </a: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和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[S</a:t>
            </a:r>
            <a:r>
              <a:rPr kumimoji="1" lang="en-US" altLang="zh-CN" sz="2400" baseline="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2-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</a:t>
            </a:r>
            <a:endParaRPr lang="zh-CN" altLang="en-US" sz="24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143672" y="895351"/>
            <a:ext cx="8640960" cy="1922463"/>
            <a:chOff x="1155998" y="1260202"/>
            <a:chExt cx="8640960" cy="1922463"/>
          </a:xfrm>
        </p:grpSpPr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187624" y="2315344"/>
              <a:ext cx="2447925" cy="564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None/>
              </a:pPr>
              <a:r>
                <a:rPr kumimoji="1" lang="en-US" altLang="zh-CN" sz="28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HS</a:t>
              </a:r>
              <a:r>
                <a:rPr kumimoji="1" lang="en-US" altLang="zh-CN" sz="2800" baseline="30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-</a:t>
              </a:r>
              <a:r>
                <a:rPr kumimoji="1" lang="en-US" altLang="zh-CN" sz="28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= H</a:t>
              </a:r>
              <a:r>
                <a:rPr kumimoji="1" lang="en-US" altLang="zh-CN" sz="2800" baseline="30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+</a:t>
              </a:r>
              <a:r>
                <a:rPr kumimoji="1" lang="en-US" altLang="zh-CN" sz="28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+ S</a:t>
              </a:r>
              <a:r>
                <a:rPr kumimoji="1" lang="en-US" altLang="zh-CN" sz="2800" baseline="30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2-     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155998" y="1667272"/>
              <a:ext cx="2695575" cy="564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None/>
              </a:pPr>
              <a:r>
                <a:rPr kumimoji="1" lang="en-US" altLang="zh-CN" sz="28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H</a:t>
              </a:r>
              <a:r>
                <a:rPr kumimoji="1" lang="en-US" altLang="zh-CN" sz="2800" baseline="-25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2</a:t>
              </a:r>
              <a:r>
                <a:rPr kumimoji="1" lang="en-US" altLang="zh-CN" sz="28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S = H</a:t>
              </a:r>
              <a:r>
                <a:rPr kumimoji="1" lang="en-US" altLang="zh-CN" sz="2800" baseline="30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+</a:t>
              </a:r>
              <a:r>
                <a:rPr kumimoji="1" lang="en-US" altLang="zh-CN" sz="28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+ HS</a:t>
              </a:r>
              <a:r>
                <a:rPr kumimoji="1" lang="en-US" altLang="zh-CN" sz="2800" baseline="30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-    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bject 8"/>
                <p:cNvSpPr txBox="1"/>
                <p:nvPr/>
              </p:nvSpPr>
              <p:spPr bwMode="auto">
                <a:xfrm>
                  <a:off x="3925764" y="1260202"/>
                  <a:ext cx="5871194" cy="1030288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en-US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b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][</m:t>
                            </m:r>
                            <m:r>
                              <m:rPr>
                                <m:nor/>
                              </m:rPr>
                              <a:rPr lang="zh-CN" altLang="en-US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sSup>
                              <m:s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p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num>
                          <m:den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zh-CN" altLang="en-US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=9.1×1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−8</m:t>
                            </m:r>
                          </m:sup>
                        </m:sSup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4" name="Object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25764" y="1260202"/>
                  <a:ext cx="5871194" cy="103028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bject 9"/>
                <p:cNvSpPr txBox="1"/>
                <p:nvPr/>
              </p:nvSpPr>
              <p:spPr bwMode="auto">
                <a:xfrm>
                  <a:off x="4011488" y="2157140"/>
                  <a:ext cx="5641453" cy="1025525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en-US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b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][</m:t>
                            </m:r>
                            <m:sSup>
                              <m:s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p>
                                <m: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num>
                          <m:den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zh-CN" altLang="en-US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sSup>
                              <m:s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p>
                                <m: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=1.1×1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−12</m:t>
                            </m:r>
                          </m:sup>
                        </m:sSup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5" name="Object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11488" y="2157140"/>
                  <a:ext cx="5641453" cy="10255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/>
          <p:cNvGrpSpPr/>
          <p:nvPr/>
        </p:nvGrpSpPr>
        <p:grpSpPr>
          <a:xfrm>
            <a:off x="281186" y="2679521"/>
            <a:ext cx="11836640" cy="3676605"/>
            <a:chOff x="-1242815" y="2679521"/>
            <a:chExt cx="11836640" cy="3676605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-91232" y="4072180"/>
              <a:ext cx="251975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cK</a:t>
              </a:r>
              <a:r>
                <a:rPr kumimoji="1" lang="en-US" altLang="zh-CN" sz="2800" baseline="-25000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a1</a:t>
              </a:r>
              <a:r>
                <a:rPr kumimoji="1" lang="el-GR" altLang="zh-CN" sz="2800" baseline="30000" dirty="0">
                  <a:latin typeface="Times New Roman"/>
                  <a:ea typeface="楷体_GB2312" pitchFamily="49" charset="-122"/>
                  <a:cs typeface="Times New Roman"/>
                </a:rPr>
                <a:t> θ </a:t>
              </a:r>
              <a:r>
                <a:rPr kumimoji="1" lang="en-US" altLang="zh-CN" sz="2800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≥20</a:t>
              </a:r>
              <a:r>
                <a:rPr kumimoji="1" lang="en-US" altLang="zh-CN" sz="2800" i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800" baseline="-25000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w</a:t>
              </a:r>
              <a:r>
                <a:rPr kumimoji="1" lang="el-GR" altLang="zh-CN" sz="2800" baseline="30000" dirty="0">
                  <a:latin typeface="Times New Roman"/>
                  <a:ea typeface="楷体_GB2312" pitchFamily="49" charset="-122"/>
                  <a:cs typeface="Times New Roman"/>
                </a:rPr>
                <a:t> θ</a:t>
              </a:r>
              <a:endPara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545963" y="4064516"/>
              <a:ext cx="190148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c</a:t>
              </a:r>
              <a:r>
                <a:rPr kumimoji="1" lang="en-US" altLang="zh-CN" sz="28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/</a:t>
              </a:r>
              <a:r>
                <a:rPr kumimoji="1" lang="en-US" altLang="zh-CN" sz="28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800" baseline="-25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a1</a:t>
              </a:r>
              <a:r>
                <a:rPr kumimoji="1" lang="el-GR" altLang="zh-CN" sz="2800" baseline="30000" dirty="0">
                  <a:latin typeface="Times New Roman"/>
                  <a:ea typeface="楷体_GB2312" pitchFamily="49" charset="-122"/>
                  <a:cs typeface="Times New Roman"/>
                </a:rPr>
                <a:t> θ </a:t>
              </a:r>
              <a:r>
                <a:rPr kumimoji="1" lang="en-US" altLang="zh-CN" sz="28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≥500</a:t>
              </a:r>
              <a:endParaRPr kumimoji="1" lang="en-US" altLang="zh-CN" sz="280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bject 7"/>
                <p:cNvSpPr txBox="1"/>
                <p:nvPr/>
              </p:nvSpPr>
              <p:spPr bwMode="auto">
                <a:xfrm>
                  <a:off x="4564882" y="3858920"/>
                  <a:ext cx="3833109" cy="835025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CN" altLang="en-US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]=</m:t>
                        </m:r>
                        <m:rad>
                          <m:radPr>
                            <m:degHide m:val="on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b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ra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" name="Object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4882" y="3858920"/>
                  <a:ext cx="3833109" cy="835025"/>
                </a:xfrm>
                <a:prstGeom prst="rect">
                  <a:avLst/>
                </a:prstGeom>
                <a:blipFill>
                  <a:blip r:embed="rId4"/>
                  <a:stretch>
                    <a:fillRect b="-9489"/>
                  </a:stretch>
                </a:blipFill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-1090415" y="5101575"/>
              <a:ext cx="51816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[H</a:t>
              </a:r>
              <a:r>
                <a:rPr kumimoji="1" lang="en-US" altLang="zh-CN" sz="2800" baseline="30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+</a:t>
              </a:r>
              <a:r>
                <a:rPr kumimoji="1" lang="en-US" altLang="zh-CN" sz="28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] = 9.54 ×10</a:t>
              </a:r>
              <a:r>
                <a:rPr kumimoji="1" lang="zh-CN" altLang="en-US" sz="2800" baseline="30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－</a:t>
              </a:r>
              <a:r>
                <a:rPr kumimoji="1" lang="en-US" altLang="zh-CN" sz="2800" baseline="30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5</a:t>
              </a:r>
              <a:r>
                <a:rPr kumimoji="1" lang="en-US" altLang="zh-CN" sz="28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mol·L</a:t>
              </a:r>
              <a:r>
                <a:rPr kumimoji="1" lang="en-US" altLang="zh-CN" sz="2800" baseline="30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-1 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-91232" y="2679521"/>
              <a:ext cx="6734175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cK</a:t>
              </a:r>
              <a:r>
                <a:rPr kumimoji="1" lang="en-US" altLang="zh-CN" sz="2800" baseline="-25000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a1</a:t>
              </a:r>
              <a:r>
                <a:rPr kumimoji="1" lang="el-GR" altLang="zh-CN" sz="2800" baseline="30000" dirty="0">
                  <a:latin typeface="Times New Roman"/>
                  <a:ea typeface="楷体_GB2312" pitchFamily="49" charset="-122"/>
                  <a:cs typeface="Times New Roman"/>
                </a:rPr>
                <a:t> θ </a:t>
              </a:r>
              <a:r>
                <a:rPr kumimoji="1" lang="en-US" altLang="zh-CN" sz="2800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≥20</a:t>
              </a:r>
              <a:r>
                <a:rPr kumimoji="1" lang="en-US" altLang="zh-CN" sz="2800" i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800" baseline="-25000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w</a:t>
              </a:r>
              <a:r>
                <a:rPr kumimoji="1" lang="el-GR" altLang="zh-CN" sz="2800" baseline="30000" dirty="0">
                  <a:latin typeface="Times New Roman"/>
                  <a:ea typeface="楷体_GB2312" pitchFamily="49" charset="-122"/>
                  <a:cs typeface="Times New Roman"/>
                </a:rPr>
                <a:t> θ </a:t>
              </a:r>
              <a:r>
                <a:rPr kumimoji="1" lang="zh-CN" altLang="en-US" sz="2800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，可忽略水的质子自递平衡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-36253" y="3426311"/>
              <a:ext cx="691224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800" baseline="-25000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a1</a:t>
              </a:r>
              <a:r>
                <a:rPr kumimoji="1" lang="el-GR" altLang="zh-CN" sz="2800" baseline="30000" dirty="0">
                  <a:latin typeface="Times New Roman"/>
                  <a:ea typeface="楷体_GB2312" pitchFamily="49" charset="-122"/>
                  <a:cs typeface="Times New Roman"/>
                </a:rPr>
                <a:t> θ </a:t>
              </a:r>
              <a:r>
                <a:rPr kumimoji="1" lang="en-US" altLang="zh-CN" sz="2800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/</a:t>
              </a:r>
              <a:r>
                <a:rPr kumimoji="1" lang="en-US" altLang="zh-CN" sz="2800" i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800" baseline="-25000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a2</a:t>
              </a:r>
              <a:r>
                <a:rPr kumimoji="1" lang="el-GR" altLang="zh-CN" sz="2800" baseline="30000" dirty="0">
                  <a:latin typeface="Times New Roman"/>
                  <a:ea typeface="楷体_GB2312" pitchFamily="49" charset="-122"/>
                  <a:cs typeface="Times New Roman"/>
                </a:rPr>
                <a:t> θ </a:t>
              </a:r>
              <a:r>
                <a:rPr kumimoji="1" lang="zh-CN" altLang="en-US" sz="2800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＞</a:t>
              </a:r>
              <a:r>
                <a:rPr kumimoji="1" lang="en-US" altLang="zh-CN" sz="2800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100</a:t>
              </a:r>
              <a:r>
                <a:rPr kumimoji="1" lang="zh-CN" altLang="en-US" sz="2800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，当作一元弱酸处理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-1242815" y="5837013"/>
              <a:ext cx="54864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[HS</a:t>
              </a:r>
              <a:r>
                <a:rPr kumimoji="1" lang="en-US" altLang="zh-CN" sz="2800" baseline="30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-</a:t>
              </a:r>
              <a:r>
                <a:rPr kumimoji="1" lang="en-US" altLang="zh-CN" sz="28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]≈[H</a:t>
              </a:r>
              <a:r>
                <a:rPr kumimoji="1" lang="en-US" altLang="zh-CN" sz="2800" baseline="30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+</a:t>
              </a:r>
              <a:r>
                <a:rPr kumimoji="1" lang="en-US" altLang="zh-CN" sz="28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] = 9.54 ×10</a:t>
              </a:r>
              <a:r>
                <a:rPr kumimoji="1" lang="zh-CN" altLang="en-US" sz="2800" baseline="30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－</a:t>
              </a:r>
              <a:r>
                <a:rPr kumimoji="1" lang="en-US" altLang="zh-CN" sz="2800" baseline="30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5</a:t>
              </a:r>
              <a:r>
                <a:rPr kumimoji="1" lang="en-US" altLang="zh-CN" sz="28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mol·L</a:t>
              </a:r>
              <a:r>
                <a:rPr kumimoji="1" lang="en-US" altLang="zh-CN" sz="2800" baseline="30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-1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bject 10"/>
                <p:cNvSpPr txBox="1"/>
                <p:nvPr/>
              </p:nvSpPr>
              <p:spPr bwMode="auto">
                <a:xfrm>
                  <a:off x="3426544" y="5027330"/>
                  <a:ext cx="7167281" cy="1163638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CN" altLang="en-US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zh-CN" altLang="en-US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]=</m:t>
                        </m:r>
                        <m:f>
                          <m:f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b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zh-CN" altLang="en-US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sSup>
                              <m:s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p>
                                <m: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num>
                          <m:den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zh-CN" altLang="en-US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zh-CN" altLang="en-US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=1.1×1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−12</m:t>
                            </m:r>
                          </m:sup>
                        </m:sSup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6" name="Object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26544" y="5027330"/>
                  <a:ext cx="7167281" cy="116363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51385" y="2593379"/>
            <a:ext cx="1079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ea typeface="楷体_GB2312" pitchFamily="49" charset="-122"/>
              </a:rPr>
              <a:t>解：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1337397" y="268348"/>
            <a:ext cx="10262932" cy="926975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两性物质溶液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（一）两性阴离子溶液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（二）由弱酸和弱碱组成的两性物质溶液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（三）氨基酸型两性物质溶液</a:t>
            </a:r>
          </a:p>
        </p:txBody>
      </p:sp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3AF39B-17BB-4E92-AE32-21758CB05777}" type="slidenum">
              <a:rPr lang="en-US" altLang="zh-CN" smtClean="0">
                <a:ea typeface="宋体" charset="-122"/>
              </a:rPr>
              <a:pPr/>
              <a:t>63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>
    <p:wip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8" name="Rectangle 11"/>
          <p:cNvSpPr>
            <a:spLocks noGrp="1" noChangeArrowheads="1"/>
          </p:cNvSpPr>
          <p:nvPr>
            <p:ph type="title"/>
          </p:nvPr>
        </p:nvSpPr>
        <p:spPr>
          <a:xfrm>
            <a:off x="2566988" y="260350"/>
            <a:ext cx="7042150" cy="782638"/>
          </a:xfrm>
          <a:noFill/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000099"/>
                </a:solidFill>
              </a:rPr>
              <a:t>(</a:t>
            </a:r>
            <a:r>
              <a:rPr lang="zh-CN" altLang="en-US" sz="4000" b="1" dirty="0">
                <a:solidFill>
                  <a:srgbClr val="000099"/>
                </a:solidFill>
              </a:rPr>
              <a:t>一</a:t>
            </a:r>
            <a:r>
              <a:rPr lang="en-US" altLang="zh-CN" sz="4000" b="1" dirty="0">
                <a:solidFill>
                  <a:srgbClr val="000099"/>
                </a:solidFill>
              </a:rPr>
              <a:t>) </a:t>
            </a:r>
            <a:r>
              <a:rPr lang="zh-CN" altLang="en-US" sz="4000" b="1" dirty="0">
                <a:solidFill>
                  <a:srgbClr val="000099"/>
                </a:solidFill>
              </a:rPr>
              <a:t>两性阴离子溶液</a:t>
            </a:r>
          </a:p>
        </p:txBody>
      </p:sp>
      <p:sp>
        <p:nvSpPr>
          <p:cNvPr id="35845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0945BF-EC84-4BB9-8D21-C9F1ADCBAF55}" type="slidenum">
              <a:rPr lang="en-US" altLang="zh-CN" smtClean="0">
                <a:ea typeface="宋体" charset="-122"/>
              </a:rPr>
              <a:pPr/>
              <a:t>64</a:t>
            </a:fld>
            <a:endParaRPr lang="en-US" altLang="zh-CN">
              <a:ea typeface="宋体" charset="-122"/>
            </a:endParaRP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1797163" y="1608752"/>
            <a:ext cx="7924800" cy="558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"/>
              </a:spcBef>
            </a:pPr>
            <a:r>
              <a:rPr lang="zh-CN" altLang="en-US" sz="3000" dirty="0">
                <a:latin typeface="Times New Roman" pitchFamily="18" charset="0"/>
                <a:ea typeface="隶书" pitchFamily="49" charset="-122"/>
              </a:rPr>
              <a:t>以</a:t>
            </a:r>
            <a:r>
              <a:rPr lang="en-US" altLang="zh-CN" sz="3000" dirty="0">
                <a:latin typeface="Times New Roman" pitchFamily="18" charset="0"/>
                <a:ea typeface="隶书" pitchFamily="49" charset="-122"/>
              </a:rPr>
              <a:t>HCO</a:t>
            </a:r>
            <a:r>
              <a:rPr lang="en-US" altLang="zh-CN" sz="3000" baseline="-25000" dirty="0">
                <a:latin typeface="Times New Roman" pitchFamily="18" charset="0"/>
                <a:ea typeface="隶书" pitchFamily="49" charset="-122"/>
              </a:rPr>
              <a:t>3</a:t>
            </a:r>
            <a:r>
              <a:rPr lang="en-US" altLang="zh-CN" sz="3000" baseline="30000" dirty="0">
                <a:latin typeface="Times New Roman" pitchFamily="18" charset="0"/>
                <a:ea typeface="隶书" pitchFamily="49" charset="-122"/>
              </a:rPr>
              <a:t>-</a:t>
            </a:r>
            <a:r>
              <a:rPr lang="zh-CN" altLang="en-US" sz="3000" dirty="0">
                <a:latin typeface="Times New Roman" pitchFamily="18" charset="0"/>
                <a:ea typeface="隶书" pitchFamily="49" charset="-122"/>
              </a:rPr>
              <a:t>在水中作为酸时，质子传递反应为</a:t>
            </a:r>
            <a:endParaRPr kumimoji="1" lang="zh-CN" altLang="en-US" sz="3000" dirty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771650" y="3284539"/>
            <a:ext cx="7924800" cy="54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05000"/>
              </a:lnSpc>
              <a:spcBef>
                <a:spcPct val="10000"/>
              </a:spcBef>
            </a:pPr>
            <a:r>
              <a:rPr lang="zh-CN" altLang="en-US" sz="3000" dirty="0">
                <a:latin typeface="Times New Roman" pitchFamily="18" charset="0"/>
                <a:ea typeface="隶书" pitchFamily="49" charset="-122"/>
              </a:rPr>
              <a:t>当</a:t>
            </a:r>
            <a:r>
              <a:rPr lang="en-US" altLang="zh-CN" sz="3000" dirty="0">
                <a:latin typeface="Times New Roman" pitchFamily="18" charset="0"/>
                <a:ea typeface="隶书" pitchFamily="49" charset="-122"/>
              </a:rPr>
              <a:t>HCO</a:t>
            </a:r>
            <a:r>
              <a:rPr lang="en-US" altLang="zh-CN" sz="3000" baseline="-25000" dirty="0">
                <a:latin typeface="Times New Roman" pitchFamily="18" charset="0"/>
                <a:ea typeface="隶书" pitchFamily="49" charset="-122"/>
              </a:rPr>
              <a:t>3</a:t>
            </a:r>
            <a:r>
              <a:rPr lang="en-US" altLang="zh-CN" sz="3000" baseline="30000" dirty="0">
                <a:latin typeface="Times New Roman" pitchFamily="18" charset="0"/>
                <a:ea typeface="隶书" pitchFamily="49" charset="-122"/>
              </a:rPr>
              <a:t>-</a:t>
            </a:r>
            <a:r>
              <a:rPr lang="zh-CN" altLang="en-US" sz="3000" dirty="0">
                <a:latin typeface="Times New Roman" pitchFamily="18" charset="0"/>
                <a:ea typeface="隶书" pitchFamily="49" charset="-122"/>
              </a:rPr>
              <a:t>在水中作为碱时，质子传递反应为</a:t>
            </a:r>
          </a:p>
        </p:txBody>
      </p:sp>
      <p:grpSp>
        <p:nvGrpSpPr>
          <p:cNvPr id="35849" name="Group 15"/>
          <p:cNvGrpSpPr>
            <a:grpSpLocks/>
          </p:cNvGrpSpPr>
          <p:nvPr/>
        </p:nvGrpSpPr>
        <p:grpSpPr bwMode="auto">
          <a:xfrm>
            <a:off x="1816101" y="2578997"/>
            <a:ext cx="6800851" cy="531813"/>
            <a:chOff x="-23" y="1752"/>
            <a:chExt cx="4284" cy="335"/>
          </a:xfrm>
        </p:grpSpPr>
        <p:graphicFrame>
          <p:nvGraphicFramePr>
            <p:cNvPr id="35844" name="Object 4"/>
            <p:cNvGraphicFramePr>
              <a:graphicFrameLocks noChangeAspect="1"/>
            </p:cNvGraphicFramePr>
            <p:nvPr/>
          </p:nvGraphicFramePr>
          <p:xfrm>
            <a:off x="1519" y="1880"/>
            <a:ext cx="490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01" name="CS ChemDraw Drawing" r:id="rId4" imgW="729000" imgH="167400" progId="ChemDraw.Document.6.0">
                    <p:embed/>
                  </p:oleObj>
                </mc:Choice>
                <mc:Fallback>
                  <p:oleObj name="CS ChemDraw Drawing" r:id="rId4" imgW="729000" imgH="167400" progId="ChemDraw.Document.6.0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1880"/>
                          <a:ext cx="490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855" name="Group 14"/>
            <p:cNvGrpSpPr>
              <a:grpSpLocks/>
            </p:cNvGrpSpPr>
            <p:nvPr/>
          </p:nvGrpSpPr>
          <p:grpSpPr bwMode="auto">
            <a:xfrm>
              <a:off x="-23" y="1752"/>
              <a:ext cx="4284" cy="335"/>
              <a:chOff x="151" y="1752"/>
              <a:chExt cx="4284" cy="335"/>
            </a:xfrm>
          </p:grpSpPr>
          <p:sp>
            <p:nvSpPr>
              <p:cNvPr id="35856" name="Text Box 3"/>
              <p:cNvSpPr txBox="1">
                <a:spLocks noChangeArrowheads="1"/>
              </p:cNvSpPr>
              <p:nvPr/>
            </p:nvSpPr>
            <p:spPr bwMode="auto">
              <a:xfrm>
                <a:off x="151" y="1752"/>
                <a:ext cx="3682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ct val="5000"/>
                  </a:spcBef>
                </a:pPr>
                <a:r>
                  <a:rPr kumimoji="1" lang="en-US" altLang="zh-CN" sz="2800" dirty="0">
                    <a:solidFill>
                      <a:srgbClr val="3333FF"/>
                    </a:solidFill>
                    <a:latin typeface="Times New Roman" pitchFamily="18" charset="0"/>
                    <a:ea typeface="隶书" pitchFamily="49" charset="-122"/>
                  </a:rPr>
                  <a:t> HCO</a:t>
                </a:r>
                <a:r>
                  <a:rPr kumimoji="1" lang="en-US" altLang="zh-CN" sz="2800" baseline="-25000" dirty="0">
                    <a:solidFill>
                      <a:srgbClr val="3333FF"/>
                    </a:solidFill>
                    <a:latin typeface="Times New Roman" pitchFamily="18" charset="0"/>
                    <a:ea typeface="隶书" pitchFamily="49" charset="-122"/>
                  </a:rPr>
                  <a:t>3</a:t>
                </a:r>
                <a:r>
                  <a:rPr kumimoji="1" lang="en-US" altLang="zh-CN" sz="2800" baseline="30000" dirty="0">
                    <a:solidFill>
                      <a:srgbClr val="3333FF"/>
                    </a:solidFill>
                    <a:latin typeface="Times New Roman" pitchFamily="18" charset="0"/>
                    <a:ea typeface="隶书" pitchFamily="49" charset="-122"/>
                  </a:rPr>
                  <a:t>-</a:t>
                </a:r>
                <a:r>
                  <a:rPr kumimoji="1" lang="en-US" altLang="zh-CN" sz="2800" dirty="0">
                    <a:solidFill>
                      <a:srgbClr val="3333FF"/>
                    </a:solidFill>
                    <a:latin typeface="Times New Roman" pitchFamily="18" charset="0"/>
                    <a:ea typeface="隶书" pitchFamily="49" charset="-122"/>
                  </a:rPr>
                  <a:t>  + H</a:t>
                </a:r>
                <a:r>
                  <a:rPr kumimoji="1" lang="en-US" altLang="zh-CN" sz="2800" baseline="-25000" dirty="0">
                    <a:solidFill>
                      <a:srgbClr val="3333FF"/>
                    </a:solidFill>
                    <a:latin typeface="Times New Roman" pitchFamily="18" charset="0"/>
                    <a:ea typeface="隶书" pitchFamily="49" charset="-122"/>
                  </a:rPr>
                  <a:t>2</a:t>
                </a:r>
                <a:r>
                  <a:rPr kumimoji="1" lang="en-US" altLang="zh-CN" sz="2800" dirty="0">
                    <a:solidFill>
                      <a:srgbClr val="3333FF"/>
                    </a:solidFill>
                    <a:latin typeface="Times New Roman" pitchFamily="18" charset="0"/>
                    <a:ea typeface="隶书" pitchFamily="49" charset="-122"/>
                  </a:rPr>
                  <a:t>O            H</a:t>
                </a:r>
                <a:r>
                  <a:rPr kumimoji="1" lang="en-US" altLang="zh-CN" sz="2800" baseline="-25000" dirty="0">
                    <a:solidFill>
                      <a:srgbClr val="3333FF"/>
                    </a:solidFill>
                    <a:latin typeface="Times New Roman" pitchFamily="18" charset="0"/>
                    <a:ea typeface="隶书" pitchFamily="49" charset="-122"/>
                  </a:rPr>
                  <a:t>3</a:t>
                </a:r>
                <a:r>
                  <a:rPr kumimoji="1" lang="en-US" altLang="zh-CN" sz="2800" dirty="0">
                    <a:solidFill>
                      <a:srgbClr val="3333FF"/>
                    </a:solidFill>
                    <a:latin typeface="Times New Roman" pitchFamily="18" charset="0"/>
                    <a:ea typeface="隶书" pitchFamily="49" charset="-122"/>
                  </a:rPr>
                  <a:t>O</a:t>
                </a:r>
                <a:r>
                  <a:rPr kumimoji="1" lang="en-US" altLang="zh-CN" sz="2800" baseline="30000" dirty="0">
                    <a:solidFill>
                      <a:srgbClr val="3333FF"/>
                    </a:solidFill>
                    <a:latin typeface="Times New Roman" pitchFamily="18" charset="0"/>
                    <a:ea typeface="隶书" pitchFamily="49" charset="-122"/>
                  </a:rPr>
                  <a:t>+  </a:t>
                </a:r>
                <a:r>
                  <a:rPr kumimoji="1" lang="en-US" altLang="zh-CN" sz="2800" dirty="0">
                    <a:solidFill>
                      <a:srgbClr val="3333FF"/>
                    </a:solidFill>
                    <a:latin typeface="Times New Roman" pitchFamily="18" charset="0"/>
                    <a:ea typeface="隶书" pitchFamily="49" charset="-122"/>
                  </a:rPr>
                  <a:t>+ CO</a:t>
                </a:r>
                <a:r>
                  <a:rPr kumimoji="1" lang="en-US" altLang="zh-CN" sz="2800" baseline="-25000" dirty="0">
                    <a:solidFill>
                      <a:srgbClr val="3333FF"/>
                    </a:solidFill>
                    <a:latin typeface="Times New Roman" pitchFamily="18" charset="0"/>
                    <a:ea typeface="隶书" pitchFamily="49" charset="-122"/>
                  </a:rPr>
                  <a:t>3</a:t>
                </a:r>
                <a:r>
                  <a:rPr kumimoji="1" lang="en-US" altLang="zh-CN" sz="2800" baseline="30000" dirty="0">
                    <a:solidFill>
                      <a:srgbClr val="3333FF"/>
                    </a:solidFill>
                    <a:latin typeface="Times New Roman" pitchFamily="18" charset="0"/>
                    <a:ea typeface="隶书" pitchFamily="49" charset="-122"/>
                  </a:rPr>
                  <a:t>2-</a:t>
                </a:r>
                <a:endParaRPr lang="en-US" altLang="zh-CN" sz="21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35857" name="Text Box 12"/>
              <p:cNvSpPr txBox="1">
                <a:spLocks noChangeArrowheads="1"/>
              </p:cNvSpPr>
              <p:nvPr/>
            </p:nvSpPr>
            <p:spPr bwMode="auto">
              <a:xfrm>
                <a:off x="3878" y="1752"/>
                <a:ext cx="557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800" i="1" dirty="0">
                    <a:latin typeface="Times New Roman" pitchFamily="18" charset="0"/>
                    <a:ea typeface="华文行楷" pitchFamily="2" charset="-122"/>
                  </a:rPr>
                  <a:t>K</a:t>
                </a:r>
                <a:r>
                  <a:rPr lang="en-US" altLang="zh-CN" sz="2800" i="1" baseline="-25000" dirty="0">
                    <a:latin typeface="Times New Roman" pitchFamily="18" charset="0"/>
                    <a:ea typeface="华文行楷" pitchFamily="2" charset="-122"/>
                  </a:rPr>
                  <a:t>a2</a:t>
                </a:r>
                <a:r>
                  <a:rPr kumimoji="1" lang="el-GR" altLang="zh-CN" sz="2800" i="1" baseline="30000" dirty="0">
                    <a:latin typeface="Times New Roman"/>
                    <a:ea typeface="楷体_GB2312" pitchFamily="49" charset="-122"/>
                    <a:cs typeface="Times New Roman"/>
                  </a:rPr>
                  <a:t> θ</a:t>
                </a:r>
                <a:endParaRPr lang="en-US" altLang="zh-CN" sz="2800" i="1" baseline="-25000" dirty="0">
                  <a:latin typeface="Times New Roman" pitchFamily="18" charset="0"/>
                  <a:ea typeface="华文行楷" pitchFamily="2" charset="-122"/>
                </a:endParaRPr>
              </a:p>
            </p:txBody>
          </p:sp>
        </p:grpSp>
      </p:grpSp>
      <p:grpSp>
        <p:nvGrpSpPr>
          <p:cNvPr id="35850" name="Group 17"/>
          <p:cNvGrpSpPr>
            <a:grpSpLocks/>
          </p:cNvGrpSpPr>
          <p:nvPr/>
        </p:nvGrpSpPr>
        <p:grpSpPr bwMode="auto">
          <a:xfrm>
            <a:off x="1703512" y="4077069"/>
            <a:ext cx="8964612" cy="546100"/>
            <a:chOff x="113" y="3022"/>
            <a:chExt cx="5647" cy="344"/>
          </a:xfrm>
        </p:grpSpPr>
        <p:grpSp>
          <p:nvGrpSpPr>
            <p:cNvPr id="35852" name="Group 16"/>
            <p:cNvGrpSpPr>
              <a:grpSpLocks/>
            </p:cNvGrpSpPr>
            <p:nvPr/>
          </p:nvGrpSpPr>
          <p:grpSpPr bwMode="auto">
            <a:xfrm>
              <a:off x="113" y="3022"/>
              <a:ext cx="3765" cy="344"/>
              <a:chOff x="-23" y="3067"/>
              <a:chExt cx="3765" cy="344"/>
            </a:xfrm>
          </p:grpSpPr>
          <p:sp>
            <p:nvSpPr>
              <p:cNvPr id="35854" name="Text Box 9"/>
              <p:cNvSpPr txBox="1">
                <a:spLocks noChangeArrowheads="1"/>
              </p:cNvSpPr>
              <p:nvPr/>
            </p:nvSpPr>
            <p:spPr bwMode="auto">
              <a:xfrm>
                <a:off x="-23" y="3067"/>
                <a:ext cx="3765" cy="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05000"/>
                  </a:lnSpc>
                  <a:spcBef>
                    <a:spcPct val="10000"/>
                  </a:spcBef>
                </a:pPr>
                <a:r>
                  <a:rPr kumimoji="1" lang="en-US" altLang="zh-CN" sz="3000">
                    <a:solidFill>
                      <a:srgbClr val="3333FF"/>
                    </a:solidFill>
                    <a:latin typeface="Times New Roman" pitchFamily="18" charset="0"/>
                    <a:ea typeface="隶书" pitchFamily="49" charset="-122"/>
                  </a:rPr>
                  <a:t> HCO</a:t>
                </a:r>
                <a:r>
                  <a:rPr kumimoji="1" lang="en-US" altLang="zh-CN" sz="3000" baseline="-25000">
                    <a:solidFill>
                      <a:srgbClr val="3333FF"/>
                    </a:solidFill>
                    <a:latin typeface="Times New Roman" pitchFamily="18" charset="0"/>
                    <a:ea typeface="隶书" pitchFamily="49" charset="-122"/>
                  </a:rPr>
                  <a:t>3</a:t>
                </a:r>
                <a:r>
                  <a:rPr kumimoji="1" lang="en-US" altLang="zh-CN" sz="3000" baseline="30000">
                    <a:solidFill>
                      <a:srgbClr val="3333FF"/>
                    </a:solidFill>
                    <a:latin typeface="Times New Roman" pitchFamily="18" charset="0"/>
                    <a:ea typeface="隶书" pitchFamily="49" charset="-122"/>
                  </a:rPr>
                  <a:t>-</a:t>
                </a:r>
                <a:r>
                  <a:rPr kumimoji="1" lang="en-US" altLang="zh-CN" sz="3000">
                    <a:solidFill>
                      <a:srgbClr val="3333FF"/>
                    </a:solidFill>
                    <a:latin typeface="Times New Roman" pitchFamily="18" charset="0"/>
                    <a:ea typeface="隶书" pitchFamily="49" charset="-122"/>
                  </a:rPr>
                  <a:t>  + H</a:t>
                </a:r>
                <a:r>
                  <a:rPr kumimoji="1" lang="en-US" altLang="zh-CN" sz="3000" baseline="-25000">
                    <a:solidFill>
                      <a:srgbClr val="3333FF"/>
                    </a:solidFill>
                    <a:latin typeface="Times New Roman" pitchFamily="18" charset="0"/>
                    <a:ea typeface="隶书" pitchFamily="49" charset="-122"/>
                  </a:rPr>
                  <a:t>2</a:t>
                </a:r>
                <a:r>
                  <a:rPr kumimoji="1" lang="en-US" altLang="zh-CN" sz="3000">
                    <a:solidFill>
                      <a:srgbClr val="3333FF"/>
                    </a:solidFill>
                    <a:latin typeface="Times New Roman" pitchFamily="18" charset="0"/>
                    <a:ea typeface="隶书" pitchFamily="49" charset="-122"/>
                  </a:rPr>
                  <a:t>O            OH</a:t>
                </a:r>
                <a:r>
                  <a:rPr kumimoji="1" lang="en-US" altLang="zh-CN" sz="3000" baseline="30000">
                    <a:solidFill>
                      <a:srgbClr val="3333FF"/>
                    </a:solidFill>
                    <a:latin typeface="Times New Roman" pitchFamily="18" charset="0"/>
                    <a:ea typeface="隶书" pitchFamily="49" charset="-122"/>
                  </a:rPr>
                  <a:t>-  </a:t>
                </a:r>
                <a:r>
                  <a:rPr kumimoji="1" lang="en-US" altLang="zh-CN" sz="3000">
                    <a:solidFill>
                      <a:srgbClr val="3333FF"/>
                    </a:solidFill>
                    <a:latin typeface="Times New Roman" pitchFamily="18" charset="0"/>
                    <a:ea typeface="隶书" pitchFamily="49" charset="-122"/>
                  </a:rPr>
                  <a:t>+ H</a:t>
                </a:r>
                <a:r>
                  <a:rPr kumimoji="1" lang="en-US" altLang="zh-CN" sz="3000" baseline="-25000">
                    <a:solidFill>
                      <a:srgbClr val="3333FF"/>
                    </a:solidFill>
                    <a:latin typeface="Times New Roman" pitchFamily="18" charset="0"/>
                    <a:ea typeface="隶书" pitchFamily="49" charset="-122"/>
                  </a:rPr>
                  <a:t>2</a:t>
                </a:r>
                <a:r>
                  <a:rPr kumimoji="1" lang="en-US" altLang="zh-CN" sz="3000">
                    <a:solidFill>
                      <a:srgbClr val="3333FF"/>
                    </a:solidFill>
                    <a:latin typeface="Times New Roman" pitchFamily="18" charset="0"/>
                    <a:ea typeface="隶书" pitchFamily="49" charset="-122"/>
                  </a:rPr>
                  <a:t>CO</a:t>
                </a:r>
                <a:r>
                  <a:rPr kumimoji="1" lang="en-US" altLang="zh-CN" sz="3000" baseline="-25000">
                    <a:solidFill>
                      <a:srgbClr val="3333FF"/>
                    </a:solidFill>
                    <a:latin typeface="Times New Roman" pitchFamily="18" charset="0"/>
                    <a:ea typeface="隶书" pitchFamily="49" charset="-122"/>
                  </a:rPr>
                  <a:t>3</a:t>
                </a:r>
                <a:endParaRPr lang="en-US" altLang="zh-CN" sz="3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endParaRPr>
              </a:p>
            </p:txBody>
          </p:sp>
          <p:graphicFrame>
            <p:nvGraphicFramePr>
              <p:cNvPr id="35843" name="Object 10"/>
              <p:cNvGraphicFramePr>
                <a:graphicFrameLocks noChangeAspect="1"/>
              </p:cNvGraphicFramePr>
              <p:nvPr/>
            </p:nvGraphicFramePr>
            <p:xfrm>
              <a:off x="1655" y="3211"/>
              <a:ext cx="490" cy="1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02" name="CS ChemDraw Drawing" r:id="rId6" imgW="729000" imgH="167400" progId="ChemDraw.Document.6.0">
                      <p:embed/>
                    </p:oleObj>
                  </mc:Choice>
                  <mc:Fallback>
                    <p:oleObj name="CS ChemDraw Drawing" r:id="rId6" imgW="729000" imgH="167400" progId="ChemDraw.Document.6.0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55" y="3211"/>
                            <a:ext cx="490" cy="1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5853" name="Text Box 13"/>
            <p:cNvSpPr txBox="1">
              <a:spLocks noChangeArrowheads="1"/>
            </p:cNvSpPr>
            <p:nvPr/>
          </p:nvSpPr>
          <p:spPr bwMode="auto">
            <a:xfrm>
              <a:off x="4014" y="3022"/>
              <a:ext cx="174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800" i="1" dirty="0">
                  <a:latin typeface="Times New Roman" pitchFamily="18" charset="0"/>
                  <a:ea typeface="华文行楷" pitchFamily="2" charset="-122"/>
                </a:rPr>
                <a:t>K</a:t>
              </a:r>
              <a:r>
                <a:rPr lang="en-US" altLang="zh-CN" sz="2800" i="1" baseline="-25000" dirty="0">
                  <a:latin typeface="Times New Roman" pitchFamily="18" charset="0"/>
                  <a:ea typeface="华文行楷" pitchFamily="2" charset="-122"/>
                </a:rPr>
                <a:t>b</a:t>
              </a:r>
              <a:r>
                <a:rPr kumimoji="1" lang="el-GR" altLang="zh-CN" sz="2800" i="1" baseline="30000" dirty="0">
                  <a:latin typeface="Times New Roman"/>
                  <a:ea typeface="楷体_GB2312" pitchFamily="49" charset="-122"/>
                  <a:cs typeface="Times New Roman"/>
                </a:rPr>
                <a:t> θ </a:t>
              </a:r>
              <a:r>
                <a:rPr lang="en-US" altLang="zh-CN" sz="2800" i="1" dirty="0">
                  <a:latin typeface="Times New Roman" pitchFamily="18" charset="0"/>
                  <a:ea typeface="华文行楷" pitchFamily="2" charset="-122"/>
                </a:rPr>
                <a:t>=</a:t>
              </a:r>
              <a:r>
                <a:rPr lang="en-US" altLang="zh-CN" sz="2800" i="1" dirty="0" err="1">
                  <a:latin typeface="Times New Roman" pitchFamily="18" charset="0"/>
                  <a:ea typeface="华文行楷" pitchFamily="2" charset="-122"/>
                </a:rPr>
                <a:t>K</a:t>
              </a:r>
              <a:r>
                <a:rPr lang="en-US" altLang="zh-CN" sz="2800" i="1" baseline="-25000" dirty="0" err="1">
                  <a:latin typeface="Times New Roman" pitchFamily="18" charset="0"/>
                  <a:ea typeface="华文行楷" pitchFamily="2" charset="-122"/>
                </a:rPr>
                <a:t>w</a:t>
              </a:r>
              <a:r>
                <a:rPr kumimoji="1" lang="el-GR" altLang="zh-CN" sz="2800" i="1" baseline="30000" dirty="0">
                  <a:latin typeface="Times New Roman"/>
                  <a:ea typeface="楷体_GB2312" pitchFamily="49" charset="-122"/>
                  <a:cs typeface="Times New Roman"/>
                </a:rPr>
                <a:t> θ </a:t>
              </a:r>
              <a:r>
                <a:rPr lang="en-US" altLang="zh-CN" sz="2800" i="1" dirty="0">
                  <a:latin typeface="Times New Roman" pitchFamily="18" charset="0"/>
                  <a:ea typeface="华文行楷" pitchFamily="2" charset="-122"/>
                </a:rPr>
                <a:t>/K</a:t>
              </a:r>
              <a:r>
                <a:rPr lang="en-US" altLang="zh-CN" sz="2800" i="1" baseline="-25000" dirty="0">
                  <a:latin typeface="Times New Roman" pitchFamily="18" charset="0"/>
                  <a:ea typeface="华文行楷" pitchFamily="2" charset="-122"/>
                </a:rPr>
                <a:t>a1</a:t>
              </a:r>
              <a:r>
                <a:rPr kumimoji="1" lang="el-GR" altLang="zh-CN" sz="2800" i="1" baseline="30000" dirty="0">
                  <a:latin typeface="Times New Roman"/>
                  <a:ea typeface="楷体_GB2312" pitchFamily="49" charset="-122"/>
                  <a:cs typeface="Times New Roman"/>
                </a:rPr>
                <a:t> θ</a:t>
              </a:r>
              <a:endParaRPr lang="en-US" altLang="zh-CN" sz="2800" i="1" baseline="-25000" dirty="0">
                <a:latin typeface="Times New Roman" pitchFamily="18" charset="0"/>
                <a:ea typeface="华文行楷" pitchFamily="2" charset="-122"/>
              </a:endParaRPr>
            </a:p>
          </p:txBody>
        </p:sp>
      </p:grpSp>
    </p:spTree>
  </p:cSld>
  <p:clrMapOvr>
    <a:masterClrMapping/>
  </p:clrMapOvr>
  <p:transition>
    <p:wip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/>
              <a:t>简化计算公式</a:t>
            </a:r>
          </a:p>
        </p:txBody>
      </p:sp>
      <p:sp>
        <p:nvSpPr>
          <p:cNvPr id="3687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026835-A27B-46D3-86B8-FBB0F87823A0}" type="slidenum">
              <a:rPr lang="en-US" altLang="zh-CN" smtClean="0">
                <a:ea typeface="宋体" charset="-122"/>
              </a:rPr>
              <a:pPr/>
              <a:t>65</a:t>
            </a:fld>
            <a:endParaRPr lang="en-US" altLang="zh-CN">
              <a:ea typeface="宋体" charset="-122"/>
            </a:endParaRPr>
          </a:p>
        </p:txBody>
      </p:sp>
      <p:sp>
        <p:nvSpPr>
          <p:cNvPr id="36871" name="Text Box 2"/>
          <p:cNvSpPr txBox="1">
            <a:spLocks noChangeArrowheads="1"/>
          </p:cNvSpPr>
          <p:nvPr/>
        </p:nvSpPr>
        <p:spPr bwMode="auto">
          <a:xfrm>
            <a:off x="551384" y="3829727"/>
            <a:ext cx="4465638" cy="662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ct val="10000"/>
              </a:spcBef>
            </a:pP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当</a:t>
            </a:r>
            <a:r>
              <a:rPr lang="en-US" altLang="zh-CN" sz="2800" i="1" dirty="0">
                <a:latin typeface="Times New Roman" pitchFamily="18" charset="0"/>
                <a:ea typeface="楷体_GB2312" pitchFamily="49" charset="-122"/>
              </a:rPr>
              <a:t>cK</a:t>
            </a:r>
            <a:r>
              <a:rPr lang="en-US" altLang="zh-CN" sz="2800" baseline="-25000" dirty="0">
                <a:latin typeface="Times New Roman" pitchFamily="18" charset="0"/>
                <a:ea typeface="楷体_GB2312" pitchFamily="49" charset="-122"/>
              </a:rPr>
              <a:t>a2 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&gt;20</a:t>
            </a:r>
            <a:r>
              <a:rPr lang="en-US" altLang="zh-CN" sz="2800" i="1" dirty="0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sz="2800" baseline="-25000" dirty="0">
                <a:latin typeface="Times New Roman" pitchFamily="18" charset="0"/>
                <a:ea typeface="楷体_GB2312" pitchFamily="49" charset="-122"/>
              </a:rPr>
              <a:t>w 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且</a:t>
            </a:r>
            <a:r>
              <a:rPr lang="en-US" altLang="zh-CN" sz="2800" i="1" dirty="0"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&gt;20</a:t>
            </a:r>
            <a:r>
              <a:rPr lang="en-US" altLang="zh-CN" sz="2800" i="1" dirty="0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sz="2800" baseline="-25000" dirty="0">
                <a:latin typeface="Times New Roman" pitchFamily="18" charset="0"/>
                <a:ea typeface="楷体_GB2312" pitchFamily="49" charset="-122"/>
              </a:rPr>
              <a:t>a1 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时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:</a:t>
            </a:r>
            <a:endParaRPr kumimoji="1" lang="en-US" altLang="zh-CN" sz="2800" dirty="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36872" name="Group 10"/>
          <p:cNvGrpSpPr>
            <a:grpSpLocks/>
          </p:cNvGrpSpPr>
          <p:nvPr/>
        </p:nvGrpSpPr>
        <p:grpSpPr bwMode="auto">
          <a:xfrm>
            <a:off x="1847528" y="4869160"/>
            <a:ext cx="7591424" cy="908253"/>
            <a:chOff x="-23" y="3031"/>
            <a:chExt cx="4782" cy="5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68" name="Object 4"/>
                <p:cNvSpPr txBox="1"/>
                <p:nvPr/>
              </p:nvSpPr>
              <p:spPr bwMode="auto">
                <a:xfrm>
                  <a:off x="-23" y="3166"/>
                  <a:ext cx="2174" cy="437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]=</m:t>
                        </m:r>
                        <m:rad>
                          <m:radPr>
                            <m:degHide m:val="on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e>
                        </m:ra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6868" name="Object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23" y="3166"/>
                  <a:ext cx="2174" cy="437"/>
                </a:xfrm>
                <a:prstGeom prst="rect">
                  <a:avLst/>
                </a:prstGeom>
                <a:blipFill>
                  <a:blip r:embed="rId3"/>
                  <a:stretch>
                    <a:fillRect b="-35135"/>
                  </a:stretch>
                </a:blipFill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69" name="Object 5"/>
                <p:cNvSpPr txBox="1"/>
                <p:nvPr/>
              </p:nvSpPr>
              <p:spPr bwMode="auto">
                <a:xfrm>
                  <a:off x="2479" y="3031"/>
                  <a:ext cx="2280" cy="587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𝑝𝐻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sSubSup>
                          <m:sSub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CN" altLang="en-US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b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sSubSup>
                          <m:sSub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CN" altLang="en-US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b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6869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79" y="3031"/>
                  <a:ext cx="2280" cy="5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877" name="Rectangle 6"/>
            <p:cNvSpPr>
              <a:spLocks noChangeArrowheads="1"/>
            </p:cNvSpPr>
            <p:nvPr/>
          </p:nvSpPr>
          <p:spPr bwMode="auto">
            <a:xfrm>
              <a:off x="2064" y="3272"/>
              <a:ext cx="344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5000"/>
                </a:lnSpc>
                <a:spcBef>
                  <a:spcPct val="10000"/>
                </a:spcBef>
              </a:pPr>
              <a:r>
                <a:rPr kumimoji="1" lang="zh-CN" altLang="en-US" sz="2800" dirty="0">
                  <a:latin typeface="Times New Roman" pitchFamily="18" charset="0"/>
                  <a:ea typeface="隶书" pitchFamily="49" charset="-122"/>
                </a:rPr>
                <a:t>或</a:t>
              </a:r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515603" y="2188134"/>
            <a:ext cx="4537199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如果考虑水质子传递反应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:</a:t>
            </a:r>
            <a:endParaRPr kumimoji="1" lang="en-US" altLang="zh-CN" sz="2800" dirty="0">
              <a:latin typeface="楷体_GB2312" pitchFamily="49" charset="-122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6"/>
              <p:cNvSpPr txBox="1"/>
              <p:nvPr/>
            </p:nvSpPr>
            <p:spPr bwMode="auto">
              <a:xfrm>
                <a:off x="5017022" y="1964022"/>
                <a:ext cx="5497030" cy="113885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b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b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𝐻𝐶</m:t>
                          </m:r>
                          <m:sSubSup>
                            <m:sSub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]+</m:t>
                          </m:r>
                          <m:sSubSup>
                            <m:sSub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b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b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+[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𝐻𝐶</m:t>
                          </m:r>
                          <m:sSubSup>
                            <m:sSub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17022" y="1964022"/>
                <a:ext cx="5497030" cy="11388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/>
              <a:t>其它两性阴离子计算公式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F5779-1352-4B4F-B7F7-1987D78F8BBB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983432" y="1532839"/>
            <a:ext cx="9610049" cy="1848494"/>
            <a:chOff x="-1117897" y="1807526"/>
            <a:chExt cx="9610049" cy="18484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bject 13"/>
                <p:cNvSpPr txBox="1">
                  <a:spLocks noGrp="1"/>
                </p:cNvSpPr>
                <p:nvPr>
                  <p:ph idx="4294967295"/>
                </p:nvPr>
              </p:nvSpPr>
              <p:spPr bwMode="auto">
                <a:xfrm>
                  <a:off x="4963760" y="2876632"/>
                  <a:ext cx="3528392" cy="779388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CN" altLang="en-US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]=</m:t>
                        </m:r>
                        <m:rad>
                          <m:radPr>
                            <m:degHide m:val="on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b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bSup>
                          </m:e>
                        </m:ra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" name="Object 13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ph idx="4294967295"/>
                </p:nvPr>
              </p:nvSpPr>
              <p:spPr bwMode="auto">
                <a:xfrm>
                  <a:off x="4963760" y="2876632"/>
                  <a:ext cx="3528392" cy="779388"/>
                </a:xfrm>
                <a:prstGeom prst="rect">
                  <a:avLst/>
                </a:prstGeom>
                <a:blipFill>
                  <a:blip r:embed="rId2"/>
                  <a:stretch>
                    <a:fillRect b="-17188"/>
                  </a:stretch>
                </a:blipFill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-1117897" y="1807526"/>
              <a:ext cx="4681537" cy="662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zh-CN" sz="2800" dirty="0">
                  <a:latin typeface="Times New Roman" pitchFamily="18" charset="0"/>
                  <a:ea typeface="楷体_GB2312" pitchFamily="49" charset="-122"/>
                </a:rPr>
                <a:t>H</a:t>
              </a:r>
              <a:r>
                <a:rPr kumimoji="1" lang="en-US" altLang="zh-CN" sz="2800" baseline="-25000" dirty="0">
                  <a:latin typeface="Times New Roman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2800" dirty="0">
                  <a:latin typeface="Times New Roman" pitchFamily="18" charset="0"/>
                  <a:ea typeface="楷体_GB2312" pitchFamily="49" charset="-122"/>
                </a:rPr>
                <a:t>PO</a:t>
              </a:r>
              <a:r>
                <a:rPr kumimoji="1" lang="en-US" altLang="zh-CN" sz="2800" baseline="-25000" dirty="0">
                  <a:latin typeface="Times New Roman" pitchFamily="18" charset="0"/>
                  <a:ea typeface="楷体_GB2312" pitchFamily="49" charset="-122"/>
                </a:rPr>
                <a:t>4</a:t>
              </a:r>
              <a:r>
                <a:rPr kumimoji="1" lang="en-US" altLang="zh-CN" sz="2800" baseline="30000" dirty="0">
                  <a:latin typeface="Times New Roman" pitchFamily="18" charset="0"/>
                  <a:ea typeface="楷体_GB2312" pitchFamily="49" charset="-122"/>
                </a:rPr>
                <a:t>-</a:t>
              </a:r>
              <a:r>
                <a:rPr kumimoji="1" lang="zh-CN" altLang="en-US" sz="2800" dirty="0">
                  <a:latin typeface="Times New Roman" pitchFamily="18" charset="0"/>
                  <a:ea typeface="楷体_GB2312" pitchFamily="49" charset="-122"/>
                </a:rPr>
                <a:t>的计算</a:t>
              </a:r>
              <a:r>
                <a:rPr kumimoji="1" lang="en-US" altLang="zh-CN" sz="2800" dirty="0">
                  <a:latin typeface="Times New Roman" pitchFamily="18" charset="0"/>
                  <a:ea typeface="楷体_GB2312" pitchFamily="49" charset="-122"/>
                </a:rPr>
                <a:t>[H</a:t>
              </a:r>
              <a:r>
                <a:rPr kumimoji="1" lang="en-US" altLang="zh-CN" sz="2800" baseline="30000" dirty="0">
                  <a:latin typeface="Times New Roman" pitchFamily="18" charset="0"/>
                  <a:ea typeface="楷体_GB2312" pitchFamily="49" charset="-122"/>
                </a:rPr>
                <a:t>+</a:t>
              </a:r>
              <a:r>
                <a:rPr kumimoji="1" lang="en-US" altLang="zh-CN" sz="2800" dirty="0">
                  <a:latin typeface="Times New Roman" pitchFamily="18" charset="0"/>
                  <a:ea typeface="楷体_GB2312" pitchFamily="49" charset="-122"/>
                </a:rPr>
                <a:t>]</a:t>
              </a:r>
              <a:r>
                <a:rPr kumimoji="1" lang="zh-CN" altLang="en-US" sz="2800" dirty="0">
                  <a:latin typeface="Times New Roman" pitchFamily="18" charset="0"/>
                  <a:ea typeface="楷体_GB2312" pitchFamily="49" charset="-122"/>
                </a:rPr>
                <a:t>的最简式</a:t>
              </a:r>
              <a:r>
                <a:rPr kumimoji="1" lang="en-US" altLang="zh-CN" sz="2800" dirty="0">
                  <a:latin typeface="Times New Roman" pitchFamily="18" charset="0"/>
                  <a:ea typeface="楷体_GB2312" pitchFamily="49" charset="-122"/>
                </a:rPr>
                <a:t>:</a:t>
              </a:r>
            </a:p>
          </p:txBody>
        </p:sp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-613841" y="3004716"/>
              <a:ext cx="518355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zh-CN" altLang="en-US" sz="2800" dirty="0">
                  <a:latin typeface="Times New Roman" pitchFamily="18" charset="0"/>
                </a:rPr>
                <a:t>当</a:t>
              </a:r>
              <a:r>
                <a:rPr kumimoji="1" lang="en-US" altLang="zh-CN" sz="2800" dirty="0">
                  <a:latin typeface="Times New Roman" pitchFamily="18" charset="0"/>
                </a:rPr>
                <a:t>c</a:t>
              </a:r>
              <a:r>
                <a:rPr kumimoji="1" lang="en-US" altLang="zh-CN" sz="2800" dirty="0">
                  <a:latin typeface="Times New Roman" pitchFamily="18" charset="0"/>
                  <a:sym typeface="Symbol" pitchFamily="18" charset="2"/>
                </a:rPr>
                <a:t></a:t>
              </a:r>
              <a:r>
                <a:rPr kumimoji="1" lang="en-US" altLang="zh-CN" sz="2800" i="1" dirty="0">
                  <a:latin typeface="Times New Roman" pitchFamily="18" charset="0"/>
                </a:rPr>
                <a:t>K</a:t>
              </a:r>
              <a:r>
                <a:rPr kumimoji="1" lang="en-US" altLang="zh-CN" sz="2800" i="1" baseline="-25000" dirty="0">
                  <a:latin typeface="Times New Roman" pitchFamily="18" charset="0"/>
                </a:rPr>
                <a:t>a2</a:t>
              </a:r>
              <a:r>
                <a:rPr kumimoji="1" lang="el-GR" altLang="zh-CN" sz="2800" i="1" baseline="30000" dirty="0">
                  <a:latin typeface="Times New Roman"/>
                  <a:ea typeface="楷体_GB2312" pitchFamily="49" charset="-122"/>
                  <a:cs typeface="Times New Roman"/>
                </a:rPr>
                <a:t> θ</a:t>
              </a:r>
              <a:r>
                <a:rPr kumimoji="1" lang="en-US" altLang="zh-CN" sz="2800" i="1" baseline="-25000" dirty="0">
                  <a:latin typeface="Times New Roman" pitchFamily="18" charset="0"/>
                </a:rPr>
                <a:t> </a:t>
              </a:r>
              <a:r>
                <a:rPr kumimoji="1" lang="en-US" altLang="zh-CN" sz="2800" dirty="0">
                  <a:latin typeface="Times New Roman" pitchFamily="18" charset="0"/>
                </a:rPr>
                <a:t>&gt; 20</a:t>
              </a:r>
              <a:r>
                <a:rPr kumimoji="1" lang="en-US" altLang="zh-CN" sz="2800" i="1" dirty="0">
                  <a:latin typeface="Times New Roman" pitchFamily="18" charset="0"/>
                </a:rPr>
                <a:t>K</a:t>
              </a:r>
              <a:r>
                <a:rPr kumimoji="1" lang="en-US" altLang="zh-CN" sz="2800" i="1" baseline="-25000" dirty="0">
                  <a:latin typeface="Times New Roman" pitchFamily="18" charset="0"/>
                </a:rPr>
                <a:t>w</a:t>
              </a:r>
              <a:r>
                <a:rPr kumimoji="1" lang="el-GR" altLang="zh-CN" sz="2800" i="1" baseline="30000" dirty="0">
                  <a:latin typeface="Times New Roman"/>
                  <a:ea typeface="楷体_GB2312" pitchFamily="49" charset="-122"/>
                  <a:cs typeface="Times New Roman"/>
                </a:rPr>
                <a:t> θ</a:t>
              </a:r>
              <a:r>
                <a:rPr kumimoji="1" lang="en-US" altLang="zh-CN" sz="2800" baseline="-25000" dirty="0">
                  <a:latin typeface="Times New Roman" pitchFamily="18" charset="0"/>
                </a:rPr>
                <a:t> </a:t>
              </a:r>
              <a:r>
                <a:rPr kumimoji="1" lang="en-US" altLang="zh-CN" sz="2800" dirty="0">
                  <a:latin typeface="Times New Roman" pitchFamily="18" charset="0"/>
                </a:rPr>
                <a:t> </a:t>
              </a:r>
              <a:r>
                <a:rPr kumimoji="1" lang="zh-CN" altLang="en-US" sz="2800" dirty="0">
                  <a:latin typeface="Times New Roman" pitchFamily="18" charset="0"/>
                </a:rPr>
                <a:t>且  </a:t>
              </a:r>
              <a:r>
                <a:rPr kumimoji="1" lang="en-US" altLang="zh-CN" sz="2800" dirty="0">
                  <a:latin typeface="Times New Roman" pitchFamily="18" charset="0"/>
                </a:rPr>
                <a:t>c &gt; 20</a:t>
              </a:r>
              <a:r>
                <a:rPr kumimoji="1" lang="en-US" altLang="zh-CN" sz="2800" i="1" dirty="0">
                  <a:latin typeface="Times New Roman" pitchFamily="18" charset="0"/>
                </a:rPr>
                <a:t>K</a:t>
              </a:r>
              <a:r>
                <a:rPr kumimoji="1" lang="en-US" altLang="zh-CN" sz="2800" i="1" baseline="-25000" dirty="0">
                  <a:latin typeface="Times New Roman" pitchFamily="18" charset="0"/>
                </a:rPr>
                <a:t>a1</a:t>
              </a:r>
              <a:r>
                <a:rPr kumimoji="1" lang="el-GR" altLang="zh-CN" sz="2800" i="1" baseline="30000" dirty="0">
                  <a:latin typeface="Times New Roman"/>
                  <a:ea typeface="楷体_GB2312" pitchFamily="49" charset="-122"/>
                  <a:cs typeface="Times New Roman"/>
                </a:rPr>
                <a:t> θ</a:t>
              </a:r>
              <a:endParaRPr kumimoji="1" lang="en-US" altLang="zh-CN" sz="2800" i="1" baseline="-25000" dirty="0">
                <a:latin typeface="Times New Roman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68522" y="4054092"/>
            <a:ext cx="5702525" cy="1607156"/>
            <a:chOff x="-770733" y="4328779"/>
            <a:chExt cx="5702525" cy="1607156"/>
          </a:xfrm>
        </p:grpSpPr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-770733" y="4328779"/>
              <a:ext cx="4681537" cy="662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zh-CN" sz="2800" dirty="0">
                  <a:latin typeface="Times New Roman" pitchFamily="18" charset="0"/>
                  <a:ea typeface="楷体_GB2312" pitchFamily="49" charset="-122"/>
                </a:rPr>
                <a:t>HPO</a:t>
              </a:r>
              <a:r>
                <a:rPr kumimoji="1" lang="en-US" altLang="zh-CN" sz="2800" baseline="-25000" dirty="0">
                  <a:latin typeface="Times New Roman" pitchFamily="18" charset="0"/>
                  <a:ea typeface="楷体_GB2312" pitchFamily="49" charset="-122"/>
                </a:rPr>
                <a:t>4</a:t>
              </a:r>
              <a:r>
                <a:rPr kumimoji="1" lang="en-US" altLang="zh-CN" sz="2800" baseline="30000" dirty="0">
                  <a:latin typeface="Times New Roman" pitchFamily="18" charset="0"/>
                  <a:ea typeface="楷体_GB2312" pitchFamily="49" charset="-122"/>
                </a:rPr>
                <a:t>-</a:t>
              </a:r>
              <a:r>
                <a:rPr kumimoji="1" lang="zh-CN" altLang="en-US" sz="2800" dirty="0">
                  <a:latin typeface="Times New Roman" pitchFamily="18" charset="0"/>
                  <a:ea typeface="楷体_GB2312" pitchFamily="49" charset="-122"/>
                </a:rPr>
                <a:t>的计算</a:t>
              </a:r>
              <a:r>
                <a:rPr kumimoji="1" lang="en-US" altLang="zh-CN" sz="2800" dirty="0">
                  <a:latin typeface="Times New Roman" pitchFamily="18" charset="0"/>
                  <a:ea typeface="楷体_GB2312" pitchFamily="49" charset="-122"/>
                </a:rPr>
                <a:t>[H</a:t>
              </a:r>
              <a:r>
                <a:rPr kumimoji="1" lang="en-US" altLang="zh-CN" sz="2800" baseline="30000" dirty="0">
                  <a:latin typeface="Times New Roman" pitchFamily="18" charset="0"/>
                  <a:ea typeface="楷体_GB2312" pitchFamily="49" charset="-122"/>
                </a:rPr>
                <a:t>+</a:t>
              </a:r>
              <a:r>
                <a:rPr kumimoji="1" lang="en-US" altLang="zh-CN" sz="2800" dirty="0">
                  <a:latin typeface="Times New Roman" pitchFamily="18" charset="0"/>
                  <a:ea typeface="楷体_GB2312" pitchFamily="49" charset="-122"/>
                </a:rPr>
                <a:t>]</a:t>
              </a:r>
              <a:r>
                <a:rPr kumimoji="1" lang="zh-CN" altLang="en-US" sz="2800" dirty="0">
                  <a:latin typeface="Times New Roman" pitchFamily="18" charset="0"/>
                  <a:ea typeface="楷体_GB2312" pitchFamily="49" charset="-122"/>
                </a:rPr>
                <a:t>的最简式</a:t>
              </a:r>
              <a:r>
                <a:rPr kumimoji="1" lang="en-US" altLang="zh-CN" sz="2800" dirty="0">
                  <a:latin typeface="Times New Roman" pitchFamily="18" charset="0"/>
                  <a:ea typeface="楷体_GB2312" pitchFamily="49" charset="-122"/>
                </a:rPr>
                <a:t>:</a:t>
              </a:r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-324792" y="5412715"/>
              <a:ext cx="525658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zh-CN" altLang="en-US" sz="2800" dirty="0">
                  <a:latin typeface="Times New Roman" pitchFamily="18" charset="0"/>
                </a:rPr>
                <a:t>当</a:t>
              </a:r>
              <a:r>
                <a:rPr kumimoji="1" lang="en-US" altLang="zh-CN" sz="2800" dirty="0">
                  <a:latin typeface="Times New Roman" pitchFamily="18" charset="0"/>
                </a:rPr>
                <a:t>c</a:t>
              </a:r>
              <a:r>
                <a:rPr kumimoji="1" lang="en-US" altLang="zh-CN" sz="2800" dirty="0">
                  <a:latin typeface="Times New Roman" pitchFamily="18" charset="0"/>
                  <a:sym typeface="Symbol" pitchFamily="18" charset="2"/>
                </a:rPr>
                <a:t></a:t>
              </a:r>
              <a:r>
                <a:rPr kumimoji="1" lang="en-US" altLang="zh-CN" sz="2800" i="1" dirty="0">
                  <a:latin typeface="Times New Roman" pitchFamily="18" charset="0"/>
                </a:rPr>
                <a:t>K</a:t>
              </a:r>
              <a:r>
                <a:rPr kumimoji="1" lang="en-US" altLang="zh-CN" sz="2800" i="1" baseline="-25000" dirty="0">
                  <a:latin typeface="Times New Roman" pitchFamily="18" charset="0"/>
                </a:rPr>
                <a:t>a3 </a:t>
              </a:r>
              <a:r>
                <a:rPr kumimoji="1" lang="el-GR" altLang="zh-CN" sz="2800" i="1" baseline="30000" dirty="0">
                  <a:latin typeface="Times New Roman"/>
                  <a:ea typeface="楷体_GB2312" pitchFamily="49" charset="-122"/>
                  <a:cs typeface="Times New Roman"/>
                </a:rPr>
                <a:t>θ </a:t>
              </a:r>
              <a:r>
                <a:rPr kumimoji="1" lang="en-US" altLang="zh-CN" sz="2800" dirty="0">
                  <a:latin typeface="Times New Roman" pitchFamily="18" charset="0"/>
                </a:rPr>
                <a:t>&gt; 20</a:t>
              </a:r>
              <a:r>
                <a:rPr kumimoji="1" lang="en-US" altLang="zh-CN" sz="2800" i="1" dirty="0">
                  <a:latin typeface="Times New Roman" pitchFamily="18" charset="0"/>
                </a:rPr>
                <a:t>K</a:t>
              </a:r>
              <a:r>
                <a:rPr kumimoji="1" lang="en-US" altLang="zh-CN" sz="2800" i="1" baseline="-25000" dirty="0">
                  <a:latin typeface="Times New Roman" pitchFamily="18" charset="0"/>
                </a:rPr>
                <a:t>w</a:t>
              </a:r>
              <a:r>
                <a:rPr kumimoji="1" lang="el-GR" altLang="zh-CN" sz="2800" i="1" baseline="30000" dirty="0">
                  <a:latin typeface="Times New Roman"/>
                  <a:ea typeface="楷体_GB2312" pitchFamily="49" charset="-122"/>
                  <a:cs typeface="Times New Roman"/>
                </a:rPr>
                <a:t> θ</a:t>
              </a:r>
              <a:r>
                <a:rPr kumimoji="1" lang="en-US" altLang="zh-CN" sz="2800" baseline="-25000" dirty="0">
                  <a:latin typeface="Times New Roman" pitchFamily="18" charset="0"/>
                </a:rPr>
                <a:t> </a:t>
              </a:r>
              <a:r>
                <a:rPr kumimoji="1" lang="zh-CN" altLang="en-US" sz="2800" dirty="0">
                  <a:latin typeface="Times New Roman" pitchFamily="18" charset="0"/>
                </a:rPr>
                <a:t>且   </a:t>
              </a:r>
              <a:r>
                <a:rPr kumimoji="1" lang="en-US" altLang="zh-CN" sz="2800" dirty="0">
                  <a:latin typeface="Times New Roman" pitchFamily="18" charset="0"/>
                </a:rPr>
                <a:t>c &gt; 20</a:t>
              </a:r>
              <a:r>
                <a:rPr kumimoji="1" lang="en-US" altLang="zh-CN" sz="2800" i="1" dirty="0">
                  <a:latin typeface="Times New Roman" pitchFamily="18" charset="0"/>
                </a:rPr>
                <a:t>K</a:t>
              </a:r>
              <a:r>
                <a:rPr kumimoji="1" lang="en-US" altLang="zh-CN" sz="2800" i="1" baseline="-25000" dirty="0">
                  <a:latin typeface="Times New Roman" pitchFamily="18" charset="0"/>
                </a:rPr>
                <a:t>a2</a:t>
              </a:r>
              <a:r>
                <a:rPr kumimoji="1" lang="el-GR" altLang="zh-CN" sz="2800" i="1" baseline="30000" dirty="0">
                  <a:latin typeface="Times New Roman"/>
                  <a:ea typeface="楷体_GB2312" pitchFamily="49" charset="-122"/>
                  <a:cs typeface="Times New Roman"/>
                </a:rPr>
                <a:t> θ</a:t>
              </a:r>
              <a:endParaRPr kumimoji="1" lang="en-US" altLang="zh-CN" sz="2800" i="1" baseline="-25000" dirty="0">
                <a:latin typeface="Times New Roman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3"/>
              <p:cNvSpPr txBox="1"/>
              <p:nvPr/>
            </p:nvSpPr>
            <p:spPr bwMode="auto">
              <a:xfrm>
                <a:off x="7320136" y="4869160"/>
                <a:ext cx="3089795" cy="86409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ad>
                        <m:radPr>
                          <m:degHide m:val="on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b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20136" y="4869160"/>
                <a:ext cx="3089795" cy="864096"/>
              </a:xfrm>
              <a:prstGeom prst="rect">
                <a:avLst/>
              </a:prstGeom>
              <a:blipFill>
                <a:blip r:embed="rId3"/>
                <a:stretch>
                  <a:fillRect b="-6383"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A48C97-1C8D-424A-8A8D-2F622B031F06}" type="slidenum">
              <a:rPr lang="en-US" altLang="zh-CN" smtClean="0">
                <a:ea typeface="宋体" charset="-122"/>
              </a:rPr>
              <a:pPr/>
              <a:t>67</a:t>
            </a:fld>
            <a:endParaRPr lang="en-US" altLang="zh-CN">
              <a:ea typeface="宋体" charset="-122"/>
            </a:endParaRPr>
          </a:p>
        </p:txBody>
      </p:sp>
      <p:sp>
        <p:nvSpPr>
          <p:cNvPr id="37893" name="Text Box 2"/>
          <p:cNvSpPr txBox="1">
            <a:spLocks noChangeArrowheads="1"/>
          </p:cNvSpPr>
          <p:nvPr/>
        </p:nvSpPr>
        <p:spPr bwMode="auto">
          <a:xfrm>
            <a:off x="1199456" y="164361"/>
            <a:ext cx="10848611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1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例（教本） ：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0.20mol·L</a:t>
            </a:r>
            <a:r>
              <a:rPr lang="en-US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NaH</a:t>
            </a:r>
            <a:r>
              <a:rPr lang="en-US" altLang="zh-CN" sz="28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</a:t>
            </a:r>
            <a:r>
              <a:rPr lang="en-US" altLang="zh-CN" sz="28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溶液的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pH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值。   已知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</a:t>
            </a:r>
            <a:r>
              <a:rPr lang="en-US" altLang="zh-CN" sz="28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=2.16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=7.21, p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=12.32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610670" y="1988840"/>
            <a:ext cx="8661794" cy="3068290"/>
            <a:chOff x="539552" y="2492896"/>
            <a:chExt cx="8661794" cy="3068290"/>
          </a:xfrm>
        </p:grpSpPr>
        <p:sp>
          <p:nvSpPr>
            <p:cNvPr id="553988" name="Text Box 4"/>
            <p:cNvSpPr txBox="1">
              <a:spLocks noChangeArrowheads="1"/>
            </p:cNvSpPr>
            <p:nvPr/>
          </p:nvSpPr>
          <p:spPr bwMode="auto">
            <a:xfrm>
              <a:off x="539552" y="2492896"/>
              <a:ext cx="6934200" cy="541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5000"/>
                </a:lnSpc>
                <a:spcBef>
                  <a:spcPct val="10000"/>
                </a:spcBef>
              </a:pPr>
              <a:r>
                <a:rPr lang="zh-CN" altLang="en-US" sz="3000" dirty="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</a:rPr>
                <a:t>解： </a:t>
              </a:r>
              <a:r>
                <a:rPr lang="en-US" altLang="zh-CN" sz="3000" i="1" dirty="0">
                  <a:latin typeface="Times New Roman" pitchFamily="18" charset="0"/>
                  <a:ea typeface="隶书" pitchFamily="49" charset="-122"/>
                </a:rPr>
                <a:t>c</a:t>
              </a:r>
              <a:r>
                <a:rPr kumimoji="1" lang="en-US" altLang="zh-CN" sz="3000" i="1" dirty="0">
                  <a:latin typeface="Times New Roman" pitchFamily="18" charset="0"/>
                  <a:ea typeface="隶书" pitchFamily="49" charset="-122"/>
                </a:rPr>
                <a:t>K</a:t>
              </a:r>
              <a:r>
                <a:rPr kumimoji="1" lang="en-US" altLang="zh-CN" sz="3000" baseline="-25000" dirty="0">
                  <a:latin typeface="Times New Roman" pitchFamily="18" charset="0"/>
                  <a:ea typeface="隶书" pitchFamily="49" charset="-122"/>
                </a:rPr>
                <a:t>a2 </a:t>
              </a:r>
              <a:r>
                <a:rPr kumimoji="1" lang="el-GR" altLang="zh-CN" sz="3200" i="1" baseline="30000" dirty="0">
                  <a:latin typeface="Times New Roman"/>
                  <a:ea typeface="楷体_GB2312" pitchFamily="49" charset="-122"/>
                  <a:cs typeface="Times New Roman"/>
                </a:rPr>
                <a:t>θ </a:t>
              </a:r>
              <a:r>
                <a:rPr lang="en-US" altLang="zh-CN" sz="3000" dirty="0">
                  <a:latin typeface="Times New Roman" pitchFamily="18" charset="0"/>
                  <a:cs typeface="Times New Roman" pitchFamily="18" charset="0"/>
                </a:rPr>
                <a:t>&gt;20</a:t>
              </a:r>
              <a:r>
                <a:rPr lang="en-US" altLang="zh-CN" sz="3000" i="1" dirty="0">
                  <a:latin typeface="Times New Roman" pitchFamily="18" charset="0"/>
                  <a:ea typeface="隶书" pitchFamily="49" charset="-122"/>
                </a:rPr>
                <a:t>K</a:t>
              </a:r>
              <a:r>
                <a:rPr lang="en-US" altLang="zh-CN" sz="3000" baseline="-25000" dirty="0">
                  <a:latin typeface="Times New Roman" pitchFamily="18" charset="0"/>
                  <a:ea typeface="隶书" pitchFamily="49" charset="-122"/>
                </a:rPr>
                <a:t>w</a:t>
              </a:r>
              <a:r>
                <a:rPr kumimoji="1" lang="el-GR" altLang="zh-CN" sz="3200" i="1" baseline="30000" dirty="0">
                  <a:latin typeface="Times New Roman"/>
                  <a:ea typeface="楷体_GB2312" pitchFamily="49" charset="-122"/>
                  <a:cs typeface="Times New Roman"/>
                </a:rPr>
                <a:t> θ</a:t>
              </a:r>
              <a:r>
                <a:rPr lang="en-US" altLang="zh-CN" sz="3000" dirty="0">
                  <a:latin typeface="Times New Roman" pitchFamily="18" charset="0"/>
                  <a:ea typeface="隶书" pitchFamily="49" charset="-122"/>
                </a:rPr>
                <a:t>   </a:t>
              </a:r>
              <a:r>
                <a:rPr lang="zh-CN" altLang="en-US" sz="3000" dirty="0">
                  <a:latin typeface="Times New Roman" pitchFamily="18" charset="0"/>
                  <a:ea typeface="隶书" pitchFamily="49" charset="-122"/>
                </a:rPr>
                <a:t>且</a:t>
              </a:r>
              <a:r>
                <a:rPr lang="en-US" altLang="zh-CN" sz="3000" i="1" dirty="0">
                  <a:latin typeface="Times New Roman" pitchFamily="18" charset="0"/>
                  <a:ea typeface="隶书" pitchFamily="49" charset="-122"/>
                </a:rPr>
                <a:t>c </a:t>
              </a:r>
              <a:r>
                <a:rPr lang="en-US" altLang="zh-CN" sz="3000" dirty="0">
                  <a:latin typeface="Times New Roman" pitchFamily="18" charset="0"/>
                  <a:ea typeface="隶书" pitchFamily="49" charset="-122"/>
                </a:rPr>
                <a:t>&gt;20</a:t>
              </a:r>
              <a:r>
                <a:rPr lang="en-US" altLang="zh-CN" sz="3000" i="1" dirty="0">
                  <a:latin typeface="Times New Roman" pitchFamily="18" charset="0"/>
                  <a:ea typeface="隶书" pitchFamily="49" charset="-122"/>
                </a:rPr>
                <a:t>K</a:t>
              </a:r>
              <a:r>
                <a:rPr lang="en-US" altLang="zh-CN" sz="3000" baseline="-25000" dirty="0">
                  <a:latin typeface="Times New Roman" pitchFamily="18" charset="0"/>
                  <a:ea typeface="隶书" pitchFamily="49" charset="-122"/>
                </a:rPr>
                <a:t>a1</a:t>
              </a:r>
              <a:r>
                <a:rPr kumimoji="1" lang="el-GR" altLang="zh-CN" sz="3200" i="1" baseline="30000" dirty="0">
                  <a:latin typeface="Times New Roman"/>
                  <a:ea typeface="楷体_GB2312" pitchFamily="49" charset="-122"/>
                  <a:cs typeface="Times New Roman"/>
                </a:rPr>
                <a:t> θ</a:t>
              </a:r>
              <a:r>
                <a:rPr lang="en-US" altLang="zh-CN" sz="3000" baseline="-25000" dirty="0">
                  <a:latin typeface="Times New Roman" pitchFamily="18" charset="0"/>
                  <a:ea typeface="隶书" pitchFamily="49" charset="-122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3990" name="Object 6"/>
                <p:cNvSpPr txBox="1"/>
                <p:nvPr/>
              </p:nvSpPr>
              <p:spPr bwMode="auto">
                <a:xfrm>
                  <a:off x="2051720" y="3429000"/>
                  <a:ext cx="3625850" cy="10064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∴[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]=</m:t>
                        </m:r>
                        <m:rad>
                          <m:radPr>
                            <m:degHide m:val="on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bSup>
                          </m:e>
                        </m:ra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53990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1720" y="3429000"/>
                  <a:ext cx="3625850" cy="10064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bject 5"/>
                <p:cNvSpPr txBox="1"/>
                <p:nvPr/>
              </p:nvSpPr>
              <p:spPr bwMode="auto">
                <a:xfrm>
                  <a:off x="1043608" y="4653136"/>
                  <a:ext cx="8157738" cy="908050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𝑝𝐻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sSubSup>
                          <m:sSub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CN" altLang="en-US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b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sSubSup>
                          <m:sSub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CN" altLang="en-US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b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(2.16+7.21)=4.68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43608" y="4653136"/>
                  <a:ext cx="8157738" cy="9080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4" name="Rectangle 14"/>
          <p:cNvSpPr>
            <a:spLocks noGrp="1" noChangeArrowheads="1"/>
          </p:cNvSpPr>
          <p:nvPr>
            <p:ph type="title"/>
          </p:nvPr>
        </p:nvSpPr>
        <p:spPr>
          <a:xfrm>
            <a:off x="1248304" y="447054"/>
            <a:ext cx="9984317" cy="639762"/>
          </a:xfrm>
          <a:noFill/>
        </p:spPr>
        <p:txBody>
          <a:bodyPr/>
          <a:lstStyle/>
          <a:p>
            <a:pPr eaLnBrk="1" hangingPunct="1"/>
            <a:r>
              <a:rPr lang="en-US" altLang="zh-CN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二）由弱酸和弱碱组成的两性物质溶液</a:t>
            </a:r>
          </a:p>
        </p:txBody>
      </p:sp>
      <p:sp>
        <p:nvSpPr>
          <p:cNvPr id="3891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E7DE3E-27BA-4A52-BAE6-C568AAE0E125}" type="slidenum">
              <a:rPr lang="en-US" altLang="zh-CN" smtClean="0">
                <a:ea typeface="宋体" charset="-122"/>
              </a:rPr>
              <a:pPr/>
              <a:t>68</a:t>
            </a:fld>
            <a:endParaRPr lang="en-US" altLang="zh-CN">
              <a:ea typeface="宋体" charset="-122"/>
            </a:endParaRPr>
          </a:p>
        </p:txBody>
      </p:sp>
      <p:sp>
        <p:nvSpPr>
          <p:cNvPr id="555010" name="Text Box 2"/>
          <p:cNvSpPr txBox="1">
            <a:spLocks noChangeArrowheads="1"/>
          </p:cNvSpPr>
          <p:nvPr/>
        </p:nvSpPr>
        <p:spPr bwMode="auto">
          <a:xfrm>
            <a:off x="1498603" y="1470380"/>
            <a:ext cx="8604250" cy="501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10000"/>
              </a:lnSpc>
              <a:spcBef>
                <a:spcPct val="5000"/>
              </a:spcBef>
            </a:pP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</a:rPr>
              <a:t>以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NH</a:t>
            </a:r>
            <a:r>
              <a:rPr lang="en-US" altLang="zh-CN" sz="2600" baseline="-25000" dirty="0"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Ac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</a:rPr>
              <a:t>为例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zh-CN" altLang="en-US" sz="2600" dirty="0">
                <a:latin typeface="Times New Roman" pitchFamily="18" charset="0"/>
                <a:ea typeface="楷体_GB2312" pitchFamily="49" charset="-122"/>
              </a:rPr>
              <a:t>它在水中发生下列质子传递平衡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91544" y="2130239"/>
            <a:ext cx="6781800" cy="563563"/>
            <a:chOff x="384" y="1104"/>
            <a:chExt cx="4272" cy="355"/>
          </a:xfrm>
        </p:grpSpPr>
        <p:sp>
          <p:nvSpPr>
            <p:cNvPr id="38927" name="Text Box 4"/>
            <p:cNvSpPr txBox="1">
              <a:spLocks noChangeArrowheads="1"/>
            </p:cNvSpPr>
            <p:nvPr/>
          </p:nvSpPr>
          <p:spPr bwMode="auto">
            <a:xfrm>
              <a:off x="384" y="1104"/>
              <a:ext cx="4272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"/>
                </a:spcBef>
              </a:pPr>
              <a:r>
                <a:rPr kumimoji="1" lang="en-US" altLang="zh-CN" sz="3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          NH</a:t>
              </a:r>
              <a:r>
                <a:rPr kumimoji="1" lang="en-US" altLang="zh-CN" sz="3000" baseline="-25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4</a:t>
              </a:r>
              <a:r>
                <a:rPr kumimoji="1" lang="en-US" altLang="zh-CN" sz="3000" baseline="30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+</a:t>
              </a:r>
              <a:r>
                <a:rPr kumimoji="1" lang="en-US" altLang="zh-CN" sz="3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  +  H</a:t>
              </a:r>
              <a:r>
                <a:rPr kumimoji="1" lang="en-US" altLang="zh-CN" sz="3000" baseline="-25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r>
                <a:rPr kumimoji="1" lang="en-US" altLang="zh-CN" sz="3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O            NH</a:t>
              </a:r>
              <a:r>
                <a:rPr kumimoji="1" lang="en-US" altLang="zh-CN" sz="3000" baseline="-25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3 </a:t>
              </a:r>
              <a:r>
                <a:rPr kumimoji="1" lang="en-US" altLang="zh-CN" sz="3000" baseline="30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  </a:t>
              </a:r>
              <a:r>
                <a:rPr kumimoji="1" lang="en-US" altLang="zh-CN" sz="3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+  H</a:t>
              </a:r>
              <a:r>
                <a:rPr kumimoji="1" lang="en-US" altLang="zh-CN" sz="3000" baseline="-25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3</a:t>
              </a:r>
              <a:r>
                <a:rPr kumimoji="1" lang="en-US" altLang="zh-CN" sz="3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O</a:t>
              </a:r>
              <a:r>
                <a:rPr kumimoji="1" lang="en-US" altLang="zh-CN" sz="3000" baseline="30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+</a:t>
              </a:r>
              <a:endParaRPr lang="en-US" altLang="zh-CN" sz="3000" baseline="30000" dirty="0">
                <a:solidFill>
                  <a:srgbClr val="3333FF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38917" name="Object 5"/>
            <p:cNvGraphicFramePr>
              <a:graphicFrameLocks noChangeAspect="1"/>
            </p:cNvGraphicFramePr>
            <p:nvPr/>
          </p:nvGraphicFramePr>
          <p:xfrm>
            <a:off x="2390" y="1248"/>
            <a:ext cx="490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09" name="CS ChemDraw Drawing" r:id="rId3" imgW="729000" imgH="167400" progId="ChemDraw.Document.6.0">
                    <p:embed/>
                  </p:oleObj>
                </mc:Choice>
                <mc:Fallback>
                  <p:oleObj name="CS ChemDraw Drawing" r:id="rId3" imgW="729000" imgH="167400" progId="ChemDraw.Document.6.0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0" y="1248"/>
                          <a:ext cx="490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991544" y="2813070"/>
            <a:ext cx="6781800" cy="563563"/>
            <a:chOff x="576" y="1491"/>
            <a:chExt cx="4272" cy="355"/>
          </a:xfrm>
        </p:grpSpPr>
        <p:sp>
          <p:nvSpPr>
            <p:cNvPr id="38926" name="Text Box 7"/>
            <p:cNvSpPr txBox="1">
              <a:spLocks noChangeArrowheads="1"/>
            </p:cNvSpPr>
            <p:nvPr/>
          </p:nvSpPr>
          <p:spPr bwMode="auto">
            <a:xfrm>
              <a:off x="576" y="1491"/>
              <a:ext cx="4272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"/>
                </a:spcBef>
              </a:pPr>
              <a:r>
                <a:rPr kumimoji="1" lang="en-US" altLang="zh-CN" sz="3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          Ac</a:t>
              </a:r>
              <a:r>
                <a:rPr kumimoji="1" lang="en-US" altLang="zh-CN" sz="3000" baseline="30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-</a:t>
              </a:r>
              <a:r>
                <a:rPr kumimoji="1" lang="en-US" altLang="zh-CN" sz="3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  +  H</a:t>
              </a:r>
              <a:r>
                <a:rPr kumimoji="1" lang="en-US" altLang="zh-CN" sz="3000" baseline="-25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r>
                <a:rPr kumimoji="1" lang="en-US" altLang="zh-CN" sz="3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O             </a:t>
              </a:r>
              <a:r>
                <a:rPr kumimoji="1" lang="en-US" altLang="zh-CN" sz="3000" dirty="0" err="1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HAc</a:t>
              </a:r>
              <a:r>
                <a:rPr kumimoji="1" lang="en-US" altLang="zh-CN" sz="3000" baseline="30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  </a:t>
              </a:r>
              <a:r>
                <a:rPr kumimoji="1" lang="en-US" altLang="zh-CN" sz="3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+  OH</a:t>
              </a:r>
              <a:r>
                <a:rPr kumimoji="1" lang="en-US" altLang="zh-CN" sz="3000" baseline="30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-</a:t>
              </a:r>
              <a:endParaRPr lang="en-US" altLang="zh-CN" sz="3000" baseline="30000" dirty="0">
                <a:solidFill>
                  <a:srgbClr val="3333FF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38916" name="Object 8"/>
            <p:cNvGraphicFramePr>
              <a:graphicFrameLocks noChangeAspect="1"/>
            </p:cNvGraphicFramePr>
            <p:nvPr/>
          </p:nvGraphicFramePr>
          <p:xfrm>
            <a:off x="2400" y="1635"/>
            <a:ext cx="490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10" name="CS ChemDraw Drawing" r:id="rId5" imgW="729000" imgH="167400" progId="ChemDraw.Document.6.0">
                    <p:embed/>
                  </p:oleObj>
                </mc:Choice>
                <mc:Fallback>
                  <p:oleObj name="CS ChemDraw Drawing" r:id="rId5" imgW="729000" imgH="167400" progId="ChemDraw.Document.6.0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635"/>
                          <a:ext cx="490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5017" name="Text Box 9"/>
          <p:cNvSpPr txBox="1">
            <a:spLocks noChangeArrowheads="1"/>
          </p:cNvSpPr>
          <p:nvPr/>
        </p:nvSpPr>
        <p:spPr bwMode="auto">
          <a:xfrm>
            <a:off x="440556" y="3595708"/>
            <a:ext cx="8893175" cy="1992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ct val="5000"/>
              </a:spcBef>
              <a:tabLst>
                <a:tab pos="666750" algn="l"/>
              </a:tabLst>
            </a:pPr>
            <a:r>
              <a:rPr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表示阳离子酸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(NH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的解离常数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just" eaLnBrk="0" hangingPunct="0">
              <a:lnSpc>
                <a:spcPct val="150000"/>
              </a:lnSpc>
              <a:spcBef>
                <a:spcPct val="5000"/>
              </a:spcBef>
              <a:tabLst>
                <a:tab pos="666750" algn="l"/>
              </a:tabLst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表示阴离子碱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kumimoji="1" lang="en-US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的共轭酸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HAc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的解离常数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just" eaLnBrk="0" hangingPunct="0">
              <a:lnSpc>
                <a:spcPct val="150000"/>
              </a:lnSpc>
              <a:spcBef>
                <a:spcPct val="5000"/>
              </a:spcBef>
              <a:tabLst>
                <a:tab pos="666750" algn="l"/>
              </a:tabLst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当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800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l-GR" altLang="zh-CN" sz="2800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≥20K</a:t>
            </a:r>
            <a:r>
              <a:rPr lang="en-US" altLang="zh-CN" sz="2800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 </a:t>
            </a:r>
            <a:r>
              <a:rPr kumimoji="1" lang="el-GR" altLang="zh-CN" sz="2800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，且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800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≥20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l-GR" altLang="zh-CN" sz="2800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sz="28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时，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909118" y="5697538"/>
            <a:ext cx="4046539" cy="976313"/>
            <a:chOff x="878" y="3465"/>
            <a:chExt cx="2549" cy="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914" name="Object 11"/>
                <p:cNvSpPr txBox="1"/>
                <p:nvPr/>
              </p:nvSpPr>
              <p:spPr bwMode="auto">
                <a:xfrm>
                  <a:off x="878" y="3465"/>
                  <a:ext cx="1810" cy="615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]=</m:t>
                        </m:r>
                        <m:rad>
                          <m:radPr>
                            <m:degHide m:val="on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Sup>
                                  <m:sSubSupPr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28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bSup>
                              </m:e>
                              <m:sup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8914" name="Object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78" y="3465"/>
                  <a:ext cx="1810" cy="6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3083" y="3611"/>
              <a:ext cx="344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5000"/>
                </a:lnSpc>
                <a:spcBef>
                  <a:spcPct val="10000"/>
                </a:spcBef>
              </a:pPr>
              <a:r>
                <a:rPr kumimoji="1" lang="zh-CN" altLang="en-US" sz="2800" dirty="0">
                  <a:latin typeface="Times New Roman" pitchFamily="18" charset="0"/>
                  <a:ea typeface="隶书" pitchFamily="49" charset="-122"/>
                </a:rPr>
                <a:t>或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5"/>
              <p:cNvSpPr txBox="1"/>
              <p:nvPr/>
            </p:nvSpPr>
            <p:spPr bwMode="auto">
              <a:xfrm>
                <a:off x="7317507" y="5588305"/>
                <a:ext cx="4032447" cy="9080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𝑝𝐻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bSup>
                        <m:sSub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b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bSup>
                        <m:sSub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7507" y="5588305"/>
                <a:ext cx="4032447" cy="9080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5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7" grpId="0" autoUpdateAnimBg="0"/>
      <p:bldP spid="1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9A4230-B8CA-4C5D-A410-619E3E83F7F2}" type="slidenum">
              <a:rPr lang="en-US" altLang="zh-CN" smtClean="0">
                <a:ea typeface="宋体" charset="-122"/>
              </a:rPr>
              <a:pPr/>
              <a:t>69</a:t>
            </a:fld>
            <a:endParaRPr lang="en-US" altLang="zh-CN">
              <a:ea typeface="宋体" charset="-122"/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400796" y="184149"/>
            <a:ext cx="8100392" cy="203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ct val="10000"/>
              </a:spcBef>
            </a:pP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例（教本）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0.10mol·L</a:t>
            </a:r>
            <a:r>
              <a:rPr lang="en-US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 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NH</a:t>
            </a:r>
            <a:r>
              <a:rPr lang="en-US" altLang="zh-CN" sz="28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CN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溶液的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pH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值。</a:t>
            </a:r>
          </a:p>
          <a:p>
            <a:pPr algn="just" eaLnBrk="0" hangingPunct="0">
              <a:lnSpc>
                <a:spcPct val="150000"/>
              </a:lnSpc>
              <a:spcBef>
                <a:spcPct val="1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已知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NH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l-GR" altLang="zh-CN" sz="2800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θ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5.59×10</a:t>
            </a:r>
            <a:r>
              <a:rPr lang="en-US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-10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</a:p>
          <a:p>
            <a:pPr algn="just" eaLnBrk="0" hangingPunct="0">
              <a:lnSpc>
                <a:spcPct val="150000"/>
              </a:lnSpc>
              <a:spcBef>
                <a:spcPct val="1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HCN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l-GR" altLang="zh-CN" sz="2800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θ 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6.17×10</a:t>
            </a:r>
            <a:r>
              <a:rPr lang="en-US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-10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27448" y="2997200"/>
            <a:ext cx="8899202" cy="2341083"/>
            <a:chOff x="-396552" y="2997200"/>
            <a:chExt cx="8899202" cy="23410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6036" name="Object 4"/>
                <p:cNvSpPr txBox="1"/>
                <p:nvPr/>
              </p:nvSpPr>
              <p:spPr bwMode="auto">
                <a:xfrm>
                  <a:off x="-396552" y="4315933"/>
                  <a:ext cx="8899202" cy="1022350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故</m:t>
                            </m:r>
                          </m:e>
                          <m:sub/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𝑝𝐻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sSubSup>
                          <m:sSub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CN" altLang="en-US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b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bSup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(9.25+9.21)=9.23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56036" name="Object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396552" y="4315933"/>
                  <a:ext cx="8899202" cy="102235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6037" name="Text Box 5"/>
            <p:cNvSpPr txBox="1">
              <a:spLocks noChangeArrowheads="1"/>
            </p:cNvSpPr>
            <p:nvPr/>
          </p:nvSpPr>
          <p:spPr bwMode="auto">
            <a:xfrm>
              <a:off x="1042988" y="2997200"/>
              <a:ext cx="6934200" cy="541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5000"/>
                </a:lnSpc>
                <a:spcBef>
                  <a:spcPct val="10000"/>
                </a:spcBef>
              </a:pPr>
              <a:r>
                <a:rPr lang="zh-CN" altLang="en-US" sz="3000" dirty="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</a:rPr>
                <a:t>解： </a:t>
              </a:r>
              <a:r>
                <a:rPr lang="en-US" altLang="zh-CN" sz="3000" i="1" dirty="0" err="1">
                  <a:latin typeface="Times New Roman" pitchFamily="18" charset="0"/>
                  <a:ea typeface="隶书" pitchFamily="49" charset="-122"/>
                </a:rPr>
                <a:t>c</a:t>
              </a:r>
              <a:r>
                <a:rPr kumimoji="1" lang="en-US" altLang="zh-CN" sz="3000" i="1" dirty="0" err="1">
                  <a:latin typeface="Times New Roman" pitchFamily="18" charset="0"/>
                  <a:ea typeface="隶书" pitchFamily="49" charset="-122"/>
                </a:rPr>
                <a:t>K</a:t>
              </a:r>
              <a:r>
                <a:rPr kumimoji="1" lang="en-US" altLang="zh-CN" sz="3000" baseline="-25000" dirty="0" err="1">
                  <a:latin typeface="Times New Roman" pitchFamily="18" charset="0"/>
                  <a:ea typeface="隶书" pitchFamily="49" charset="-122"/>
                </a:rPr>
                <a:t>a</a:t>
              </a:r>
              <a:r>
                <a:rPr kumimoji="1" lang="en-US" altLang="zh-CN" sz="3000" baseline="-25000" dirty="0">
                  <a:latin typeface="Times New Roman" pitchFamily="18" charset="0"/>
                  <a:ea typeface="隶书" pitchFamily="49" charset="-122"/>
                </a:rPr>
                <a:t> </a:t>
              </a:r>
              <a:r>
                <a:rPr kumimoji="1" lang="el-GR" altLang="zh-CN" sz="3200" i="1" baseline="30000" dirty="0">
                  <a:latin typeface="Times New Roman"/>
                  <a:ea typeface="楷体_GB2312" pitchFamily="49" charset="-122"/>
                  <a:cs typeface="Times New Roman"/>
                </a:rPr>
                <a:t>θ </a:t>
              </a:r>
              <a:r>
                <a:rPr lang="en-US" altLang="zh-CN" sz="3000" dirty="0">
                  <a:latin typeface="Times New Roman" pitchFamily="18" charset="0"/>
                  <a:cs typeface="Times New Roman" pitchFamily="18" charset="0"/>
                </a:rPr>
                <a:t>&gt;20</a:t>
              </a:r>
              <a:r>
                <a:rPr lang="en-US" altLang="zh-CN" sz="3000" i="1" dirty="0">
                  <a:latin typeface="Times New Roman" pitchFamily="18" charset="0"/>
                  <a:ea typeface="隶书" pitchFamily="49" charset="-122"/>
                </a:rPr>
                <a:t>K</a:t>
              </a:r>
              <a:r>
                <a:rPr lang="en-US" altLang="zh-CN" sz="3000" baseline="-25000" dirty="0">
                  <a:latin typeface="Times New Roman" pitchFamily="18" charset="0"/>
                  <a:ea typeface="隶书" pitchFamily="49" charset="-122"/>
                </a:rPr>
                <a:t>w</a:t>
              </a:r>
              <a:r>
                <a:rPr kumimoji="1" lang="el-GR" altLang="zh-CN" sz="3200" i="1" baseline="30000" dirty="0">
                  <a:latin typeface="Times New Roman"/>
                  <a:ea typeface="楷体_GB2312" pitchFamily="49" charset="-122"/>
                  <a:cs typeface="Times New Roman"/>
                </a:rPr>
                <a:t> θ</a:t>
              </a:r>
              <a:r>
                <a:rPr lang="en-US" altLang="zh-CN" sz="3000" dirty="0">
                  <a:latin typeface="Times New Roman" pitchFamily="18" charset="0"/>
                  <a:ea typeface="隶书" pitchFamily="49" charset="-122"/>
                </a:rPr>
                <a:t>   </a:t>
              </a:r>
              <a:r>
                <a:rPr lang="zh-CN" altLang="en-US" sz="3000" dirty="0">
                  <a:latin typeface="Times New Roman" pitchFamily="18" charset="0"/>
                  <a:ea typeface="隶书" pitchFamily="49" charset="-122"/>
                </a:rPr>
                <a:t>且</a:t>
              </a:r>
              <a:r>
                <a:rPr lang="en-US" altLang="zh-CN" sz="3000" i="1" dirty="0">
                  <a:latin typeface="Times New Roman" pitchFamily="18" charset="0"/>
                  <a:ea typeface="隶书" pitchFamily="49" charset="-122"/>
                </a:rPr>
                <a:t>c </a:t>
              </a:r>
              <a:r>
                <a:rPr lang="en-US" altLang="zh-CN" sz="3000" dirty="0">
                  <a:latin typeface="Times New Roman" pitchFamily="18" charset="0"/>
                  <a:ea typeface="隶书" pitchFamily="49" charset="-122"/>
                </a:rPr>
                <a:t>&gt;20</a:t>
              </a:r>
              <a:r>
                <a:rPr lang="en-US" altLang="zh-CN" sz="3000" i="1" dirty="0">
                  <a:latin typeface="Times New Roman" pitchFamily="18" charset="0"/>
                  <a:ea typeface="隶书" pitchFamily="49" charset="-122"/>
                </a:rPr>
                <a:t>K</a:t>
              </a:r>
              <a:r>
                <a:rPr lang="en-US" altLang="zh-CN" sz="3000" baseline="-25000" dirty="0">
                  <a:latin typeface="Times New Roman" pitchFamily="18" charset="0"/>
                  <a:ea typeface="隶书" pitchFamily="49" charset="-122"/>
                </a:rPr>
                <a:t>a</a:t>
              </a:r>
              <a:r>
                <a:rPr kumimoji="1" lang="el-GR" altLang="zh-CN" sz="3200" i="1" baseline="30000" dirty="0">
                  <a:latin typeface="Times New Roman"/>
                  <a:ea typeface="楷体_GB2312" pitchFamily="49" charset="-122"/>
                  <a:cs typeface="Times New Roman"/>
                </a:rPr>
                <a:t> θ</a:t>
              </a:r>
              <a:r>
                <a:rPr lang="en-US" altLang="zh-CN" sz="3000" baseline="-25000" dirty="0">
                  <a:latin typeface="Times New Roman" pitchFamily="18" charset="0"/>
                  <a:ea typeface="隶书" pitchFamily="49" charset="-122"/>
                </a:rPr>
                <a:t> </a:t>
              </a:r>
              <a:r>
                <a:rPr lang="en-US" altLang="zh-CN" sz="3000" dirty="0">
                  <a:latin typeface="Times New Roman" pitchFamily="18" charset="0"/>
                  <a:ea typeface="隶书" pitchFamily="49" charset="-122"/>
                </a:rPr>
                <a:t>′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6"/>
          <p:cNvSpPr>
            <a:spLocks noGrp="1"/>
          </p:cNvSpPr>
          <p:nvPr>
            <p:ph type="title"/>
          </p:nvPr>
        </p:nvSpPr>
        <p:spPr>
          <a:xfrm>
            <a:off x="2279576" y="420689"/>
            <a:ext cx="8143875" cy="679450"/>
          </a:xfrm>
        </p:spPr>
        <p:txBody>
          <a:bodyPr/>
          <a:lstStyle/>
          <a:p>
            <a:r>
              <a:rPr kumimoji="1" lang="zh-CN" altLang="en-US" b="1" dirty="0">
                <a:latin typeface="Times New Roman" pitchFamily="18" charset="0"/>
                <a:ea typeface="楷体_GB2312" pitchFamily="49" charset="-122"/>
              </a:rPr>
              <a:t>离子氛（</a:t>
            </a:r>
            <a:r>
              <a:rPr kumimoji="1" lang="en-US" altLang="zh-CN" b="1" dirty="0">
                <a:latin typeface="Times New Roman" pitchFamily="18" charset="0"/>
                <a:ea typeface="楷体_GB2312" pitchFamily="49" charset="-122"/>
              </a:rPr>
              <a:t>ion atmosphere )</a:t>
            </a:r>
            <a:endParaRPr lang="zh-CN" altLang="en-US" dirty="0"/>
          </a:p>
        </p:txBody>
      </p:sp>
      <p:sp>
        <p:nvSpPr>
          <p:cNvPr id="5325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22A4A1-D2E3-4C5A-8926-2D51FABC42EF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>
              <a:ea typeface="宋体" charset="-122"/>
            </a:endParaRP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1870008" y="5361204"/>
            <a:ext cx="7775575" cy="621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6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使溶液中自由离子的浓度降低。</a:t>
            </a:r>
            <a:endParaRPr lang="zh-CN" altLang="en-US" sz="26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53253" name="Group 13"/>
          <p:cNvGrpSpPr>
            <a:grpSpLocks/>
          </p:cNvGrpSpPr>
          <p:nvPr/>
        </p:nvGrpSpPr>
        <p:grpSpPr bwMode="auto">
          <a:xfrm>
            <a:off x="2113734" y="2679968"/>
            <a:ext cx="2895600" cy="2073275"/>
            <a:chOff x="3408" y="2592"/>
            <a:chExt cx="1824" cy="1306"/>
          </a:xfrm>
        </p:grpSpPr>
        <p:grpSp>
          <p:nvGrpSpPr>
            <p:cNvPr id="53257" name="Group 14"/>
            <p:cNvGrpSpPr>
              <a:grpSpLocks/>
            </p:cNvGrpSpPr>
            <p:nvPr/>
          </p:nvGrpSpPr>
          <p:grpSpPr bwMode="auto">
            <a:xfrm>
              <a:off x="3408" y="2592"/>
              <a:ext cx="1824" cy="624"/>
              <a:chOff x="3360" y="3168"/>
              <a:chExt cx="1632" cy="576"/>
            </a:xfrm>
          </p:grpSpPr>
          <p:sp>
            <p:nvSpPr>
              <p:cNvPr id="53259" name="Oval 15"/>
              <p:cNvSpPr>
                <a:spLocks noChangeArrowheads="1"/>
              </p:cNvSpPr>
              <p:nvPr/>
            </p:nvSpPr>
            <p:spPr bwMode="auto">
              <a:xfrm>
                <a:off x="3360" y="3312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004747"/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0" name="Oval 16"/>
              <p:cNvSpPr>
                <a:spLocks noChangeArrowheads="1"/>
              </p:cNvSpPr>
              <p:nvPr/>
            </p:nvSpPr>
            <p:spPr bwMode="auto">
              <a:xfrm>
                <a:off x="3600" y="3168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1" name="Oval 17"/>
              <p:cNvSpPr>
                <a:spLocks noChangeArrowheads="1"/>
              </p:cNvSpPr>
              <p:nvPr/>
            </p:nvSpPr>
            <p:spPr bwMode="auto">
              <a:xfrm>
                <a:off x="3984" y="3552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004747"/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2" name="Oval 18"/>
              <p:cNvSpPr>
                <a:spLocks noChangeArrowheads="1"/>
              </p:cNvSpPr>
              <p:nvPr/>
            </p:nvSpPr>
            <p:spPr bwMode="auto">
              <a:xfrm>
                <a:off x="4176" y="3360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3" name="Oval 19"/>
              <p:cNvSpPr>
                <a:spLocks noChangeArrowheads="1"/>
              </p:cNvSpPr>
              <p:nvPr/>
            </p:nvSpPr>
            <p:spPr bwMode="auto">
              <a:xfrm>
                <a:off x="4704" y="3408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004747"/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4" name="Oval 20"/>
              <p:cNvSpPr>
                <a:spLocks noChangeArrowheads="1"/>
              </p:cNvSpPr>
              <p:nvPr/>
            </p:nvSpPr>
            <p:spPr bwMode="auto">
              <a:xfrm>
                <a:off x="4800" y="3216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58" name="Text Box 21"/>
            <p:cNvSpPr txBox="1">
              <a:spLocks noChangeArrowheads="1"/>
            </p:cNvSpPr>
            <p:nvPr/>
          </p:nvSpPr>
          <p:spPr bwMode="auto">
            <a:xfrm>
              <a:off x="3744" y="3571"/>
              <a:ext cx="14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</a:rPr>
                <a:t>离子对模型</a:t>
              </a:r>
            </a:p>
          </p:txBody>
        </p:sp>
      </p:grpSp>
      <p:grpSp>
        <p:nvGrpSpPr>
          <p:cNvPr id="53254" name="Group 22"/>
          <p:cNvGrpSpPr>
            <a:grpSpLocks/>
          </p:cNvGrpSpPr>
          <p:nvPr/>
        </p:nvGrpSpPr>
        <p:grpSpPr bwMode="auto">
          <a:xfrm>
            <a:off x="6290267" y="2391043"/>
            <a:ext cx="3810000" cy="2881313"/>
            <a:chOff x="528" y="2112"/>
            <a:chExt cx="2400" cy="1815"/>
          </a:xfrm>
        </p:grpSpPr>
        <p:pic>
          <p:nvPicPr>
            <p:cNvPr id="53255" name="Picture 23" descr="03-0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8" y="2112"/>
              <a:ext cx="2400" cy="1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256" name="Text Box 24"/>
            <p:cNvSpPr txBox="1">
              <a:spLocks noChangeArrowheads="1"/>
            </p:cNvSpPr>
            <p:nvPr/>
          </p:nvSpPr>
          <p:spPr bwMode="auto">
            <a:xfrm>
              <a:off x="912" y="3600"/>
              <a:ext cx="14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</a:rPr>
                <a:t>离子氛模型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（三） 氨基酸型两性物质溶液</a:t>
            </a:r>
          </a:p>
        </p:txBody>
      </p:sp>
      <p:sp>
        <p:nvSpPr>
          <p:cNvPr id="4096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A97C94-83FC-4C8D-A106-AB309075C957}" type="slidenum">
              <a:rPr lang="en-US" altLang="zh-CN" smtClean="0">
                <a:ea typeface="宋体" charset="-122"/>
              </a:rPr>
              <a:pPr/>
              <a:t>70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40970" name="Text Box 12"/>
          <p:cNvSpPr txBox="1">
            <a:spLocks noChangeArrowheads="1"/>
          </p:cNvSpPr>
          <p:nvPr/>
        </p:nvSpPr>
        <p:spPr bwMode="auto">
          <a:xfrm>
            <a:off x="1123951" y="1447860"/>
            <a:ext cx="7924800" cy="62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30000"/>
              </a:lnSpc>
              <a:spcBef>
                <a:spcPct val="10000"/>
              </a:spcBef>
            </a:pPr>
            <a:r>
              <a:rPr lang="zh-CN" altLang="en-US" sz="3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以甘氨酸</a:t>
            </a:r>
            <a:r>
              <a:rPr lang="en-US" altLang="zh-CN" sz="3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(NH</a:t>
            </a:r>
            <a:r>
              <a:rPr lang="en-US" altLang="zh-CN" sz="30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0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3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·CH</a:t>
            </a:r>
            <a:r>
              <a:rPr lang="en-US" altLang="zh-CN" sz="30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·COO</a:t>
            </a:r>
            <a:r>
              <a:rPr lang="en-US" altLang="zh-CN" sz="30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3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为例</a:t>
            </a:r>
            <a:r>
              <a:rPr lang="en-US" altLang="zh-CN" sz="3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40971" name="Group 17"/>
          <p:cNvGrpSpPr>
            <a:grpSpLocks/>
          </p:cNvGrpSpPr>
          <p:nvPr/>
        </p:nvGrpSpPr>
        <p:grpSpPr bwMode="auto">
          <a:xfrm>
            <a:off x="1631951" y="2636840"/>
            <a:ext cx="8077201" cy="457200"/>
            <a:chOff x="68" y="1661"/>
            <a:chExt cx="5088" cy="288"/>
          </a:xfrm>
        </p:grpSpPr>
        <p:sp>
          <p:nvSpPr>
            <p:cNvPr id="40975" name="Text Box 10"/>
            <p:cNvSpPr txBox="1">
              <a:spLocks noChangeArrowheads="1"/>
            </p:cNvSpPr>
            <p:nvPr/>
          </p:nvSpPr>
          <p:spPr bwMode="auto">
            <a:xfrm>
              <a:off x="68" y="1661"/>
              <a:ext cx="50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NH</a:t>
              </a:r>
              <a:r>
                <a:rPr lang="en-US" altLang="zh-CN" sz="2400" baseline="-25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3</a:t>
              </a:r>
              <a:r>
                <a:rPr lang="en-US" altLang="zh-CN" sz="2400" baseline="30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+</a:t>
              </a:r>
              <a:r>
                <a:rPr lang="en-US" altLang="zh-CN" sz="24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·CH</a:t>
              </a:r>
              <a:r>
                <a:rPr lang="en-US" altLang="zh-CN" sz="2400" baseline="-25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r>
                <a:rPr lang="en-US" altLang="zh-CN" sz="24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·COO</a:t>
              </a:r>
              <a:r>
                <a:rPr lang="en-US" altLang="zh-CN" sz="2400" baseline="30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-</a:t>
              </a:r>
              <a:r>
                <a:rPr lang="en-US" altLang="zh-CN" sz="24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+H</a:t>
              </a:r>
              <a:r>
                <a:rPr lang="en-US" altLang="zh-CN" sz="2400" baseline="-25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r>
                <a:rPr lang="en-US" altLang="zh-CN" sz="24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O          NH</a:t>
              </a:r>
              <a:r>
                <a:rPr lang="en-US" altLang="zh-CN" sz="2400" baseline="-25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r>
                <a:rPr lang="en-US" altLang="zh-CN" sz="24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·CH</a:t>
              </a:r>
              <a:r>
                <a:rPr lang="en-US" altLang="zh-CN" sz="2400" baseline="-25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r>
                <a:rPr lang="en-US" altLang="zh-CN" sz="24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·COO</a:t>
              </a:r>
              <a:r>
                <a:rPr lang="en-US" altLang="zh-CN" sz="2400" baseline="30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-</a:t>
              </a:r>
              <a:r>
                <a:rPr kumimoji="1" lang="en-US" altLang="zh-CN" sz="2400" baseline="30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 </a:t>
              </a:r>
              <a:r>
                <a:rPr kumimoji="1" lang="en-US" altLang="zh-CN" sz="24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+ H</a:t>
              </a:r>
              <a:r>
                <a:rPr kumimoji="1" lang="en-US" altLang="zh-CN" sz="2400" baseline="-25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3</a:t>
              </a:r>
              <a:r>
                <a:rPr kumimoji="1" lang="en-US" altLang="zh-CN" sz="24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O</a:t>
              </a:r>
              <a:r>
                <a:rPr kumimoji="1" lang="en-US" altLang="zh-CN" sz="2400" baseline="30000" dirty="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+</a:t>
              </a:r>
              <a:endParaRPr lang="en-US" altLang="zh-CN" sz="2400" baseline="30000" dirty="0">
                <a:solidFill>
                  <a:srgbClr val="3333FF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40966" name="Object 11"/>
            <p:cNvGraphicFramePr>
              <a:graphicFrameLocks noChangeAspect="1"/>
            </p:cNvGraphicFramePr>
            <p:nvPr/>
          </p:nvGraphicFramePr>
          <p:xfrm>
            <a:off x="1927" y="1752"/>
            <a:ext cx="524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96" name="CS ChemDraw Drawing" r:id="rId4" imgW="729000" imgH="167400" progId="ChemDraw.Document.6.0">
                    <p:embed/>
                  </p:oleObj>
                </mc:Choice>
                <mc:Fallback>
                  <p:oleObj name="CS ChemDraw Drawing" r:id="rId4" imgW="729000" imgH="167400" progId="ChemDraw.Document.6.0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1752"/>
                          <a:ext cx="524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72" name="Group 16"/>
          <p:cNvGrpSpPr>
            <a:grpSpLocks/>
          </p:cNvGrpSpPr>
          <p:nvPr/>
        </p:nvGrpSpPr>
        <p:grpSpPr bwMode="auto">
          <a:xfrm>
            <a:off x="1558926" y="3573468"/>
            <a:ext cx="7489825" cy="461963"/>
            <a:chOff x="22" y="2251"/>
            <a:chExt cx="4718" cy="291"/>
          </a:xfrm>
        </p:grpSpPr>
        <p:sp>
          <p:nvSpPr>
            <p:cNvPr id="40974" name="Text Box 6"/>
            <p:cNvSpPr txBox="1">
              <a:spLocks noChangeArrowheads="1"/>
            </p:cNvSpPr>
            <p:nvPr/>
          </p:nvSpPr>
          <p:spPr bwMode="auto">
            <a:xfrm>
              <a:off x="22" y="2251"/>
              <a:ext cx="47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en-US" altLang="zh-CN" sz="24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NH</a:t>
              </a:r>
              <a:r>
                <a:rPr lang="en-US" altLang="zh-CN" sz="2400" baseline="-25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3</a:t>
              </a:r>
              <a:r>
                <a:rPr lang="en-US" altLang="zh-CN" sz="2400" baseline="30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+</a:t>
              </a:r>
              <a:r>
                <a:rPr lang="en-US" altLang="zh-CN" sz="24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·CH</a:t>
              </a:r>
              <a:r>
                <a:rPr lang="en-US" altLang="zh-CN" sz="2400" baseline="-25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r>
                <a:rPr lang="en-US" altLang="zh-CN" sz="24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·COO</a:t>
              </a:r>
              <a:r>
                <a:rPr lang="en-US" altLang="zh-CN" sz="2400" baseline="30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-</a:t>
              </a:r>
              <a:r>
                <a:rPr lang="en-US" altLang="zh-CN" sz="24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+H</a:t>
              </a:r>
              <a:r>
                <a:rPr lang="en-US" altLang="zh-CN" sz="2400" baseline="-25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r>
                <a:rPr lang="en-US" altLang="zh-CN" sz="24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O        NH</a:t>
              </a:r>
              <a:r>
                <a:rPr lang="en-US" altLang="zh-CN" sz="2400" baseline="-25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3</a:t>
              </a:r>
              <a:r>
                <a:rPr lang="en-US" altLang="zh-CN" sz="2400" baseline="30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+</a:t>
              </a:r>
              <a:r>
                <a:rPr lang="en-US" altLang="zh-CN" sz="24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·CH</a:t>
              </a:r>
              <a:r>
                <a:rPr lang="en-US" altLang="zh-CN" sz="2400" baseline="-25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r>
                <a:rPr lang="en-US" altLang="zh-CN" sz="24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·COOH</a:t>
              </a:r>
              <a:r>
                <a:rPr kumimoji="1" lang="en-US" altLang="zh-CN" sz="2400" baseline="30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 </a:t>
              </a:r>
              <a:r>
                <a:rPr kumimoji="1" lang="en-US" altLang="zh-CN" sz="24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+OH</a:t>
              </a:r>
              <a:r>
                <a:rPr kumimoji="1" lang="en-US" altLang="zh-CN" sz="2400" baseline="30000">
                  <a:solidFill>
                    <a:srgbClr val="3333FF"/>
                  </a:solidFill>
                  <a:latin typeface="Times New Roman" pitchFamily="18" charset="0"/>
                  <a:ea typeface="隶书" pitchFamily="49" charset="-122"/>
                </a:rPr>
                <a:t>-</a:t>
              </a:r>
              <a:endParaRPr lang="en-US" altLang="zh-CN" sz="2400" baseline="30000">
                <a:solidFill>
                  <a:srgbClr val="3333FF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40964" name="Object 7"/>
            <p:cNvGraphicFramePr>
              <a:graphicFrameLocks noChangeAspect="1"/>
            </p:cNvGraphicFramePr>
            <p:nvPr/>
          </p:nvGraphicFramePr>
          <p:xfrm>
            <a:off x="1882" y="2315"/>
            <a:ext cx="490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97" name="CS ChemDraw Drawing" r:id="rId6" imgW="729000" imgH="167400" progId="ChemDraw.Document.6.0">
                    <p:embed/>
                  </p:oleObj>
                </mc:Choice>
                <mc:Fallback>
                  <p:oleObj name="CS ChemDraw Drawing" r:id="rId6" imgW="729000" imgH="167400" progId="ChemDraw.Document.6.0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2315"/>
                          <a:ext cx="490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7078" name="Text Box 22"/>
          <p:cNvSpPr txBox="1">
            <a:spLocks noChangeArrowheads="1"/>
          </p:cNvSpPr>
          <p:nvPr/>
        </p:nvSpPr>
        <p:spPr bwMode="auto">
          <a:xfrm>
            <a:off x="590254" y="5008340"/>
            <a:ext cx="4824710" cy="45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ct val="10000"/>
              </a:spcBef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当 </a:t>
            </a:r>
            <a:r>
              <a:rPr lang="en-US" altLang="zh-CN" sz="2400" i="1" dirty="0" err="1"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2400" i="1" dirty="0" err="1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aseline="-25000" dirty="0" err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aseline="-25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l-GR" altLang="zh-CN" sz="2400" i="1" baseline="30000" dirty="0">
                <a:latin typeface="Times New Roman"/>
                <a:ea typeface="楷体_GB2312" pitchFamily="49" charset="-122"/>
                <a:cs typeface="Times New Roman"/>
              </a:rPr>
              <a:t>θ 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&gt;20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sz="2400" baseline="-25000" dirty="0">
                <a:latin typeface="Times New Roman" pitchFamily="18" charset="0"/>
                <a:ea typeface="楷体_GB2312" pitchFamily="49" charset="-122"/>
              </a:rPr>
              <a:t>w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   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且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</a:rPr>
              <a:t>c 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&gt;20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n-US" altLang="zh-CN" sz="2400" baseline="-25000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l-GR" altLang="zh-CN" sz="2400" i="1" baseline="30000" dirty="0">
                <a:latin typeface="Times New Roman"/>
                <a:ea typeface="楷体_GB2312" pitchFamily="49" charset="-122"/>
                <a:cs typeface="Times New Roman"/>
              </a:rPr>
              <a:t> θ</a:t>
            </a:r>
            <a:r>
              <a:rPr lang="en-US" altLang="zh-CN" sz="2400" baseline="30000" dirty="0">
                <a:latin typeface="Times New Roman" pitchFamily="18" charset="0"/>
                <a:ea typeface="楷体_GB2312" pitchFamily="49" charset="-122"/>
              </a:rPr>
              <a:t>’</a:t>
            </a:r>
            <a:r>
              <a:rPr lang="en-US" altLang="zh-CN" sz="2400" baseline="-25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时：</a:t>
            </a:r>
            <a:endParaRPr lang="zh-CN" altLang="en-US" sz="2400" baseline="-25000" dirty="0">
              <a:latin typeface="Times New Roman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1"/>
              <p:cNvSpPr txBox="1"/>
              <p:nvPr/>
            </p:nvSpPr>
            <p:spPr bwMode="auto">
              <a:xfrm>
                <a:off x="1592834" y="5523053"/>
                <a:ext cx="8155433" cy="9763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ad>
                        <m:radPr>
                          <m:degHide m:val="on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ra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=8.34×1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2834" y="5523053"/>
                <a:ext cx="8155433" cy="9763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11"/>
              <p:cNvSpPr txBox="1"/>
              <p:nvPr/>
            </p:nvSpPr>
            <p:spPr bwMode="auto">
              <a:xfrm>
                <a:off x="8472264" y="2564905"/>
                <a:ext cx="3110136" cy="57931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b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=1.56×1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2264" y="2564905"/>
                <a:ext cx="3110136" cy="5793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11"/>
              <p:cNvSpPr txBox="1"/>
              <p:nvPr/>
            </p:nvSpPr>
            <p:spPr bwMode="auto">
              <a:xfrm>
                <a:off x="8396288" y="3501009"/>
                <a:ext cx="3244328" cy="5794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′</m:t>
                          </m:r>
                        </m:sup>
                      </m:sSub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=2.24×1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6288" y="3501009"/>
                <a:ext cx="3244328" cy="57943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11"/>
              <p:cNvSpPr txBox="1"/>
              <p:nvPr/>
            </p:nvSpPr>
            <p:spPr bwMode="auto">
              <a:xfrm>
                <a:off x="3287688" y="4149080"/>
                <a:ext cx="5078038" cy="86409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′</m:t>
                          </m:r>
                        </m:sup>
                      </m:sSub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=4.46×1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7688" y="4149080"/>
                <a:ext cx="5078038" cy="8640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78" grpId="0" autoUpdateAnimBg="0"/>
      <p:bldP spid="1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E1A973-193C-4BA1-918C-0C985AAB222E}" type="slidenum">
              <a:rPr lang="en-US" altLang="zh-CN" smtClean="0">
                <a:ea typeface="宋体" charset="-122"/>
              </a:rPr>
              <a:pPr/>
              <a:t>71</a:t>
            </a:fld>
            <a:endParaRPr lang="en-US" altLang="zh-CN">
              <a:ea typeface="宋体" charset="-122"/>
            </a:endParaRPr>
          </a:p>
        </p:txBody>
      </p:sp>
      <p:sp>
        <p:nvSpPr>
          <p:cNvPr id="41989" name="Text Box 6"/>
          <p:cNvSpPr txBox="1">
            <a:spLocks noChangeArrowheads="1"/>
          </p:cNvSpPr>
          <p:nvPr/>
        </p:nvSpPr>
        <p:spPr bwMode="auto">
          <a:xfrm>
            <a:off x="1559496" y="269438"/>
            <a:ext cx="10225136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计算某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0.10mol/L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氨基酸溶液的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pH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（已知完全质子化的氨基酸的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a1</a:t>
            </a:r>
            <a:r>
              <a:rPr kumimoji="1" lang="el-GR" altLang="zh-CN" sz="2800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θ 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=4.5×10</a:t>
            </a:r>
            <a:r>
              <a:rPr lang="en-US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-3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a2</a:t>
            </a:r>
            <a:r>
              <a:rPr kumimoji="1" lang="el-GR" altLang="zh-CN" sz="2800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θ 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=2.5×10</a:t>
            </a:r>
            <a:r>
              <a:rPr lang="en-US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-10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566988" y="2497460"/>
            <a:ext cx="6934200" cy="2176316"/>
            <a:chOff x="1042988" y="2497460"/>
            <a:chExt cx="6934200" cy="2176316"/>
          </a:xfrm>
        </p:grpSpPr>
        <p:sp>
          <p:nvSpPr>
            <p:cNvPr id="580619" name="Text Box 11"/>
            <p:cNvSpPr txBox="1">
              <a:spLocks noChangeArrowheads="1"/>
            </p:cNvSpPr>
            <p:nvPr/>
          </p:nvSpPr>
          <p:spPr bwMode="auto">
            <a:xfrm>
              <a:off x="1042988" y="2497460"/>
              <a:ext cx="6934200" cy="541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5000"/>
                </a:lnSpc>
                <a:spcBef>
                  <a:spcPct val="10000"/>
                </a:spcBef>
              </a:pPr>
              <a:r>
                <a:rPr lang="zh-CN" altLang="en-US" sz="3000" dirty="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</a:rPr>
                <a:t>解： </a:t>
              </a:r>
              <a:r>
                <a:rPr lang="en-US" altLang="zh-CN" sz="3000" i="1" dirty="0">
                  <a:latin typeface="Times New Roman" pitchFamily="18" charset="0"/>
                  <a:ea typeface="隶书" pitchFamily="49" charset="-122"/>
                </a:rPr>
                <a:t>c</a:t>
              </a:r>
              <a:r>
                <a:rPr kumimoji="1" lang="en-US" altLang="zh-CN" sz="3000" i="1" dirty="0">
                  <a:latin typeface="Times New Roman" pitchFamily="18" charset="0"/>
                  <a:ea typeface="隶书" pitchFamily="49" charset="-122"/>
                </a:rPr>
                <a:t>K</a:t>
              </a:r>
              <a:r>
                <a:rPr kumimoji="1" lang="en-US" altLang="zh-CN" sz="3000" baseline="-25000" dirty="0">
                  <a:latin typeface="Times New Roman" pitchFamily="18" charset="0"/>
                  <a:ea typeface="隶书" pitchFamily="49" charset="-122"/>
                </a:rPr>
                <a:t>a2</a:t>
              </a:r>
              <a:r>
                <a:rPr kumimoji="1" lang="el-GR" altLang="zh-CN" sz="3200" i="1" baseline="30000" dirty="0">
                  <a:latin typeface="Times New Roman"/>
                  <a:ea typeface="楷体_GB2312" pitchFamily="49" charset="-122"/>
                  <a:cs typeface="Times New Roman"/>
                </a:rPr>
                <a:t> θ</a:t>
              </a:r>
              <a:r>
                <a:rPr kumimoji="1" lang="en-US" altLang="zh-CN" sz="3000" baseline="-25000" dirty="0">
                  <a:latin typeface="Times New Roman" pitchFamily="18" charset="0"/>
                  <a:ea typeface="隶书" pitchFamily="49" charset="-122"/>
                </a:rPr>
                <a:t> </a:t>
              </a:r>
              <a:r>
                <a:rPr lang="en-US" altLang="zh-CN" sz="3000" dirty="0">
                  <a:latin typeface="Times New Roman" pitchFamily="18" charset="0"/>
                  <a:cs typeface="Times New Roman" pitchFamily="18" charset="0"/>
                </a:rPr>
                <a:t>&gt;20</a:t>
              </a:r>
              <a:r>
                <a:rPr lang="en-US" altLang="zh-CN" sz="3000" i="1" dirty="0">
                  <a:latin typeface="Times New Roman" pitchFamily="18" charset="0"/>
                  <a:ea typeface="隶书" pitchFamily="49" charset="-122"/>
                </a:rPr>
                <a:t>K</a:t>
              </a:r>
              <a:r>
                <a:rPr lang="en-US" altLang="zh-CN" sz="3000" baseline="-25000" dirty="0">
                  <a:latin typeface="Times New Roman" pitchFamily="18" charset="0"/>
                  <a:ea typeface="隶书" pitchFamily="49" charset="-122"/>
                </a:rPr>
                <a:t>w</a:t>
              </a:r>
              <a:r>
                <a:rPr kumimoji="1" lang="el-GR" altLang="zh-CN" sz="3200" i="1" baseline="30000" dirty="0">
                  <a:latin typeface="Times New Roman"/>
                  <a:ea typeface="楷体_GB2312" pitchFamily="49" charset="-122"/>
                  <a:cs typeface="Times New Roman"/>
                </a:rPr>
                <a:t> θ</a:t>
              </a:r>
              <a:r>
                <a:rPr lang="en-US" altLang="zh-CN" sz="3000" dirty="0">
                  <a:latin typeface="Times New Roman" pitchFamily="18" charset="0"/>
                  <a:ea typeface="隶书" pitchFamily="49" charset="-122"/>
                </a:rPr>
                <a:t>   </a:t>
              </a:r>
              <a:r>
                <a:rPr lang="zh-CN" altLang="en-US" sz="3000" dirty="0">
                  <a:latin typeface="Times New Roman" pitchFamily="18" charset="0"/>
                  <a:ea typeface="隶书" pitchFamily="49" charset="-122"/>
                </a:rPr>
                <a:t>且</a:t>
              </a:r>
              <a:r>
                <a:rPr lang="en-US" altLang="zh-CN" sz="3000" i="1" dirty="0">
                  <a:latin typeface="Times New Roman" pitchFamily="18" charset="0"/>
                  <a:ea typeface="隶书" pitchFamily="49" charset="-122"/>
                </a:rPr>
                <a:t>c </a:t>
              </a:r>
              <a:r>
                <a:rPr lang="en-US" altLang="zh-CN" sz="3000" dirty="0">
                  <a:latin typeface="Times New Roman" pitchFamily="18" charset="0"/>
                  <a:ea typeface="隶书" pitchFamily="49" charset="-122"/>
                </a:rPr>
                <a:t>&gt;20</a:t>
              </a:r>
              <a:r>
                <a:rPr lang="en-US" altLang="zh-CN" sz="3000" i="1" dirty="0">
                  <a:latin typeface="Times New Roman" pitchFamily="18" charset="0"/>
                  <a:ea typeface="隶书" pitchFamily="49" charset="-122"/>
                </a:rPr>
                <a:t>K</a:t>
              </a:r>
              <a:r>
                <a:rPr lang="en-US" altLang="zh-CN" sz="3000" baseline="-25000" dirty="0">
                  <a:latin typeface="Times New Roman" pitchFamily="18" charset="0"/>
                  <a:ea typeface="隶书" pitchFamily="49" charset="-122"/>
                </a:rPr>
                <a:t>a1</a:t>
              </a:r>
              <a:r>
                <a:rPr kumimoji="1" lang="el-GR" altLang="zh-CN" sz="3200" i="1" baseline="30000" dirty="0">
                  <a:latin typeface="Times New Roman"/>
                  <a:ea typeface="楷体_GB2312" pitchFamily="49" charset="-122"/>
                  <a:cs typeface="Times New Roman"/>
                </a:rPr>
                <a:t> θ</a:t>
              </a:r>
              <a:r>
                <a:rPr lang="en-US" altLang="zh-CN" sz="3000" baseline="-25000" dirty="0">
                  <a:latin typeface="Times New Roman" pitchFamily="18" charset="0"/>
                  <a:ea typeface="隶书" pitchFamily="49" charset="-122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bject 5"/>
                <p:cNvSpPr txBox="1"/>
                <p:nvPr/>
              </p:nvSpPr>
              <p:spPr bwMode="auto">
                <a:xfrm>
                  <a:off x="1475346" y="3765726"/>
                  <a:ext cx="6069484" cy="908050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𝑝𝐻</m:t>
                        </m:r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sSubSup>
                          <m:sSubSup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CN" altLang="en-US" sz="32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bSup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sSubSup>
                          <m:sSubSup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CN" altLang="en-US" sz="32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bSup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)=5.96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9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75346" y="3765726"/>
                  <a:ext cx="6069484" cy="908050"/>
                </a:xfrm>
                <a:prstGeom prst="rect">
                  <a:avLst/>
                </a:prstGeom>
                <a:blipFill>
                  <a:blip r:embed="rId2"/>
                  <a:stretch>
                    <a:fillRect b="-6040"/>
                  </a:stretch>
                </a:blipFill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078D67-1086-46EC-A6F6-A05582415825}" type="slidenum">
              <a:rPr lang="en-US" altLang="zh-CN" smtClean="0">
                <a:ea typeface="宋体" charset="-122"/>
              </a:rPr>
              <a:pPr/>
              <a:t>72</a:t>
            </a:fld>
            <a:endParaRPr lang="en-US" altLang="zh-CN">
              <a:ea typeface="宋体" charset="-122"/>
            </a:endParaRPr>
          </a:p>
        </p:txBody>
      </p:sp>
      <p:sp>
        <p:nvSpPr>
          <p:cNvPr id="43017" name="标题 2"/>
          <p:cNvSpPr>
            <a:spLocks noGrp="1"/>
          </p:cNvSpPr>
          <p:nvPr>
            <p:ph type="title" idx="4294967295"/>
          </p:nvPr>
        </p:nvSpPr>
        <p:spPr>
          <a:xfrm>
            <a:off x="2423593" y="44624"/>
            <a:ext cx="8143875" cy="679450"/>
          </a:xfrm>
        </p:spPr>
        <p:txBody>
          <a:bodyPr/>
          <a:lstStyle/>
          <a:p>
            <a:r>
              <a:rPr lang="en-US" altLang="zh-CN" sz="4000" b="1" dirty="0"/>
              <a:t>PH</a:t>
            </a:r>
            <a:r>
              <a:rPr lang="zh-CN" altLang="en-US" sz="4000" b="1" dirty="0"/>
              <a:t>值的近似计算小结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10712"/>
              </p:ext>
            </p:extLst>
          </p:nvPr>
        </p:nvGraphicFramePr>
        <p:xfrm>
          <a:off x="1703513" y="800699"/>
          <a:ext cx="8712966" cy="594066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88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3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2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63">
                <a:tc gridSpan="2"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计算公式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2354">
                <a:tc rowSpan="2" gridSpan="2">
                  <a:txBody>
                    <a:bodyPr/>
                    <a:lstStyle/>
                    <a:p>
                      <a:pPr algn="ctr"/>
                      <a:endParaRPr lang="en-US" altLang="zh-C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一元弱酸（弱碱）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1800" b="1" dirty="0" err="1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1" lang="en-US" altLang="zh-CN" sz="1800" b="1" baseline="-25000" dirty="0" err="1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dirty="0" err="1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·c</a:t>
                      </a:r>
                      <a:r>
                        <a:rPr kumimoji="1" lang="en-US" altLang="zh-CN" sz="1800" b="1" baseline="-25000" dirty="0" err="1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dirty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1" dirty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≥</a:t>
                      </a:r>
                      <a:r>
                        <a:rPr kumimoji="1" lang="en-US" altLang="zh-CN" sz="1800" b="1" dirty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20K</a:t>
                      </a:r>
                      <a:r>
                        <a:rPr kumimoji="1" lang="en-US" altLang="zh-CN" sz="1800" b="1" baseline="-25000" dirty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815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en-US" altLang="zh-CN" sz="1800" b="1" dirty="0" err="1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1" lang="en-US" altLang="zh-CN" sz="1800" b="1" baseline="-25000" dirty="0" err="1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dirty="0" err="1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·c</a:t>
                      </a:r>
                      <a:r>
                        <a:rPr kumimoji="1" lang="en-US" altLang="zh-CN" sz="1800" b="1" baseline="-25000" dirty="0" err="1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dirty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1" dirty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≥</a:t>
                      </a:r>
                      <a:r>
                        <a:rPr kumimoji="1" lang="en-US" altLang="zh-CN" sz="1800" b="1" dirty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20K</a:t>
                      </a:r>
                      <a:r>
                        <a:rPr kumimoji="1" lang="en-US" altLang="zh-CN" sz="1800" b="1" baseline="-25000" dirty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kumimoji="1" lang="zh-CN" altLang="en-US" sz="1800" b="1" baseline="-25000" dirty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endParaRPr kumimoji="1" lang="en-US" altLang="zh-CN" sz="1800" b="1" baseline="-25000" dirty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zh-CN" altLang="en-US" sz="1800" b="1" baseline="-25000" dirty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CN" altLang="en-US" sz="1800" b="1" baseline="0" dirty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且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/K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≥500</a:t>
                      </a:r>
                      <a:r>
                        <a:rPr lang="zh-CN" alt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α﹤5%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071">
                <a:tc rowSpan="2"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多元弱酸（弱碱）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1"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r>
                        <a:rPr kumimoji="1"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·c</a:t>
                      </a:r>
                      <a:r>
                        <a:rPr kumimoji="1"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≥20K</a:t>
                      </a:r>
                      <a:r>
                        <a:rPr lang="en-US" altLang="zh-CN" sz="1800" b="1" baseline="-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zh-CN" altLang="en-US" sz="18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18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且</a:t>
                      </a:r>
                      <a:r>
                        <a:rPr kumimoji="1"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1"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 </a:t>
                      </a:r>
                      <a:r>
                        <a:rPr kumimoji="1"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/K</a:t>
                      </a:r>
                      <a:r>
                        <a:rPr kumimoji="1"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 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≥10</a:t>
                      </a:r>
                      <a:r>
                        <a:rPr lang="en-US" altLang="zh-CN" sz="18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endParaRPr lang="zh-CN" altLang="en-US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5815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1"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r>
                        <a:rPr kumimoji="1"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·c</a:t>
                      </a:r>
                      <a:r>
                        <a:rPr kumimoji="1"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≥20K</a:t>
                      </a:r>
                      <a:r>
                        <a:rPr lang="en-US" altLang="zh-CN" sz="1800" b="1" baseline="-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zh-CN" altLang="en-US" sz="18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且</a:t>
                      </a:r>
                      <a:r>
                        <a:rPr kumimoji="1"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1"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 </a:t>
                      </a:r>
                      <a:r>
                        <a:rPr kumimoji="1"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/K</a:t>
                      </a:r>
                      <a:r>
                        <a:rPr kumimoji="1"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 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≥10</a:t>
                      </a:r>
                      <a:r>
                        <a:rPr lang="en-US" altLang="zh-CN" sz="18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zh-CN" altLang="en-US" sz="18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/K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≥500</a:t>
                      </a:r>
                      <a:r>
                        <a:rPr lang="zh-CN" alt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α﹤5%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071">
                <a:tc rowSpan="3">
                  <a:txBody>
                    <a:bodyPr/>
                    <a:lstStyle/>
                    <a:p>
                      <a:pPr algn="ctr"/>
                      <a:endParaRPr lang="en-US" altLang="zh-C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两性物质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两性阴</a:t>
                      </a:r>
                      <a:endParaRPr lang="en-US" altLang="zh-C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离子溶液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cK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 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&gt;20K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 </a:t>
                      </a:r>
                      <a:r>
                        <a:rPr lang="zh-CN" alt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且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c&gt;20K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 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907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由</a:t>
                      </a:r>
                      <a:r>
                        <a:rPr lang="zh-CN" alt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弱酸和</a:t>
                      </a:r>
                      <a:endParaRPr lang="en-US" altLang="zh-CN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弱碱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组成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1" lang="en-US" altLang="zh-CN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1" lang="en-US" altLang="zh-CN" sz="1800" b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&gt;20K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zh-CN" alt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且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c&gt;20K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′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907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氨基酸型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1" lang="en-US" altLang="zh-CN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1" lang="en-US" altLang="zh-CN" sz="1800" b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&gt;20K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zh-CN" alt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且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c&gt;20K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′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014" name="Object 6"/>
              <p:cNvSpPr txBox="1"/>
              <p:nvPr/>
            </p:nvSpPr>
            <p:spPr bwMode="auto">
              <a:xfrm>
                <a:off x="7070725" y="4773613"/>
                <a:ext cx="2300288" cy="59055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𝑝𝐻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3014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70725" y="4773613"/>
                <a:ext cx="2300288" cy="590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16" name="Object 8"/>
              <p:cNvSpPr txBox="1"/>
              <p:nvPr/>
            </p:nvSpPr>
            <p:spPr bwMode="auto">
              <a:xfrm>
                <a:off x="7107238" y="6102350"/>
                <a:ext cx="2152650" cy="60325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𝑝𝐻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bSup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3016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07238" y="6102350"/>
                <a:ext cx="2152650" cy="603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10"/>
              <p:cNvSpPr txBox="1"/>
              <p:nvPr/>
            </p:nvSpPr>
            <p:spPr bwMode="auto">
              <a:xfrm>
                <a:off x="7248129" y="2276873"/>
                <a:ext cx="2592288" cy="65124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8129" y="2276873"/>
                <a:ext cx="2592288" cy="6512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20" name="Object 12"/>
              <p:cNvSpPr txBox="1"/>
              <p:nvPr/>
            </p:nvSpPr>
            <p:spPr bwMode="auto">
              <a:xfrm>
                <a:off x="7608168" y="4005065"/>
                <a:ext cx="2592388" cy="6508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3020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08168" y="4005065"/>
                <a:ext cx="2592388" cy="6508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21" name="Object 13"/>
              <p:cNvSpPr txBox="1"/>
              <p:nvPr/>
            </p:nvSpPr>
            <p:spPr bwMode="auto">
              <a:xfrm>
                <a:off x="7176120" y="5445225"/>
                <a:ext cx="2808312" cy="76859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𝑝𝐻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3021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76120" y="5445225"/>
                <a:ext cx="2808312" cy="7685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993143" y="1196752"/>
                <a:ext cx="3102260" cy="914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CN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zh-CN" alt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b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b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zh-CN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3" y="1196752"/>
                <a:ext cx="3102260" cy="91493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882172" y="2947800"/>
                <a:ext cx="3102260" cy="914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CN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zh-CN" alt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b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b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zh-CN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172" y="2947800"/>
                <a:ext cx="3102260" cy="91493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6671E4-5C4D-4FAA-AD02-D1A6AE5C0946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1029" name="Text Box 78"/>
          <p:cNvSpPr txBox="1">
            <a:spLocks noChangeArrowheads="1"/>
          </p:cNvSpPr>
          <p:nvPr/>
        </p:nvSpPr>
        <p:spPr bwMode="auto">
          <a:xfrm>
            <a:off x="2279650" y="260350"/>
            <a:ext cx="7200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离子的活度和活度因子</a:t>
            </a:r>
          </a:p>
        </p:txBody>
      </p:sp>
      <p:sp>
        <p:nvSpPr>
          <p:cNvPr id="1030" name="Text Box 1"/>
          <p:cNvSpPr txBox="1">
            <a:spLocks noChangeArrowheads="1"/>
          </p:cNvSpPr>
          <p:nvPr/>
        </p:nvSpPr>
        <p:spPr bwMode="auto">
          <a:xfrm>
            <a:off x="191344" y="1506612"/>
            <a:ext cx="11737304" cy="58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"/>
              </a:spcBef>
            </a:pPr>
            <a:r>
              <a:rPr kumimoji="1" lang="zh-CN" altLang="en-US" sz="2400" dirty="0">
                <a:solidFill>
                  <a:srgbClr val="FF5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活度</a:t>
            </a:r>
            <a:r>
              <a:rPr kumimoji="1"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activity</a:t>
            </a:r>
            <a:r>
              <a:rPr kumimoji="1"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它是电解质溶液中实际上能起作用的离子浓度。符号为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，单位为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31" name="Text Box 2"/>
          <p:cNvSpPr txBox="1">
            <a:spLocks noChangeArrowheads="1"/>
          </p:cNvSpPr>
          <p:nvPr/>
        </p:nvSpPr>
        <p:spPr bwMode="auto">
          <a:xfrm>
            <a:off x="479376" y="2321400"/>
            <a:ext cx="4608512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活度</a:t>
            </a:r>
            <a:r>
              <a:rPr kumimoji="1" lang="el-GR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与摩尔浓度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的关系为：</a:t>
            </a:r>
          </a:p>
        </p:txBody>
      </p:sp>
      <p:sp>
        <p:nvSpPr>
          <p:cNvPr id="1041" name="Rectangle 4"/>
          <p:cNvSpPr>
            <a:spLocks noChangeArrowheads="1"/>
          </p:cNvSpPr>
          <p:nvPr/>
        </p:nvSpPr>
        <p:spPr bwMode="auto">
          <a:xfrm>
            <a:off x="5339756" y="2225733"/>
            <a:ext cx="3348038" cy="631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000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30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3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3200" i="1" dirty="0" err="1">
                <a:solidFill>
                  <a:srgbClr val="FF5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γ</a:t>
            </a:r>
            <a:r>
              <a:rPr kumimoji="1" lang="en-US" altLang="zh-CN" sz="3200" i="1" baseline="-25000" dirty="0" err="1">
                <a:solidFill>
                  <a:srgbClr val="FF5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3200" i="1" baseline="-25000" dirty="0">
                <a:solidFill>
                  <a:srgbClr val="FF5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kumimoji="1" lang="en-US" altLang="zh-CN" sz="3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000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30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3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1" lang="en-US" altLang="zh-CN" sz="3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l-GR" altLang="zh-CN" sz="30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endParaRPr kumimoji="1" lang="en-US" altLang="zh-CN" sz="3000" baseline="30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621646" y="3743140"/>
            <a:ext cx="8569325" cy="576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15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式中</a:t>
            </a:r>
            <a:r>
              <a:rPr kumimoji="1" lang="en-US" altLang="zh-CN" sz="2400" i="1" dirty="0" err="1">
                <a:solidFill>
                  <a:srgbClr val="FF5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γ</a:t>
            </a:r>
            <a:r>
              <a:rPr kumimoji="1" lang="en-US" altLang="zh-CN" sz="2400" i="1" baseline="-25000" dirty="0" err="1">
                <a:solidFill>
                  <a:srgbClr val="FF5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称为溶质</a:t>
            </a:r>
            <a:r>
              <a:rPr kumimoji="1"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的活度因子</a:t>
            </a:r>
            <a:r>
              <a:rPr kumimoji="1"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 </a:t>
            </a:r>
            <a:r>
              <a:rPr kumimoji="1" lang="el-GR" altLang="zh-CN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为标准摩尔浓度（ </a:t>
            </a:r>
            <a:r>
              <a:rPr kumimoji="1"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1mol·L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kumimoji="1"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8256240" y="2265985"/>
            <a:ext cx="3059113" cy="1152525"/>
            <a:chOff x="239" y="849"/>
            <a:chExt cx="2313" cy="726"/>
          </a:xfrm>
        </p:grpSpPr>
        <p:sp>
          <p:nvSpPr>
            <p:cNvPr id="1039" name="Text Box 19"/>
            <p:cNvSpPr txBox="1">
              <a:spLocks noChangeArrowheads="1"/>
            </p:cNvSpPr>
            <p:nvPr/>
          </p:nvSpPr>
          <p:spPr bwMode="auto">
            <a:xfrm>
              <a:off x="239" y="849"/>
              <a:ext cx="2313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对于阳离子   </a:t>
              </a:r>
              <a:r>
                <a:rPr kumimoji="1" lang="zh-CN" altLang="en-US" sz="24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 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400" i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γ</a:t>
              </a:r>
              <a:r>
                <a:rPr kumimoji="1" lang="en-US" altLang="zh-CN" sz="2400" baseline="-25000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</a:t>
              </a:r>
              <a:r>
                <a:rPr kumimoji="1" lang="en-US" altLang="zh-CN" sz="2400" i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0" name="Text Box 20"/>
            <p:cNvSpPr txBox="1">
              <a:spLocks noChangeArrowheads="1"/>
            </p:cNvSpPr>
            <p:nvPr/>
          </p:nvSpPr>
          <p:spPr bwMode="auto">
            <a:xfrm>
              <a:off x="239" y="1212"/>
              <a:ext cx="2263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对于阴离子   </a:t>
              </a:r>
              <a:r>
                <a:rPr kumimoji="1" lang="zh-CN" altLang="en-US" sz="24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- 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γ</a:t>
              </a:r>
              <a:r>
                <a:rPr kumimoji="1" lang="en-US" altLang="zh-CN" sz="2400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4" name="组合 16"/>
          <p:cNvGrpSpPr>
            <a:grpSpLocks/>
          </p:cNvGrpSpPr>
          <p:nvPr/>
        </p:nvGrpSpPr>
        <p:grpSpPr bwMode="auto">
          <a:xfrm>
            <a:off x="2495600" y="4797153"/>
            <a:ext cx="6264696" cy="1223963"/>
            <a:chOff x="2698323" y="5114776"/>
            <a:chExt cx="6265083" cy="12239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6" name="Object 1032"/>
                <p:cNvSpPr txBox="1"/>
                <p:nvPr/>
              </p:nvSpPr>
              <p:spPr bwMode="auto">
                <a:xfrm>
                  <a:off x="2698323" y="5356234"/>
                  <a:ext cx="2339526" cy="573088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±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</m:e>
                        </m:ra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26" name="Object 10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98323" y="5356234"/>
                  <a:ext cx="2339526" cy="57308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6" name="Group 1029"/>
            <p:cNvGrpSpPr>
              <a:grpSpLocks/>
            </p:cNvGrpSpPr>
            <p:nvPr/>
          </p:nvGrpSpPr>
          <p:grpSpPr bwMode="auto">
            <a:xfrm>
              <a:off x="5578782" y="5114776"/>
              <a:ext cx="3384624" cy="1223962"/>
              <a:chOff x="2787" y="868"/>
              <a:chExt cx="4609" cy="771"/>
            </a:xfrm>
          </p:grpSpPr>
          <p:sp>
            <p:nvSpPr>
              <p:cNvPr id="1037" name="Text Box 1030"/>
              <p:cNvSpPr txBox="1">
                <a:spLocks noChangeArrowheads="1"/>
              </p:cNvSpPr>
              <p:nvPr/>
            </p:nvSpPr>
            <p:spPr bwMode="auto">
              <a:xfrm>
                <a:off x="2787" y="868"/>
                <a:ext cx="460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对于阳离子   </a:t>
                </a:r>
                <a:r>
                  <a:rPr kumimoji="1" lang="zh-CN" altLang="en-US" sz="2400" i="1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i="1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+ </a:t>
                </a:r>
                <a:r>
                  <a:rPr kumimoji="1" lang="en-US" altLang="zh-CN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= </a:t>
                </a:r>
                <a:r>
                  <a:rPr kumimoji="1" lang="en-US" altLang="zh-CN" sz="2400" i="1" dirty="0" err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γ</a:t>
                </a:r>
                <a:r>
                  <a:rPr kumimoji="1" lang="en-US" altLang="zh-CN" sz="2400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±</a:t>
                </a:r>
                <a:r>
                  <a:rPr kumimoji="1" lang="en-US" altLang="zh-CN" sz="2400" i="1" dirty="0" err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endParaRPr kumimoji="1" lang="en-US" altLang="zh-CN" sz="2400" i="1" dirty="0">
                  <a:solidFill>
                    <a:srgbClr val="00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8" name="Text Box 1031"/>
              <p:cNvSpPr txBox="1">
                <a:spLocks noChangeArrowheads="1"/>
              </p:cNvSpPr>
              <p:nvPr/>
            </p:nvSpPr>
            <p:spPr bwMode="auto">
              <a:xfrm>
                <a:off x="2788" y="1348"/>
                <a:ext cx="453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400">
                    <a:solidFill>
                      <a:srgbClr val="00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对于阴离子   </a:t>
                </a:r>
                <a:r>
                  <a:rPr kumimoji="1" lang="zh-CN" altLang="en-US" sz="2400" i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i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baseline="-25000">
                    <a:solidFill>
                      <a:srgbClr val="00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- </a:t>
                </a:r>
                <a:r>
                  <a:rPr kumimoji="1" lang="en-US" altLang="zh-CN" sz="2400">
                    <a:solidFill>
                      <a:srgbClr val="00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= </a:t>
                </a:r>
                <a:r>
                  <a:rPr kumimoji="1" lang="en-US" altLang="zh-CN" sz="2400" i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γ</a:t>
                </a:r>
                <a:r>
                  <a:rPr kumimoji="1" lang="en-US" altLang="zh-CN" sz="2400" baseline="-2500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±</a:t>
                </a:r>
                <a:r>
                  <a:rPr kumimoji="1" lang="en-US" altLang="zh-CN" sz="2400" i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</a:p>
            </p:txBody>
          </p: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1"/>
          <p:cNvSpPr>
            <a:spLocks noGrp="1" noChangeArrowheads="1"/>
          </p:cNvSpPr>
          <p:nvPr>
            <p:ph type="title"/>
          </p:nvPr>
        </p:nvSpPr>
        <p:spPr>
          <a:xfrm>
            <a:off x="2279576" y="215591"/>
            <a:ext cx="7313612" cy="895350"/>
          </a:xfrm>
        </p:spPr>
        <p:txBody>
          <a:bodyPr/>
          <a:lstStyle/>
          <a:p>
            <a:pPr eaLnBrk="1" hangingPunct="1"/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Debye-Hückel 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762" name="Object 2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3488333" y="2421539"/>
                <a:ext cx="4896098" cy="85566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zh-CN" alt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3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zh-CN" alt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func>
                        </m:e>
                        <m:sub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zh-CN" alt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ad>
                        <m:radPr>
                          <m:degHide m:val="on"/>
                          <m:ctrlP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ra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1776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3488333" y="2421539"/>
                <a:ext cx="4896098" cy="8556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2FA412-465A-4061-A87E-8D858029B510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>
              <a:ea typeface="宋体" charset="-122"/>
            </a:endParaRPr>
          </a:p>
        </p:txBody>
      </p:sp>
      <p:sp>
        <p:nvSpPr>
          <p:cNvPr id="2052" name="Text Box 19"/>
          <p:cNvSpPr txBox="1">
            <a:spLocks noChangeArrowheads="1"/>
          </p:cNvSpPr>
          <p:nvPr/>
        </p:nvSpPr>
        <p:spPr bwMode="auto">
          <a:xfrm>
            <a:off x="1774752" y="1430954"/>
            <a:ext cx="8208963" cy="616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ct val="5000"/>
              </a:spcBef>
            </a:pPr>
            <a:r>
              <a:rPr kumimoji="1" lang="zh-CN" altLang="en-US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平均活度因子与溶液的离子强度关系：</a:t>
            </a:r>
          </a:p>
        </p:txBody>
      </p:sp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310764" y="3651207"/>
            <a:ext cx="11737303" cy="1680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ct val="5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式中， 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kumimoji="1" lang="zh-CN" altLang="en-US" sz="28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和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kumimoji="1" lang="zh-CN" altLang="en-US" sz="28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分别为正、负离子所带的电荷数，</a:t>
            </a: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为常数，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是以</a:t>
            </a: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mol·L</a:t>
            </a:r>
            <a:r>
              <a:rPr kumimoji="1" lang="en-US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为单位时离子强度的值。只适用于离子强度小于</a:t>
            </a: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0.02mol·L</a:t>
            </a:r>
            <a:r>
              <a:rPr kumimoji="1" lang="en-US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kumimoji="1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的极稀溶液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82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7766</TotalTime>
  <Words>6111</Words>
  <Application>Microsoft Office PowerPoint</Application>
  <PresentationFormat>宽屏</PresentationFormat>
  <Paragraphs>715</Paragraphs>
  <Slides>72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72</vt:i4>
      </vt:variant>
    </vt:vector>
  </HeadingPairs>
  <TitlesOfParts>
    <vt:vector size="90" baseType="lpstr">
      <vt:lpstr>黑体</vt:lpstr>
      <vt:lpstr>华文楷体</vt:lpstr>
      <vt:lpstr>楷体</vt:lpstr>
      <vt:lpstr>楷体_GB2312</vt:lpstr>
      <vt:lpstr>宋体</vt:lpstr>
      <vt:lpstr>Arial</vt:lpstr>
      <vt:lpstr>Calibri</vt:lpstr>
      <vt:lpstr>Cambria Math</vt:lpstr>
      <vt:lpstr>Symbol</vt:lpstr>
      <vt:lpstr>Times New Roman</vt:lpstr>
      <vt:lpstr>Verdana</vt:lpstr>
      <vt:lpstr>Wingdings</vt:lpstr>
      <vt:lpstr>Office 主题</vt:lpstr>
      <vt:lpstr>Equation</vt:lpstr>
      <vt:lpstr>CS ChemDraw Drawing</vt:lpstr>
      <vt:lpstr>Document</vt:lpstr>
      <vt:lpstr>文档</vt:lpstr>
      <vt:lpstr>Equation.3</vt:lpstr>
      <vt:lpstr>第三章 酸碱解离平衡</vt:lpstr>
      <vt:lpstr>目   录</vt:lpstr>
      <vt:lpstr>强电解质和弱电解质</vt:lpstr>
      <vt:lpstr>第一节 强电解质溶液</vt:lpstr>
      <vt:lpstr>PowerPoint 演示文稿</vt:lpstr>
      <vt:lpstr>PowerPoint 演示文稿</vt:lpstr>
      <vt:lpstr>离子氛（ion atmosphere )</vt:lpstr>
      <vt:lpstr>PowerPoint 演示文稿</vt:lpstr>
      <vt:lpstr>Debye-Hückel 公式</vt:lpstr>
      <vt:lpstr>离子强度(ionic strength)</vt:lpstr>
      <vt:lpstr>PowerPoint 演示文稿</vt:lpstr>
      <vt:lpstr>PowerPoint 演示文稿</vt:lpstr>
      <vt:lpstr>PowerPoint 演示文稿</vt:lpstr>
      <vt:lpstr>第二节   弱电解质溶液</vt:lpstr>
      <vt:lpstr>PowerPoint 演示文稿</vt:lpstr>
      <vt:lpstr>PowerPoint 演示文稿</vt:lpstr>
      <vt:lpstr>PowerPoint 演示文稿</vt:lpstr>
      <vt:lpstr>弱电解质的离解平衡 （Dissocation equilibrium of weak electrolyte）</vt:lpstr>
      <vt:lpstr>(一）一元弱酸、弱碱的解离平衡</vt:lpstr>
      <vt:lpstr>PowerPoint 演示文稿</vt:lpstr>
      <vt:lpstr>PowerPoint 演示文稿</vt:lpstr>
      <vt:lpstr>PowerPoint 演示文稿</vt:lpstr>
      <vt:lpstr>2  弱电解质离解平衡的移动</vt:lpstr>
      <vt:lpstr>同离子效应（common ion effect)</vt:lpstr>
      <vt:lpstr>PowerPoint 演示文稿</vt:lpstr>
      <vt:lpstr>PowerPoint 演示文稿</vt:lpstr>
      <vt:lpstr>盐效应(salt effect)</vt:lpstr>
      <vt:lpstr>PowerPoint 演示文稿</vt:lpstr>
      <vt:lpstr>PowerPoint 演示文稿</vt:lpstr>
      <vt:lpstr>第三节 酸 碱 理 论</vt:lpstr>
      <vt:lpstr>酸 碱 电 离 理 论</vt:lpstr>
      <vt:lpstr>PowerPoint 演示文稿</vt:lpstr>
      <vt:lpstr>酸碱质子理论</vt:lpstr>
      <vt:lpstr>酸与碱的关系</vt:lpstr>
      <vt:lpstr>酸碱质子理论的优点</vt:lpstr>
      <vt:lpstr>PowerPoint 演示文稿</vt:lpstr>
      <vt:lpstr>酸碱反应的本质</vt:lpstr>
      <vt:lpstr>PowerPoint 演示文稿</vt:lpstr>
      <vt:lpstr>酸 碱 的 强 度</vt:lpstr>
      <vt:lpstr>PowerPoint 演示文稿</vt:lpstr>
      <vt:lpstr>拉平效应和区分效应</vt:lpstr>
      <vt:lpstr>PowerPoint 演示文稿</vt:lpstr>
      <vt:lpstr>PowerPoint 演示文稿</vt:lpstr>
      <vt:lpstr>第四节 水的解离平衡和溶液的pH</vt:lpstr>
      <vt:lpstr>一、水的质子自递平衡和水的离子积</vt:lpstr>
      <vt:lpstr>水溶液的pH</vt:lpstr>
      <vt:lpstr>二、共轭酸碱对的Ka与Kb的关系</vt:lpstr>
      <vt:lpstr>溶液的PH值</vt:lpstr>
      <vt:lpstr>1、忽略水的质子自递平衡</vt:lpstr>
      <vt:lpstr>2、忽略酸的解离</vt:lpstr>
      <vt:lpstr>PowerPoint 演示文稿</vt:lpstr>
      <vt:lpstr>PowerPoint 演示文稿</vt:lpstr>
      <vt:lpstr>PowerPoint 演示文稿</vt:lpstr>
      <vt:lpstr>PowerPoint 演示文稿</vt:lpstr>
      <vt:lpstr>二、多元酸碱溶液</vt:lpstr>
      <vt:lpstr>多元酸碱溶液pH的近似计算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两性物质溶液</vt:lpstr>
      <vt:lpstr>(一) 两性阴离子溶液</vt:lpstr>
      <vt:lpstr>简化计算公式</vt:lpstr>
      <vt:lpstr>其它两性阴离子计算公式</vt:lpstr>
      <vt:lpstr>PowerPoint 演示文稿</vt:lpstr>
      <vt:lpstr>(二）由弱酸和弱碱组成的两性物质溶液</vt:lpstr>
      <vt:lpstr>PowerPoint 演示文稿</vt:lpstr>
      <vt:lpstr>（三） 氨基酸型两性物质溶液</vt:lpstr>
      <vt:lpstr>PowerPoint 演示文稿</vt:lpstr>
      <vt:lpstr>PH值的近似计算小结</vt:lpstr>
    </vt:vector>
  </TitlesOfParts>
  <Company>inchem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3－1第三章－1.ppt</dc:title>
  <dc:creator>周中振</dc:creator>
  <cp:lastModifiedBy>zhouzz</cp:lastModifiedBy>
  <cp:revision>1409</cp:revision>
  <cp:lastPrinted>2018-10-16T09:46:03Z</cp:lastPrinted>
  <dcterms:created xsi:type="dcterms:W3CDTF">2002-01-21T01:37:39Z</dcterms:created>
  <dcterms:modified xsi:type="dcterms:W3CDTF">2019-09-06T02:00:30Z</dcterms:modified>
</cp:coreProperties>
</file>