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D7103-A883-489B-9087-B80AC2895F7D}" type="doc">
      <dgm:prSet loTypeId="urn:microsoft.com/office/officeart/2011/layout/TabList" loCatId="list" qsTypeId="urn:microsoft.com/office/officeart/2005/8/quickstyle/3d3" qsCatId="3D" csTypeId="urn:microsoft.com/office/officeart/2005/8/colors/colorful5" csCatId="colorful" phldr="1"/>
      <dgm:spPr/>
      <dgm:t>
        <a:bodyPr/>
        <a:lstStyle/>
        <a:p>
          <a:endParaRPr lang="zh-CN" altLang="en-US"/>
        </a:p>
      </dgm:t>
    </dgm:pt>
    <dgm:pt modelId="{B7FA0746-8B1C-4CAD-8E47-D17AD269F431}">
      <dgm:prSet phldrT="[文本]" custT="1"/>
      <dgm:spPr/>
      <dgm:t>
        <a:bodyPr/>
        <a:lstStyle/>
        <a:p>
          <a:pPr algn="l"/>
          <a:r>
            <a:rPr lang="en-US" altLang="zh-CN" sz="2800" b="1" dirty="0">
              <a:solidFill>
                <a:schemeClr val="tx1"/>
              </a:solidFill>
              <a:latin typeface="楷体_GB2312" pitchFamily="49" charset="-122"/>
              <a:ea typeface="楷体_GB2312" pitchFamily="49" charset="-122"/>
            </a:rPr>
            <a:t>(1)</a:t>
          </a:r>
          <a:r>
            <a:rPr lang="zh-CN" altLang="en-US" sz="2800" b="1" dirty="0">
              <a:solidFill>
                <a:schemeClr val="tx1"/>
              </a:solidFill>
              <a:latin typeface="楷体_GB2312" pitchFamily="49" charset="-122"/>
              <a:ea typeface="楷体_GB2312" pitchFamily="49" charset="-122"/>
            </a:rPr>
            <a:t>同离子效应</a:t>
          </a:r>
          <a:endParaRPr lang="zh-CN" altLang="en-US" sz="2800" b="1" dirty="0">
            <a:solidFill>
              <a:schemeClr val="tx1"/>
            </a:solidFill>
          </a:endParaRPr>
        </a:p>
      </dgm:t>
    </dgm:pt>
    <dgm:pt modelId="{5AF65D02-525A-494F-B121-A908CD4A9908}" type="parTrans" cxnId="{D2EFDFAE-3AFF-4FCA-9D3F-0CD022C2A920}">
      <dgm:prSet/>
      <dgm:spPr/>
      <dgm:t>
        <a:bodyPr/>
        <a:lstStyle/>
        <a:p>
          <a:endParaRPr lang="zh-CN" altLang="en-US" sz="2800" b="1">
            <a:solidFill>
              <a:schemeClr val="tx1"/>
            </a:solidFill>
          </a:endParaRPr>
        </a:p>
      </dgm:t>
    </dgm:pt>
    <dgm:pt modelId="{2E8F692F-833C-46B2-9B3C-359879AB08E8}" type="sibTrans" cxnId="{D2EFDFAE-3AFF-4FCA-9D3F-0CD022C2A920}">
      <dgm:prSet/>
      <dgm:spPr/>
      <dgm:t>
        <a:bodyPr/>
        <a:lstStyle/>
        <a:p>
          <a:endParaRPr lang="zh-CN" altLang="en-US" sz="2800" b="1">
            <a:solidFill>
              <a:schemeClr val="tx1"/>
            </a:solidFill>
          </a:endParaRPr>
        </a:p>
      </dgm:t>
    </dgm:pt>
    <dgm:pt modelId="{279EA97C-448F-4E58-8D11-194F03DCAE64}">
      <dgm:prSet phldrT="[文本]" custT="1"/>
      <dgm:spPr/>
      <dgm:t>
        <a:bodyPr/>
        <a:lstStyle/>
        <a:p>
          <a:r>
            <a:rPr lang="zh-CN" altLang="en-US" sz="2800" b="1" dirty="0">
              <a:solidFill>
                <a:schemeClr val="tx1"/>
              </a:solidFill>
              <a:latin typeface="楷体_GB2312" pitchFamily="49" charset="-122"/>
              <a:ea typeface="楷体_GB2312" pitchFamily="49" charset="-122"/>
            </a:rPr>
            <a:t>加入含有共同离子的电解质</a:t>
          </a:r>
          <a:endParaRPr lang="zh-CN" altLang="en-US" sz="2800" b="1" dirty="0">
            <a:solidFill>
              <a:schemeClr val="tx1"/>
            </a:solidFill>
          </a:endParaRPr>
        </a:p>
      </dgm:t>
    </dgm:pt>
    <dgm:pt modelId="{9665526E-E1B4-49CB-9B03-9936FD1470F6}" type="parTrans" cxnId="{26A75BAF-A284-4450-9ECE-2A1F51786411}">
      <dgm:prSet/>
      <dgm:spPr/>
      <dgm:t>
        <a:bodyPr/>
        <a:lstStyle/>
        <a:p>
          <a:endParaRPr lang="zh-CN" altLang="en-US" sz="2800" b="1">
            <a:solidFill>
              <a:schemeClr val="tx1"/>
            </a:solidFill>
          </a:endParaRPr>
        </a:p>
      </dgm:t>
    </dgm:pt>
    <dgm:pt modelId="{03A24BEA-6CA2-4F64-B422-3EA82B772082}" type="sibTrans" cxnId="{26A75BAF-A284-4450-9ECE-2A1F51786411}">
      <dgm:prSet/>
      <dgm:spPr/>
      <dgm:t>
        <a:bodyPr/>
        <a:lstStyle/>
        <a:p>
          <a:endParaRPr lang="zh-CN" altLang="en-US" sz="2800" b="1">
            <a:solidFill>
              <a:schemeClr val="tx1"/>
            </a:solidFill>
          </a:endParaRPr>
        </a:p>
      </dgm:t>
    </dgm:pt>
    <dgm:pt modelId="{B6722832-4DDD-40E5-852E-0524661AD886}">
      <dgm:prSet phldrT="[文本]" custT="1"/>
      <dgm:spPr/>
      <dgm:t>
        <a:bodyPr/>
        <a:lstStyle/>
        <a:p>
          <a:pPr>
            <a:spcBef>
              <a:spcPts val="1200"/>
            </a:spcBef>
            <a:spcAft>
              <a:spcPts val="1200"/>
            </a:spcAft>
          </a:pPr>
          <a:r>
            <a:rPr lang="zh-CN" altLang="en-US" sz="2800" b="1" dirty="0">
              <a:solidFill>
                <a:schemeClr val="tx1"/>
              </a:solidFill>
              <a:latin typeface="楷体_GB2312" pitchFamily="49" charset="-122"/>
              <a:ea typeface="楷体_GB2312" pitchFamily="49" charset="-122"/>
            </a:rPr>
            <a:t>使微溶电解质的溶解度减小的现象</a:t>
          </a:r>
          <a:endParaRPr lang="zh-CN" altLang="en-US" sz="2800" b="1" dirty="0">
            <a:solidFill>
              <a:schemeClr val="tx1"/>
            </a:solidFill>
          </a:endParaRPr>
        </a:p>
      </dgm:t>
    </dgm:pt>
    <dgm:pt modelId="{EEDBDBE9-E53D-45E7-9F82-431DDF3FE898}" type="parTrans" cxnId="{9888C3D8-399F-4705-BBD0-6DBDCF2D5E2C}">
      <dgm:prSet/>
      <dgm:spPr/>
      <dgm:t>
        <a:bodyPr/>
        <a:lstStyle/>
        <a:p>
          <a:endParaRPr lang="zh-CN" altLang="en-US" sz="2800" b="1">
            <a:solidFill>
              <a:schemeClr val="tx1"/>
            </a:solidFill>
          </a:endParaRPr>
        </a:p>
      </dgm:t>
    </dgm:pt>
    <dgm:pt modelId="{C64574EA-916F-49F6-8E98-FF2C5949F991}" type="sibTrans" cxnId="{9888C3D8-399F-4705-BBD0-6DBDCF2D5E2C}">
      <dgm:prSet/>
      <dgm:spPr/>
      <dgm:t>
        <a:bodyPr/>
        <a:lstStyle/>
        <a:p>
          <a:endParaRPr lang="zh-CN" altLang="en-US" sz="2800" b="1">
            <a:solidFill>
              <a:schemeClr val="tx1"/>
            </a:solidFill>
          </a:endParaRPr>
        </a:p>
      </dgm:t>
    </dgm:pt>
    <dgm:pt modelId="{6B35C6DD-F304-477C-AD6F-BC594F68F536}">
      <dgm:prSet phldrT="[文本]" custT="1"/>
      <dgm:spPr/>
      <dgm:t>
        <a:bodyPr/>
        <a:lstStyle/>
        <a:p>
          <a:pPr>
            <a:spcBef>
              <a:spcPts val="1200"/>
            </a:spcBef>
            <a:spcAft>
              <a:spcPts val="1200"/>
            </a:spcAft>
          </a:pPr>
          <a:endParaRPr lang="zh-CN" altLang="en-US" sz="2800" b="1" dirty="0">
            <a:solidFill>
              <a:schemeClr val="tx1"/>
            </a:solidFill>
          </a:endParaRPr>
        </a:p>
      </dgm:t>
    </dgm:pt>
    <dgm:pt modelId="{B55F6722-52C1-4862-81E4-D8E11BC4E3B1}" type="parTrans" cxnId="{C1DB4137-9A3D-4C4F-96E9-A8FCF1963CD5}">
      <dgm:prSet/>
      <dgm:spPr/>
      <dgm:t>
        <a:bodyPr/>
        <a:lstStyle/>
        <a:p>
          <a:endParaRPr lang="zh-CN" altLang="en-US" sz="2800"/>
        </a:p>
      </dgm:t>
    </dgm:pt>
    <dgm:pt modelId="{B5086853-DAA8-4B7A-A09B-0689A3F5C082}" type="sibTrans" cxnId="{C1DB4137-9A3D-4C4F-96E9-A8FCF1963CD5}">
      <dgm:prSet/>
      <dgm:spPr/>
      <dgm:t>
        <a:bodyPr/>
        <a:lstStyle/>
        <a:p>
          <a:endParaRPr lang="zh-CN" altLang="en-US" sz="2800"/>
        </a:p>
      </dgm:t>
    </dgm:pt>
    <dgm:pt modelId="{D5BD1995-AC7A-4093-A9FF-DB2093DE059A}" type="pres">
      <dgm:prSet presAssocID="{A3AD7103-A883-489B-9087-B80AC2895F7D}" presName="Name0" presStyleCnt="0">
        <dgm:presLayoutVars>
          <dgm:chMax/>
          <dgm:chPref val="3"/>
          <dgm:dir/>
          <dgm:animOne val="branch"/>
          <dgm:animLvl val="lvl"/>
        </dgm:presLayoutVars>
      </dgm:prSet>
      <dgm:spPr/>
    </dgm:pt>
    <dgm:pt modelId="{778AF856-FEC2-4477-B58E-F438C3C19CC1}" type="pres">
      <dgm:prSet presAssocID="{B7FA0746-8B1C-4CAD-8E47-D17AD269F431}" presName="composite" presStyleCnt="0"/>
      <dgm:spPr/>
    </dgm:pt>
    <dgm:pt modelId="{BAD23F0F-9B2A-408E-A37D-AC728BCBA1CF}" type="pres">
      <dgm:prSet presAssocID="{B7FA0746-8B1C-4CAD-8E47-D17AD269F431}" presName="FirstChild" presStyleLbl="revTx" presStyleIdx="0" presStyleCnt="2" custScaleX="89712" custScaleY="181682" custLinFactNeighborY="-18994">
        <dgm:presLayoutVars>
          <dgm:chMax val="0"/>
          <dgm:chPref val="0"/>
          <dgm:bulletEnabled val="1"/>
        </dgm:presLayoutVars>
      </dgm:prSet>
      <dgm:spPr/>
    </dgm:pt>
    <dgm:pt modelId="{B487FF0F-71E5-431F-8649-82246A3C8B6F}" type="pres">
      <dgm:prSet presAssocID="{B7FA0746-8B1C-4CAD-8E47-D17AD269F431}" presName="Parent" presStyleLbl="alignNode1" presStyleIdx="0" presStyleCnt="1" custScaleX="119780" custScaleY="165959" custLinFactNeighborY="5485">
        <dgm:presLayoutVars>
          <dgm:chMax val="3"/>
          <dgm:chPref val="3"/>
          <dgm:bulletEnabled val="1"/>
        </dgm:presLayoutVars>
      </dgm:prSet>
      <dgm:spPr/>
    </dgm:pt>
    <dgm:pt modelId="{4642F4E7-C685-4A2F-9BAF-9176FFDCD8BF}" type="pres">
      <dgm:prSet presAssocID="{B7FA0746-8B1C-4CAD-8E47-D17AD269F431}" presName="Accent" presStyleLbl="parChTrans1D1" presStyleIdx="0" presStyleCnt="1" custLinFactY="210291" custLinFactNeighborY="300000"/>
      <dgm:spPr/>
    </dgm:pt>
    <dgm:pt modelId="{E5F788BF-EA6A-45CC-A50B-677944AC68A7}" type="pres">
      <dgm:prSet presAssocID="{B7FA0746-8B1C-4CAD-8E47-D17AD269F431}" presName="Child" presStyleLbl="revTx" presStyleIdx="1" presStyleCnt="2">
        <dgm:presLayoutVars>
          <dgm:chMax val="0"/>
          <dgm:chPref val="0"/>
          <dgm:bulletEnabled val="1"/>
        </dgm:presLayoutVars>
      </dgm:prSet>
      <dgm:spPr/>
    </dgm:pt>
  </dgm:ptLst>
  <dgm:cxnLst>
    <dgm:cxn modelId="{BACBCB29-2100-440A-833E-213DEB200687}" type="presOf" srcId="{B7FA0746-8B1C-4CAD-8E47-D17AD269F431}" destId="{B487FF0F-71E5-431F-8649-82246A3C8B6F}" srcOrd="0" destOrd="0" presId="urn:microsoft.com/office/officeart/2011/layout/TabList"/>
    <dgm:cxn modelId="{C1DB4137-9A3D-4C4F-96E9-A8FCF1963CD5}" srcId="{B7FA0746-8B1C-4CAD-8E47-D17AD269F431}" destId="{6B35C6DD-F304-477C-AD6F-BC594F68F536}" srcOrd="1" destOrd="0" parTransId="{B55F6722-52C1-4862-81E4-D8E11BC4E3B1}" sibTransId="{B5086853-DAA8-4B7A-A09B-0689A3F5C082}"/>
    <dgm:cxn modelId="{7D4FC83B-A009-4EDB-8EB4-3370E4B308BF}" type="presOf" srcId="{B6722832-4DDD-40E5-852E-0524661AD886}" destId="{E5F788BF-EA6A-45CC-A50B-677944AC68A7}" srcOrd="0" destOrd="1" presId="urn:microsoft.com/office/officeart/2011/layout/TabList"/>
    <dgm:cxn modelId="{FED7F865-66FE-4C04-B550-276A796BDA0A}" type="presOf" srcId="{279EA97C-448F-4E58-8D11-194F03DCAE64}" destId="{BAD23F0F-9B2A-408E-A37D-AC728BCBA1CF}" srcOrd="0" destOrd="0" presId="urn:microsoft.com/office/officeart/2011/layout/TabList"/>
    <dgm:cxn modelId="{D2EFDFAE-3AFF-4FCA-9D3F-0CD022C2A920}" srcId="{A3AD7103-A883-489B-9087-B80AC2895F7D}" destId="{B7FA0746-8B1C-4CAD-8E47-D17AD269F431}" srcOrd="0" destOrd="0" parTransId="{5AF65D02-525A-494F-B121-A908CD4A9908}" sibTransId="{2E8F692F-833C-46B2-9B3C-359879AB08E8}"/>
    <dgm:cxn modelId="{26A75BAF-A284-4450-9ECE-2A1F51786411}" srcId="{B7FA0746-8B1C-4CAD-8E47-D17AD269F431}" destId="{279EA97C-448F-4E58-8D11-194F03DCAE64}" srcOrd="0" destOrd="0" parTransId="{9665526E-E1B4-49CB-9B03-9936FD1470F6}" sibTransId="{03A24BEA-6CA2-4F64-B422-3EA82B772082}"/>
    <dgm:cxn modelId="{C0B3F2AF-EA4E-4293-908E-8F4F7F8C6F0C}" type="presOf" srcId="{6B35C6DD-F304-477C-AD6F-BC594F68F536}" destId="{E5F788BF-EA6A-45CC-A50B-677944AC68A7}" srcOrd="0" destOrd="0" presId="urn:microsoft.com/office/officeart/2011/layout/TabList"/>
    <dgm:cxn modelId="{9888C3D8-399F-4705-BBD0-6DBDCF2D5E2C}" srcId="{B7FA0746-8B1C-4CAD-8E47-D17AD269F431}" destId="{B6722832-4DDD-40E5-852E-0524661AD886}" srcOrd="2" destOrd="0" parTransId="{EEDBDBE9-E53D-45E7-9F82-431DDF3FE898}" sibTransId="{C64574EA-916F-49F6-8E98-FF2C5949F991}"/>
    <dgm:cxn modelId="{088E3EF8-644F-4C18-BF24-018704F7AA22}" type="presOf" srcId="{A3AD7103-A883-489B-9087-B80AC2895F7D}" destId="{D5BD1995-AC7A-4093-A9FF-DB2093DE059A}" srcOrd="0" destOrd="0" presId="urn:microsoft.com/office/officeart/2011/layout/TabList"/>
    <dgm:cxn modelId="{076C9EC5-75C5-4535-B6B7-045214D73590}" type="presParOf" srcId="{D5BD1995-AC7A-4093-A9FF-DB2093DE059A}" destId="{778AF856-FEC2-4477-B58E-F438C3C19CC1}" srcOrd="0" destOrd="0" presId="urn:microsoft.com/office/officeart/2011/layout/TabList"/>
    <dgm:cxn modelId="{A1E602E8-0949-4629-8187-B7440E5A3285}" type="presParOf" srcId="{778AF856-FEC2-4477-B58E-F438C3C19CC1}" destId="{BAD23F0F-9B2A-408E-A37D-AC728BCBA1CF}" srcOrd="0" destOrd="0" presId="urn:microsoft.com/office/officeart/2011/layout/TabList"/>
    <dgm:cxn modelId="{EEB6D0F2-A7BD-47BD-9B81-8C8BAC173FF9}" type="presParOf" srcId="{778AF856-FEC2-4477-B58E-F438C3C19CC1}" destId="{B487FF0F-71E5-431F-8649-82246A3C8B6F}" srcOrd="1" destOrd="0" presId="urn:microsoft.com/office/officeart/2011/layout/TabList"/>
    <dgm:cxn modelId="{5B29EDE9-4CAE-4537-BA1B-7C09909663A2}" type="presParOf" srcId="{778AF856-FEC2-4477-B58E-F438C3C19CC1}" destId="{4642F4E7-C685-4A2F-9BAF-9176FFDCD8BF}" srcOrd="2" destOrd="0" presId="urn:microsoft.com/office/officeart/2011/layout/TabList"/>
    <dgm:cxn modelId="{43E73100-3B11-4DF4-894C-E490D38FF261}" type="presParOf" srcId="{D5BD1995-AC7A-4093-A9FF-DB2093DE059A}" destId="{E5F788BF-EA6A-45CC-A50B-677944AC68A7}"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D7103-A883-489B-9087-B80AC2895F7D}" type="doc">
      <dgm:prSet loTypeId="urn:microsoft.com/office/officeart/2011/layout/TabList" loCatId="list" qsTypeId="urn:microsoft.com/office/officeart/2005/8/quickstyle/3d3" qsCatId="3D" csTypeId="urn:microsoft.com/office/officeart/2005/8/colors/colorful5" csCatId="colorful" phldr="1"/>
      <dgm:spPr/>
      <dgm:t>
        <a:bodyPr/>
        <a:lstStyle/>
        <a:p>
          <a:endParaRPr lang="zh-CN" altLang="en-US"/>
        </a:p>
      </dgm:t>
    </dgm:pt>
    <dgm:pt modelId="{BD30EAC5-C714-4468-9724-AA22AE105494}">
      <dgm:prSet phldrT="[文本]" custT="1"/>
      <dgm:spPr/>
      <dgm:t>
        <a:bodyPr/>
        <a:lstStyle/>
        <a:p>
          <a:pPr algn="l"/>
          <a:r>
            <a:rPr lang="en-US" altLang="zh-CN" sz="2800" b="1" dirty="0">
              <a:solidFill>
                <a:schemeClr val="tx1"/>
              </a:solidFill>
              <a:latin typeface="楷体_GB2312" pitchFamily="49" charset="-122"/>
              <a:ea typeface="楷体_GB2312" pitchFamily="49" charset="-122"/>
            </a:rPr>
            <a:t>(2)</a:t>
          </a:r>
          <a:r>
            <a:rPr lang="zh-CN" altLang="en-US" sz="2800" b="1" dirty="0">
              <a:solidFill>
                <a:schemeClr val="tx1"/>
              </a:solidFill>
              <a:latin typeface="楷体_GB2312" pitchFamily="49" charset="-122"/>
              <a:ea typeface="楷体_GB2312" pitchFamily="49" charset="-122"/>
            </a:rPr>
            <a:t>盐效应</a:t>
          </a:r>
          <a:endParaRPr lang="zh-CN" altLang="en-US" sz="2800" b="1" dirty="0">
            <a:solidFill>
              <a:schemeClr val="tx1"/>
            </a:solidFill>
          </a:endParaRPr>
        </a:p>
      </dgm:t>
    </dgm:pt>
    <dgm:pt modelId="{EBD76A34-C437-4C9F-A2E4-16FCF923A0B9}" type="parTrans" cxnId="{ACABE936-0687-4354-A634-56B3A6EEFFA7}">
      <dgm:prSet/>
      <dgm:spPr/>
      <dgm:t>
        <a:bodyPr/>
        <a:lstStyle/>
        <a:p>
          <a:endParaRPr lang="zh-CN" altLang="en-US" sz="2800" b="1">
            <a:solidFill>
              <a:schemeClr val="tx1"/>
            </a:solidFill>
          </a:endParaRPr>
        </a:p>
      </dgm:t>
    </dgm:pt>
    <dgm:pt modelId="{BAD5A923-C3EE-406F-B61C-04E15A44D021}" type="sibTrans" cxnId="{ACABE936-0687-4354-A634-56B3A6EEFFA7}">
      <dgm:prSet/>
      <dgm:spPr/>
      <dgm:t>
        <a:bodyPr/>
        <a:lstStyle/>
        <a:p>
          <a:endParaRPr lang="zh-CN" altLang="en-US" sz="2800" b="1">
            <a:solidFill>
              <a:schemeClr val="tx1"/>
            </a:solidFill>
          </a:endParaRPr>
        </a:p>
      </dgm:t>
    </dgm:pt>
    <dgm:pt modelId="{F96FE2FB-6441-4FE3-ABA0-A6B0CC119975}">
      <dgm:prSet phldrT="[文本]" custT="1"/>
      <dgm:spPr/>
      <dgm:t>
        <a:bodyPr/>
        <a:lstStyle/>
        <a:p>
          <a:r>
            <a:rPr lang="zh-CN" altLang="en-US" sz="2800" b="1" dirty="0">
              <a:solidFill>
                <a:schemeClr val="tx1"/>
              </a:solidFill>
              <a:latin typeface="楷体_GB2312" pitchFamily="49" charset="-122"/>
              <a:ea typeface="楷体_GB2312" pitchFamily="49" charset="-122"/>
            </a:rPr>
            <a:t>加入不含有相同离子的易溶电解质</a:t>
          </a:r>
          <a:endParaRPr lang="zh-CN" altLang="en-US" sz="2800" b="1" dirty="0">
            <a:solidFill>
              <a:schemeClr val="tx1"/>
            </a:solidFill>
          </a:endParaRPr>
        </a:p>
      </dgm:t>
    </dgm:pt>
    <dgm:pt modelId="{9BAFF037-A2DE-4866-927F-712220B30595}" type="parTrans" cxnId="{0D2C821B-19BA-440D-89AF-F2B28CB4E524}">
      <dgm:prSet/>
      <dgm:spPr/>
      <dgm:t>
        <a:bodyPr/>
        <a:lstStyle/>
        <a:p>
          <a:endParaRPr lang="zh-CN" altLang="en-US" sz="2800" b="1">
            <a:solidFill>
              <a:schemeClr val="tx1"/>
            </a:solidFill>
          </a:endParaRPr>
        </a:p>
      </dgm:t>
    </dgm:pt>
    <dgm:pt modelId="{21ACF41C-9C25-41D1-9EAB-BD5ECBDC5BB6}" type="sibTrans" cxnId="{0D2C821B-19BA-440D-89AF-F2B28CB4E524}">
      <dgm:prSet/>
      <dgm:spPr/>
      <dgm:t>
        <a:bodyPr/>
        <a:lstStyle/>
        <a:p>
          <a:endParaRPr lang="zh-CN" altLang="en-US" sz="2800" b="1">
            <a:solidFill>
              <a:schemeClr val="tx1"/>
            </a:solidFill>
          </a:endParaRPr>
        </a:p>
      </dgm:t>
    </dgm:pt>
    <dgm:pt modelId="{2767F283-2BD5-4C8A-9E7A-C677447BB913}">
      <dgm:prSet phldrT="[文本]" custT="1"/>
      <dgm:spPr/>
      <dgm:t>
        <a:bodyPr/>
        <a:lstStyle/>
        <a:p>
          <a:r>
            <a:rPr lang="zh-CN" altLang="en-US" sz="2800" b="1" dirty="0">
              <a:solidFill>
                <a:schemeClr val="tx1"/>
              </a:solidFill>
              <a:latin typeface="楷体_GB2312" pitchFamily="49" charset="-122"/>
              <a:ea typeface="楷体_GB2312" pitchFamily="49" charset="-122"/>
            </a:rPr>
            <a:t>微溶电解质的溶解度将增大。</a:t>
          </a:r>
          <a:endParaRPr lang="zh-CN" altLang="en-US" sz="2800" b="1" dirty="0">
            <a:solidFill>
              <a:schemeClr val="tx1"/>
            </a:solidFill>
          </a:endParaRPr>
        </a:p>
      </dgm:t>
    </dgm:pt>
    <dgm:pt modelId="{119D0D94-CE86-44BE-9658-623751536671}" type="parTrans" cxnId="{2FA83C81-337A-4D93-ABDB-578664F25E7F}">
      <dgm:prSet/>
      <dgm:spPr/>
      <dgm:t>
        <a:bodyPr/>
        <a:lstStyle/>
        <a:p>
          <a:endParaRPr lang="zh-CN" altLang="en-US" sz="2800" b="1">
            <a:solidFill>
              <a:schemeClr val="tx1"/>
            </a:solidFill>
          </a:endParaRPr>
        </a:p>
      </dgm:t>
    </dgm:pt>
    <dgm:pt modelId="{6C7FEA68-5EFD-4B84-820B-AB82DD3A1B52}" type="sibTrans" cxnId="{2FA83C81-337A-4D93-ABDB-578664F25E7F}">
      <dgm:prSet/>
      <dgm:spPr/>
      <dgm:t>
        <a:bodyPr/>
        <a:lstStyle/>
        <a:p>
          <a:endParaRPr lang="zh-CN" altLang="en-US" sz="2800" b="1">
            <a:solidFill>
              <a:schemeClr val="tx1"/>
            </a:solidFill>
          </a:endParaRPr>
        </a:p>
      </dgm:t>
    </dgm:pt>
    <dgm:pt modelId="{A9B0B690-6CE9-4941-89BD-D7F23A06568B}">
      <dgm:prSet phldrT="[文本]" custT="1"/>
      <dgm:spPr/>
      <dgm:t>
        <a:bodyPr/>
        <a:lstStyle/>
        <a:p>
          <a:endParaRPr lang="zh-CN" altLang="en-US" sz="2800" b="1" dirty="0">
            <a:solidFill>
              <a:schemeClr val="tx1"/>
            </a:solidFill>
          </a:endParaRPr>
        </a:p>
      </dgm:t>
    </dgm:pt>
    <dgm:pt modelId="{3B683528-A587-4C73-92B3-630224DAA128}" type="parTrans" cxnId="{E96BF297-28E2-4042-AAD5-B2F05A1F5A2F}">
      <dgm:prSet/>
      <dgm:spPr/>
      <dgm:t>
        <a:bodyPr/>
        <a:lstStyle/>
        <a:p>
          <a:endParaRPr lang="zh-CN" altLang="en-US" sz="2800"/>
        </a:p>
      </dgm:t>
    </dgm:pt>
    <dgm:pt modelId="{E3456A4A-2CB2-4892-9995-71378D228F6C}" type="sibTrans" cxnId="{E96BF297-28E2-4042-AAD5-B2F05A1F5A2F}">
      <dgm:prSet/>
      <dgm:spPr/>
      <dgm:t>
        <a:bodyPr/>
        <a:lstStyle/>
        <a:p>
          <a:endParaRPr lang="zh-CN" altLang="en-US" sz="2800"/>
        </a:p>
      </dgm:t>
    </dgm:pt>
    <dgm:pt modelId="{D5BD1995-AC7A-4093-A9FF-DB2093DE059A}" type="pres">
      <dgm:prSet presAssocID="{A3AD7103-A883-489B-9087-B80AC2895F7D}" presName="Name0" presStyleCnt="0">
        <dgm:presLayoutVars>
          <dgm:chMax/>
          <dgm:chPref val="3"/>
          <dgm:dir/>
          <dgm:animOne val="branch"/>
          <dgm:animLvl val="lvl"/>
        </dgm:presLayoutVars>
      </dgm:prSet>
      <dgm:spPr/>
    </dgm:pt>
    <dgm:pt modelId="{A1A4CB7A-6030-45E1-B0D4-DF5D5E4C7E82}" type="pres">
      <dgm:prSet presAssocID="{BD30EAC5-C714-4468-9724-AA22AE105494}" presName="composite" presStyleCnt="0"/>
      <dgm:spPr/>
    </dgm:pt>
    <dgm:pt modelId="{0BCBAA9F-57CD-4339-9041-AB76B020A433}" type="pres">
      <dgm:prSet presAssocID="{BD30EAC5-C714-4468-9724-AA22AE105494}" presName="FirstChild" presStyleLbl="revTx" presStyleIdx="0" presStyleCnt="2">
        <dgm:presLayoutVars>
          <dgm:chMax val="0"/>
          <dgm:chPref val="0"/>
          <dgm:bulletEnabled val="1"/>
        </dgm:presLayoutVars>
      </dgm:prSet>
      <dgm:spPr/>
    </dgm:pt>
    <dgm:pt modelId="{2C60AFBB-9D02-4F45-A3F9-4C7162341578}" type="pres">
      <dgm:prSet presAssocID="{BD30EAC5-C714-4468-9724-AA22AE105494}" presName="Parent" presStyleLbl="alignNode1" presStyleIdx="0" presStyleCnt="1">
        <dgm:presLayoutVars>
          <dgm:chMax val="3"/>
          <dgm:chPref val="3"/>
          <dgm:bulletEnabled val="1"/>
        </dgm:presLayoutVars>
      </dgm:prSet>
      <dgm:spPr/>
    </dgm:pt>
    <dgm:pt modelId="{FEFEBE3F-BBA1-4BEC-92E5-825B62262EB8}" type="pres">
      <dgm:prSet presAssocID="{BD30EAC5-C714-4468-9724-AA22AE105494}" presName="Accent" presStyleLbl="parChTrans1D1" presStyleIdx="0" presStyleCnt="1"/>
      <dgm:spPr/>
    </dgm:pt>
    <dgm:pt modelId="{B5312145-D6F5-4010-A126-7063651B369A}" type="pres">
      <dgm:prSet presAssocID="{BD30EAC5-C714-4468-9724-AA22AE105494}" presName="Child" presStyleLbl="revTx" presStyleIdx="1" presStyleCnt="2">
        <dgm:presLayoutVars>
          <dgm:chMax val="0"/>
          <dgm:chPref val="0"/>
          <dgm:bulletEnabled val="1"/>
        </dgm:presLayoutVars>
      </dgm:prSet>
      <dgm:spPr/>
    </dgm:pt>
  </dgm:ptLst>
  <dgm:cxnLst>
    <dgm:cxn modelId="{0D2C821B-19BA-440D-89AF-F2B28CB4E524}" srcId="{BD30EAC5-C714-4468-9724-AA22AE105494}" destId="{F96FE2FB-6441-4FE3-ABA0-A6B0CC119975}" srcOrd="0" destOrd="0" parTransId="{9BAFF037-A2DE-4866-927F-712220B30595}" sibTransId="{21ACF41C-9C25-41D1-9EAB-BD5ECBDC5BB6}"/>
    <dgm:cxn modelId="{ACABE936-0687-4354-A634-56B3A6EEFFA7}" srcId="{A3AD7103-A883-489B-9087-B80AC2895F7D}" destId="{BD30EAC5-C714-4468-9724-AA22AE105494}" srcOrd="0" destOrd="0" parTransId="{EBD76A34-C437-4C9F-A2E4-16FCF923A0B9}" sibTransId="{BAD5A923-C3EE-406F-B61C-04E15A44D021}"/>
    <dgm:cxn modelId="{8A103C41-A3B2-44D6-83C4-8A49580EC7DF}" type="presOf" srcId="{A9B0B690-6CE9-4941-89BD-D7F23A06568B}" destId="{B5312145-D6F5-4010-A126-7063651B369A}" srcOrd="0" destOrd="0" presId="urn:microsoft.com/office/officeart/2011/layout/TabList"/>
    <dgm:cxn modelId="{63C81F48-8260-446E-A980-DF4D9B115D75}" type="presOf" srcId="{BD30EAC5-C714-4468-9724-AA22AE105494}" destId="{2C60AFBB-9D02-4F45-A3F9-4C7162341578}" srcOrd="0" destOrd="0" presId="urn:microsoft.com/office/officeart/2011/layout/TabList"/>
    <dgm:cxn modelId="{55AB274A-6C64-4CC2-A7C2-3775DA9D721D}" type="presOf" srcId="{A3AD7103-A883-489B-9087-B80AC2895F7D}" destId="{D5BD1995-AC7A-4093-A9FF-DB2093DE059A}" srcOrd="0" destOrd="0" presId="urn:microsoft.com/office/officeart/2011/layout/TabList"/>
    <dgm:cxn modelId="{2FA83C81-337A-4D93-ABDB-578664F25E7F}" srcId="{BD30EAC5-C714-4468-9724-AA22AE105494}" destId="{2767F283-2BD5-4C8A-9E7A-C677447BB913}" srcOrd="2" destOrd="0" parTransId="{119D0D94-CE86-44BE-9658-623751536671}" sibTransId="{6C7FEA68-5EFD-4B84-820B-AB82DD3A1B52}"/>
    <dgm:cxn modelId="{2614398F-E968-434F-9D2E-8E7331ED2206}" type="presOf" srcId="{2767F283-2BD5-4C8A-9E7A-C677447BB913}" destId="{B5312145-D6F5-4010-A126-7063651B369A}" srcOrd="0" destOrd="1" presId="urn:microsoft.com/office/officeart/2011/layout/TabList"/>
    <dgm:cxn modelId="{E96BF297-28E2-4042-AAD5-B2F05A1F5A2F}" srcId="{BD30EAC5-C714-4468-9724-AA22AE105494}" destId="{A9B0B690-6CE9-4941-89BD-D7F23A06568B}" srcOrd="1" destOrd="0" parTransId="{3B683528-A587-4C73-92B3-630224DAA128}" sibTransId="{E3456A4A-2CB2-4892-9995-71378D228F6C}"/>
    <dgm:cxn modelId="{F62F1BDC-7DF9-4296-96BC-3132948537F4}" type="presOf" srcId="{F96FE2FB-6441-4FE3-ABA0-A6B0CC119975}" destId="{0BCBAA9F-57CD-4339-9041-AB76B020A433}" srcOrd="0" destOrd="0" presId="urn:microsoft.com/office/officeart/2011/layout/TabList"/>
    <dgm:cxn modelId="{144CB0AE-5DA1-4DC6-8599-6C337A1F44DE}" type="presParOf" srcId="{D5BD1995-AC7A-4093-A9FF-DB2093DE059A}" destId="{A1A4CB7A-6030-45E1-B0D4-DF5D5E4C7E82}" srcOrd="0" destOrd="0" presId="urn:microsoft.com/office/officeart/2011/layout/TabList"/>
    <dgm:cxn modelId="{8F80CDC0-4059-4760-8B8B-1FEB577A082A}" type="presParOf" srcId="{A1A4CB7A-6030-45E1-B0D4-DF5D5E4C7E82}" destId="{0BCBAA9F-57CD-4339-9041-AB76B020A433}" srcOrd="0" destOrd="0" presId="urn:microsoft.com/office/officeart/2011/layout/TabList"/>
    <dgm:cxn modelId="{3BBE1819-0A7B-4CAA-8E52-0FD7DBA6AC77}" type="presParOf" srcId="{A1A4CB7A-6030-45E1-B0D4-DF5D5E4C7E82}" destId="{2C60AFBB-9D02-4F45-A3F9-4C7162341578}" srcOrd="1" destOrd="0" presId="urn:microsoft.com/office/officeart/2011/layout/TabList"/>
    <dgm:cxn modelId="{B1294E01-4B86-4B65-BF75-9791DCC08A38}" type="presParOf" srcId="{A1A4CB7A-6030-45E1-B0D4-DF5D5E4C7E82}" destId="{FEFEBE3F-BBA1-4BEC-92E5-825B62262EB8}" srcOrd="2" destOrd="0" presId="urn:microsoft.com/office/officeart/2011/layout/TabList"/>
    <dgm:cxn modelId="{60640666-4B5B-401D-A11C-14CAA7214E45}" type="presParOf" srcId="{D5BD1995-AC7A-4093-A9FF-DB2093DE059A}" destId="{B5312145-D6F5-4010-A126-7063651B369A}"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AD7103-A883-489B-9087-B80AC2895F7D}" type="doc">
      <dgm:prSet loTypeId="urn:microsoft.com/office/officeart/2011/layout/TabList" loCatId="list" qsTypeId="urn:microsoft.com/office/officeart/2005/8/quickstyle/3d3" qsCatId="3D" csTypeId="urn:microsoft.com/office/officeart/2005/8/colors/colorful5" csCatId="colorful" phldr="1"/>
      <dgm:spPr/>
      <dgm:t>
        <a:bodyPr/>
        <a:lstStyle/>
        <a:p>
          <a:endParaRPr lang="zh-CN" altLang="en-US"/>
        </a:p>
      </dgm:t>
    </dgm:pt>
    <dgm:pt modelId="{C9C6A4AA-07DE-4DDC-92B9-D2C61DEF9094}">
      <dgm:prSet phldrT="[文本]" custT="1"/>
      <dgm:spPr/>
      <dgm:t>
        <a:bodyPr/>
        <a:lstStyle/>
        <a:p>
          <a:r>
            <a:rPr lang="en-US" altLang="zh-CN" sz="2800" b="1">
              <a:solidFill>
                <a:schemeClr val="tx1"/>
              </a:solidFill>
              <a:ea typeface="楷体_GB2312" pitchFamily="49" charset="-122"/>
            </a:rPr>
            <a:t>(3) </a:t>
          </a:r>
          <a:r>
            <a:rPr lang="zh-CN" altLang="en-US" sz="2800" b="1">
              <a:solidFill>
                <a:schemeClr val="tx1"/>
              </a:solidFill>
              <a:ea typeface="楷体_GB2312" pitchFamily="49" charset="-122"/>
            </a:rPr>
            <a:t>酸</a:t>
          </a:r>
          <a:r>
            <a:rPr lang="zh-CN" altLang="en-US" sz="2800" b="1" dirty="0">
              <a:solidFill>
                <a:schemeClr val="tx1"/>
              </a:solidFill>
              <a:ea typeface="楷体_GB2312" pitchFamily="49" charset="-122"/>
            </a:rPr>
            <a:t>碱效应</a:t>
          </a:r>
          <a:endParaRPr lang="zh-CN" altLang="en-US" sz="2800" b="1" dirty="0">
            <a:solidFill>
              <a:schemeClr val="tx1"/>
            </a:solidFill>
          </a:endParaRPr>
        </a:p>
      </dgm:t>
    </dgm:pt>
    <dgm:pt modelId="{73C59795-C1BB-4398-9C7F-E575C38A5865}" type="parTrans" cxnId="{F5875714-0982-4175-8BB8-ACECA5EC9BA4}">
      <dgm:prSet/>
      <dgm:spPr/>
      <dgm:t>
        <a:bodyPr/>
        <a:lstStyle/>
        <a:p>
          <a:endParaRPr lang="zh-CN" altLang="en-US" sz="2800" b="1">
            <a:solidFill>
              <a:schemeClr val="tx1"/>
            </a:solidFill>
          </a:endParaRPr>
        </a:p>
      </dgm:t>
    </dgm:pt>
    <dgm:pt modelId="{1CC9CEF7-9172-4983-A1E9-3DEE702AD885}" type="sibTrans" cxnId="{F5875714-0982-4175-8BB8-ACECA5EC9BA4}">
      <dgm:prSet/>
      <dgm:spPr/>
      <dgm:t>
        <a:bodyPr/>
        <a:lstStyle/>
        <a:p>
          <a:endParaRPr lang="zh-CN" altLang="en-US" sz="2800" b="1">
            <a:solidFill>
              <a:schemeClr val="tx1"/>
            </a:solidFill>
          </a:endParaRPr>
        </a:p>
      </dgm:t>
    </dgm:pt>
    <dgm:pt modelId="{7585650B-DFD4-4FDD-B4F5-059731A70CCE}">
      <dgm:prSet phldrT="[文本]" custT="1"/>
      <dgm:spPr/>
      <dgm:t>
        <a:bodyPr/>
        <a:lstStyle/>
        <a:p>
          <a:r>
            <a:rPr lang="zh-CN" altLang="en-US" sz="2800" b="1" dirty="0">
              <a:solidFill>
                <a:schemeClr val="tx1"/>
              </a:solidFill>
            </a:rPr>
            <a:t>加入酸碱</a:t>
          </a:r>
        </a:p>
      </dgm:t>
    </dgm:pt>
    <dgm:pt modelId="{7441FFB2-904B-425E-B18F-9B02D1DB0422}" type="parTrans" cxnId="{5CEF181C-AC96-44FD-B61B-54B18676B4E1}">
      <dgm:prSet/>
      <dgm:spPr/>
      <dgm:t>
        <a:bodyPr/>
        <a:lstStyle/>
        <a:p>
          <a:endParaRPr lang="zh-CN" altLang="en-US" sz="2800" b="1">
            <a:solidFill>
              <a:schemeClr val="tx1"/>
            </a:solidFill>
          </a:endParaRPr>
        </a:p>
      </dgm:t>
    </dgm:pt>
    <dgm:pt modelId="{BC853B91-26D2-49E5-A26B-79D3F4163268}" type="sibTrans" cxnId="{5CEF181C-AC96-44FD-B61B-54B18676B4E1}">
      <dgm:prSet/>
      <dgm:spPr/>
      <dgm:t>
        <a:bodyPr/>
        <a:lstStyle/>
        <a:p>
          <a:endParaRPr lang="zh-CN" altLang="en-US" sz="2800" b="1">
            <a:solidFill>
              <a:schemeClr val="tx1"/>
            </a:solidFill>
          </a:endParaRPr>
        </a:p>
      </dgm:t>
    </dgm:pt>
    <dgm:pt modelId="{2BCA3871-71CC-4086-B997-14AAFE2729E7}">
      <dgm:prSet phldrT="[文本]" custT="1"/>
      <dgm:spPr/>
      <dgm:t>
        <a:bodyPr/>
        <a:lstStyle/>
        <a:p>
          <a:r>
            <a:rPr lang="zh-CN" altLang="en-US" sz="2800" b="1" dirty="0">
              <a:solidFill>
                <a:schemeClr val="tx1"/>
              </a:solidFill>
              <a:ea typeface="楷体_GB2312" pitchFamily="49" charset="-122"/>
            </a:rPr>
            <a:t>溶液的酸度对沉淀溶解度的影响</a:t>
          </a:r>
          <a:endParaRPr lang="zh-CN" altLang="en-US" sz="2800" b="1" dirty="0">
            <a:solidFill>
              <a:schemeClr val="tx1"/>
            </a:solidFill>
          </a:endParaRPr>
        </a:p>
      </dgm:t>
    </dgm:pt>
    <dgm:pt modelId="{7B997C48-F52C-432B-9662-FC0CC1709C4A}" type="parTrans" cxnId="{A3DE8B6C-4AB8-4FB5-84B7-39A87298D967}">
      <dgm:prSet/>
      <dgm:spPr/>
      <dgm:t>
        <a:bodyPr/>
        <a:lstStyle/>
        <a:p>
          <a:endParaRPr lang="zh-CN" altLang="en-US" sz="2800" b="1">
            <a:solidFill>
              <a:schemeClr val="tx1"/>
            </a:solidFill>
          </a:endParaRPr>
        </a:p>
      </dgm:t>
    </dgm:pt>
    <dgm:pt modelId="{286C3801-233C-46CB-9E05-100DC2E9D1FB}" type="sibTrans" cxnId="{A3DE8B6C-4AB8-4FB5-84B7-39A87298D967}">
      <dgm:prSet/>
      <dgm:spPr/>
      <dgm:t>
        <a:bodyPr/>
        <a:lstStyle/>
        <a:p>
          <a:endParaRPr lang="zh-CN" altLang="en-US" sz="2800" b="1">
            <a:solidFill>
              <a:schemeClr val="tx1"/>
            </a:solidFill>
          </a:endParaRPr>
        </a:p>
      </dgm:t>
    </dgm:pt>
    <dgm:pt modelId="{821A79F4-6CC6-4391-9914-7E6630E7DC8A}">
      <dgm:prSet phldrT="[文本]" custT="1"/>
      <dgm:spPr/>
      <dgm:t>
        <a:bodyPr/>
        <a:lstStyle/>
        <a:p>
          <a:endParaRPr lang="zh-CN" altLang="en-US" sz="2800" b="1" dirty="0">
            <a:solidFill>
              <a:schemeClr val="tx1"/>
            </a:solidFill>
          </a:endParaRPr>
        </a:p>
      </dgm:t>
    </dgm:pt>
    <dgm:pt modelId="{FD19F695-13C0-4273-A2BE-EDAFD1A6E646}" type="parTrans" cxnId="{3067C38A-28A3-4B52-997A-67F49FB9FFEB}">
      <dgm:prSet/>
      <dgm:spPr/>
      <dgm:t>
        <a:bodyPr/>
        <a:lstStyle/>
        <a:p>
          <a:endParaRPr lang="zh-CN" altLang="en-US" sz="2800" b="1"/>
        </a:p>
      </dgm:t>
    </dgm:pt>
    <dgm:pt modelId="{4770341B-694E-4550-B1D9-01C646F02AFA}" type="sibTrans" cxnId="{3067C38A-28A3-4B52-997A-67F49FB9FFEB}">
      <dgm:prSet/>
      <dgm:spPr/>
      <dgm:t>
        <a:bodyPr/>
        <a:lstStyle/>
        <a:p>
          <a:endParaRPr lang="zh-CN" altLang="en-US" sz="2800" b="1"/>
        </a:p>
      </dgm:t>
    </dgm:pt>
    <dgm:pt modelId="{D5BD1995-AC7A-4093-A9FF-DB2093DE059A}" type="pres">
      <dgm:prSet presAssocID="{A3AD7103-A883-489B-9087-B80AC2895F7D}" presName="Name0" presStyleCnt="0">
        <dgm:presLayoutVars>
          <dgm:chMax/>
          <dgm:chPref val="3"/>
          <dgm:dir/>
          <dgm:animOne val="branch"/>
          <dgm:animLvl val="lvl"/>
        </dgm:presLayoutVars>
      </dgm:prSet>
      <dgm:spPr/>
    </dgm:pt>
    <dgm:pt modelId="{AC1FAAEA-3205-49A0-A2D6-478A2DCCA3B6}" type="pres">
      <dgm:prSet presAssocID="{C9C6A4AA-07DE-4DDC-92B9-D2C61DEF9094}" presName="composite" presStyleCnt="0"/>
      <dgm:spPr/>
    </dgm:pt>
    <dgm:pt modelId="{DE8A81AA-EF3A-4157-9E53-77187021B366}" type="pres">
      <dgm:prSet presAssocID="{C9C6A4AA-07DE-4DDC-92B9-D2C61DEF9094}" presName="FirstChild" presStyleLbl="revTx" presStyleIdx="0" presStyleCnt="2">
        <dgm:presLayoutVars>
          <dgm:chMax val="0"/>
          <dgm:chPref val="0"/>
          <dgm:bulletEnabled val="1"/>
        </dgm:presLayoutVars>
      </dgm:prSet>
      <dgm:spPr/>
    </dgm:pt>
    <dgm:pt modelId="{AB1912F3-D696-4AB7-AE19-F8928F802401}" type="pres">
      <dgm:prSet presAssocID="{C9C6A4AA-07DE-4DDC-92B9-D2C61DEF9094}" presName="Parent" presStyleLbl="alignNode1" presStyleIdx="0" presStyleCnt="1">
        <dgm:presLayoutVars>
          <dgm:chMax val="3"/>
          <dgm:chPref val="3"/>
          <dgm:bulletEnabled val="1"/>
        </dgm:presLayoutVars>
      </dgm:prSet>
      <dgm:spPr/>
    </dgm:pt>
    <dgm:pt modelId="{1E9DC7A8-E506-4B30-8F37-0C3A2AECEDF4}" type="pres">
      <dgm:prSet presAssocID="{C9C6A4AA-07DE-4DDC-92B9-D2C61DEF9094}" presName="Accent" presStyleLbl="parChTrans1D1" presStyleIdx="0" presStyleCnt="1"/>
      <dgm:spPr/>
    </dgm:pt>
    <dgm:pt modelId="{B72EBAD5-08FC-4A13-AF72-71F729E4E259}" type="pres">
      <dgm:prSet presAssocID="{C9C6A4AA-07DE-4DDC-92B9-D2C61DEF9094}" presName="Child" presStyleLbl="revTx" presStyleIdx="1" presStyleCnt="2">
        <dgm:presLayoutVars>
          <dgm:chMax val="0"/>
          <dgm:chPref val="0"/>
          <dgm:bulletEnabled val="1"/>
        </dgm:presLayoutVars>
      </dgm:prSet>
      <dgm:spPr/>
    </dgm:pt>
  </dgm:ptLst>
  <dgm:cxnLst>
    <dgm:cxn modelId="{F5875714-0982-4175-8BB8-ACECA5EC9BA4}" srcId="{A3AD7103-A883-489B-9087-B80AC2895F7D}" destId="{C9C6A4AA-07DE-4DDC-92B9-D2C61DEF9094}" srcOrd="0" destOrd="0" parTransId="{73C59795-C1BB-4398-9C7F-E575C38A5865}" sibTransId="{1CC9CEF7-9172-4983-A1E9-3DEE702AD885}"/>
    <dgm:cxn modelId="{5CEF181C-AC96-44FD-B61B-54B18676B4E1}" srcId="{C9C6A4AA-07DE-4DDC-92B9-D2C61DEF9094}" destId="{7585650B-DFD4-4FDD-B4F5-059731A70CCE}" srcOrd="0" destOrd="0" parTransId="{7441FFB2-904B-425E-B18F-9B02D1DB0422}" sibTransId="{BC853B91-26D2-49E5-A26B-79D3F4163268}"/>
    <dgm:cxn modelId="{32621E28-94D7-41D0-B136-451DE4A10772}" type="presOf" srcId="{7585650B-DFD4-4FDD-B4F5-059731A70CCE}" destId="{DE8A81AA-EF3A-4157-9E53-77187021B366}" srcOrd="0" destOrd="0" presId="urn:microsoft.com/office/officeart/2011/layout/TabList"/>
    <dgm:cxn modelId="{A3DE8B6C-4AB8-4FB5-84B7-39A87298D967}" srcId="{C9C6A4AA-07DE-4DDC-92B9-D2C61DEF9094}" destId="{2BCA3871-71CC-4086-B997-14AAFE2729E7}" srcOrd="2" destOrd="0" parTransId="{7B997C48-F52C-432B-9662-FC0CC1709C4A}" sibTransId="{286C3801-233C-46CB-9E05-100DC2E9D1FB}"/>
    <dgm:cxn modelId="{3067C38A-28A3-4B52-997A-67F49FB9FFEB}" srcId="{C9C6A4AA-07DE-4DDC-92B9-D2C61DEF9094}" destId="{821A79F4-6CC6-4391-9914-7E6630E7DC8A}" srcOrd="1" destOrd="0" parTransId="{FD19F695-13C0-4273-A2BE-EDAFD1A6E646}" sibTransId="{4770341B-694E-4550-B1D9-01C646F02AFA}"/>
    <dgm:cxn modelId="{5382C19D-CDE5-4F19-84FA-A21AC68615F4}" type="presOf" srcId="{A3AD7103-A883-489B-9087-B80AC2895F7D}" destId="{D5BD1995-AC7A-4093-A9FF-DB2093DE059A}" srcOrd="0" destOrd="0" presId="urn:microsoft.com/office/officeart/2011/layout/TabList"/>
    <dgm:cxn modelId="{F95F1ED5-E8FB-47E9-A3C1-1A404922D770}" type="presOf" srcId="{C9C6A4AA-07DE-4DDC-92B9-D2C61DEF9094}" destId="{AB1912F3-D696-4AB7-AE19-F8928F802401}" srcOrd="0" destOrd="0" presId="urn:microsoft.com/office/officeart/2011/layout/TabList"/>
    <dgm:cxn modelId="{16DB69D5-E18C-4A8B-8534-959503301B64}" type="presOf" srcId="{821A79F4-6CC6-4391-9914-7E6630E7DC8A}" destId="{B72EBAD5-08FC-4A13-AF72-71F729E4E259}" srcOrd="0" destOrd="0" presId="urn:microsoft.com/office/officeart/2011/layout/TabList"/>
    <dgm:cxn modelId="{1B6E9BEF-4FB6-4E37-9EEC-A1A8F81C4C00}" type="presOf" srcId="{2BCA3871-71CC-4086-B997-14AAFE2729E7}" destId="{B72EBAD5-08FC-4A13-AF72-71F729E4E259}" srcOrd="0" destOrd="1" presId="urn:microsoft.com/office/officeart/2011/layout/TabList"/>
    <dgm:cxn modelId="{FB0EF8BA-7DEE-4644-91F2-A18BE40B1281}" type="presParOf" srcId="{D5BD1995-AC7A-4093-A9FF-DB2093DE059A}" destId="{AC1FAAEA-3205-49A0-A2D6-478A2DCCA3B6}" srcOrd="0" destOrd="0" presId="urn:microsoft.com/office/officeart/2011/layout/TabList"/>
    <dgm:cxn modelId="{66C9AFBE-DC76-4EE1-879F-514B303982E8}" type="presParOf" srcId="{AC1FAAEA-3205-49A0-A2D6-478A2DCCA3B6}" destId="{DE8A81AA-EF3A-4157-9E53-77187021B366}" srcOrd="0" destOrd="0" presId="urn:microsoft.com/office/officeart/2011/layout/TabList"/>
    <dgm:cxn modelId="{4DF1547A-24B5-4F96-B19D-AD4F67D02956}" type="presParOf" srcId="{AC1FAAEA-3205-49A0-A2D6-478A2DCCA3B6}" destId="{AB1912F3-D696-4AB7-AE19-F8928F802401}" srcOrd="1" destOrd="0" presId="urn:microsoft.com/office/officeart/2011/layout/TabList"/>
    <dgm:cxn modelId="{ABAC6800-243C-496C-8FCD-1DBF01C1700A}" type="presParOf" srcId="{AC1FAAEA-3205-49A0-A2D6-478A2DCCA3B6}" destId="{1E9DC7A8-E506-4B30-8F37-0C3A2AECEDF4}" srcOrd="2" destOrd="0" presId="urn:microsoft.com/office/officeart/2011/layout/TabList"/>
    <dgm:cxn modelId="{F39A15CF-5715-4BED-B9E6-C8E62C670E57}" type="presParOf" srcId="{D5BD1995-AC7A-4093-A9FF-DB2093DE059A}" destId="{B72EBAD5-08FC-4A13-AF72-71F729E4E259}"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AD7103-A883-489B-9087-B80AC2895F7D}" type="doc">
      <dgm:prSet loTypeId="urn:microsoft.com/office/officeart/2011/layout/TabList" loCatId="list" qsTypeId="urn:microsoft.com/office/officeart/2005/8/quickstyle/3d3" qsCatId="3D" csTypeId="urn:microsoft.com/office/officeart/2005/8/colors/colorful5" csCatId="colorful" phldr="1"/>
      <dgm:spPr/>
      <dgm:t>
        <a:bodyPr/>
        <a:lstStyle/>
        <a:p>
          <a:endParaRPr lang="zh-CN" altLang="en-US"/>
        </a:p>
      </dgm:t>
    </dgm:pt>
    <dgm:pt modelId="{F49A3373-9221-40AD-80E7-E2978217C484}">
      <dgm:prSet custT="1"/>
      <dgm:spPr/>
      <dgm:t>
        <a:bodyPr/>
        <a:lstStyle/>
        <a:p>
          <a:r>
            <a:rPr lang="en-US" altLang="zh-CN" sz="2800" b="1" dirty="0">
              <a:solidFill>
                <a:schemeClr val="tx1"/>
              </a:solidFill>
              <a:ea typeface="楷体_GB2312" pitchFamily="49" charset="-122"/>
            </a:rPr>
            <a:t>(4) </a:t>
          </a:r>
          <a:r>
            <a:rPr lang="zh-CN" altLang="en-US" sz="2800" b="1" dirty="0">
              <a:solidFill>
                <a:schemeClr val="tx1"/>
              </a:solidFill>
              <a:ea typeface="楷体_GB2312" pitchFamily="49" charset="-122"/>
            </a:rPr>
            <a:t>配位效应</a:t>
          </a:r>
          <a:endParaRPr lang="zh-CN" altLang="en-US" sz="2800" b="1" dirty="0">
            <a:solidFill>
              <a:schemeClr val="tx1"/>
            </a:solidFill>
          </a:endParaRPr>
        </a:p>
      </dgm:t>
    </dgm:pt>
    <dgm:pt modelId="{35E0DC30-29D8-46CD-8A62-7CB84236D146}" type="parTrans" cxnId="{EF097371-ED50-4424-A8BF-FC8E98AA5BAF}">
      <dgm:prSet/>
      <dgm:spPr/>
      <dgm:t>
        <a:bodyPr/>
        <a:lstStyle/>
        <a:p>
          <a:endParaRPr lang="zh-CN" altLang="en-US" sz="2800" b="1">
            <a:solidFill>
              <a:schemeClr val="tx1"/>
            </a:solidFill>
          </a:endParaRPr>
        </a:p>
      </dgm:t>
    </dgm:pt>
    <dgm:pt modelId="{EB11F4DE-6668-44B1-94BA-AD63470961E4}" type="sibTrans" cxnId="{EF097371-ED50-4424-A8BF-FC8E98AA5BAF}">
      <dgm:prSet/>
      <dgm:spPr/>
      <dgm:t>
        <a:bodyPr/>
        <a:lstStyle/>
        <a:p>
          <a:endParaRPr lang="zh-CN" altLang="en-US" sz="2800" b="1">
            <a:solidFill>
              <a:schemeClr val="tx1"/>
            </a:solidFill>
          </a:endParaRPr>
        </a:p>
      </dgm:t>
    </dgm:pt>
    <dgm:pt modelId="{C5AC6FD6-F573-4513-9AA0-5C7A6A544BE9}">
      <dgm:prSet custT="1"/>
      <dgm:spPr/>
      <dgm:t>
        <a:bodyPr/>
        <a:lstStyle/>
        <a:p>
          <a:r>
            <a:rPr lang="zh-CN" altLang="en-US" sz="2800" b="1" dirty="0">
              <a:solidFill>
                <a:schemeClr val="tx1"/>
              </a:solidFill>
            </a:rPr>
            <a:t>加入配离子</a:t>
          </a:r>
        </a:p>
      </dgm:t>
    </dgm:pt>
    <dgm:pt modelId="{FB0771FC-579C-4C65-856A-B26AD1420730}" type="parTrans" cxnId="{E0EDCC5A-4BB7-4664-BEA0-291F814755E9}">
      <dgm:prSet/>
      <dgm:spPr/>
      <dgm:t>
        <a:bodyPr/>
        <a:lstStyle/>
        <a:p>
          <a:endParaRPr lang="zh-CN" altLang="en-US" sz="2800" b="1">
            <a:solidFill>
              <a:schemeClr val="tx1"/>
            </a:solidFill>
          </a:endParaRPr>
        </a:p>
      </dgm:t>
    </dgm:pt>
    <dgm:pt modelId="{31768219-1C5B-4A86-92B0-48901D1B1065}" type="sibTrans" cxnId="{E0EDCC5A-4BB7-4664-BEA0-291F814755E9}">
      <dgm:prSet/>
      <dgm:spPr/>
      <dgm:t>
        <a:bodyPr/>
        <a:lstStyle/>
        <a:p>
          <a:endParaRPr lang="zh-CN" altLang="en-US" sz="2800" b="1">
            <a:solidFill>
              <a:schemeClr val="tx1"/>
            </a:solidFill>
          </a:endParaRPr>
        </a:p>
      </dgm:t>
    </dgm:pt>
    <dgm:pt modelId="{762B5A53-7EDF-4504-8DE3-265D707F2F7C}">
      <dgm:prSet custT="1"/>
      <dgm:spPr/>
      <dgm:t>
        <a:bodyPr/>
        <a:lstStyle/>
        <a:p>
          <a:pPr>
            <a:lnSpc>
              <a:spcPct val="150000"/>
            </a:lnSpc>
          </a:pPr>
          <a:r>
            <a:rPr lang="zh-CN" altLang="en-US" sz="2800" b="1" dirty="0">
              <a:solidFill>
                <a:schemeClr val="tx1"/>
              </a:solidFill>
              <a:ea typeface="楷体_GB2312" pitchFamily="49" charset="-122"/>
            </a:rPr>
            <a:t>由于沉淀解离出来的离子参与了配位反应而使沉淀的溶解度增大的现象</a:t>
          </a:r>
          <a:endParaRPr lang="zh-CN" altLang="en-US" sz="2800" b="1" dirty="0">
            <a:solidFill>
              <a:schemeClr val="tx1"/>
            </a:solidFill>
          </a:endParaRPr>
        </a:p>
      </dgm:t>
    </dgm:pt>
    <dgm:pt modelId="{8D417909-31BB-4EDA-94F2-11E33916E39E}" type="parTrans" cxnId="{988DC092-7F9B-4B90-A5B5-7576FCC12058}">
      <dgm:prSet/>
      <dgm:spPr/>
      <dgm:t>
        <a:bodyPr/>
        <a:lstStyle/>
        <a:p>
          <a:endParaRPr lang="zh-CN" altLang="en-US" sz="2800"/>
        </a:p>
      </dgm:t>
    </dgm:pt>
    <dgm:pt modelId="{8FFF5C4A-21C3-4761-B7C7-8F2DAEAAF55A}" type="sibTrans" cxnId="{988DC092-7F9B-4B90-A5B5-7576FCC12058}">
      <dgm:prSet/>
      <dgm:spPr/>
      <dgm:t>
        <a:bodyPr/>
        <a:lstStyle/>
        <a:p>
          <a:endParaRPr lang="zh-CN" altLang="en-US" sz="2800"/>
        </a:p>
      </dgm:t>
    </dgm:pt>
    <dgm:pt modelId="{D5BD1995-AC7A-4093-A9FF-DB2093DE059A}" type="pres">
      <dgm:prSet presAssocID="{A3AD7103-A883-489B-9087-B80AC2895F7D}" presName="Name0" presStyleCnt="0">
        <dgm:presLayoutVars>
          <dgm:chMax/>
          <dgm:chPref val="3"/>
          <dgm:dir/>
          <dgm:animOne val="branch"/>
          <dgm:animLvl val="lvl"/>
        </dgm:presLayoutVars>
      </dgm:prSet>
      <dgm:spPr/>
    </dgm:pt>
    <dgm:pt modelId="{63DF56CF-B43A-459F-A60E-0A4958017939}" type="pres">
      <dgm:prSet presAssocID="{F49A3373-9221-40AD-80E7-E2978217C484}" presName="composite" presStyleCnt="0"/>
      <dgm:spPr/>
    </dgm:pt>
    <dgm:pt modelId="{74E4795A-F548-42FD-AC9C-5C8635B22D33}" type="pres">
      <dgm:prSet presAssocID="{F49A3373-9221-40AD-80E7-E2978217C484}" presName="FirstChild" presStyleLbl="revTx" presStyleIdx="0" presStyleCnt="2" custLinFactNeighborY="-50755">
        <dgm:presLayoutVars>
          <dgm:chMax val="0"/>
          <dgm:chPref val="0"/>
          <dgm:bulletEnabled val="1"/>
        </dgm:presLayoutVars>
      </dgm:prSet>
      <dgm:spPr/>
    </dgm:pt>
    <dgm:pt modelId="{E057C69F-57F3-411C-A940-6BD3CFCA36B5}" type="pres">
      <dgm:prSet presAssocID="{F49A3373-9221-40AD-80E7-E2978217C484}" presName="Parent" presStyleLbl="alignNode1" presStyleIdx="0" presStyleCnt="1" custLinFactNeighborY="-50755">
        <dgm:presLayoutVars>
          <dgm:chMax val="3"/>
          <dgm:chPref val="3"/>
          <dgm:bulletEnabled val="1"/>
        </dgm:presLayoutVars>
      </dgm:prSet>
      <dgm:spPr/>
    </dgm:pt>
    <dgm:pt modelId="{5279F395-95F7-4174-BFBF-A3AC3AB7F14E}" type="pres">
      <dgm:prSet presAssocID="{F49A3373-9221-40AD-80E7-E2978217C484}" presName="Accent" presStyleLbl="parChTrans1D1" presStyleIdx="0" presStyleCnt="1" custLinFactY="33636" custLinFactNeighborY="100000"/>
      <dgm:spPr/>
    </dgm:pt>
    <dgm:pt modelId="{557FE357-7B30-4884-AF30-600FE3D1480E}" type="pres">
      <dgm:prSet presAssocID="{F49A3373-9221-40AD-80E7-E2978217C484}" presName="Child" presStyleLbl="revTx" presStyleIdx="1" presStyleCnt="2" custLinFactNeighborY="6978">
        <dgm:presLayoutVars>
          <dgm:chMax val="0"/>
          <dgm:chPref val="0"/>
          <dgm:bulletEnabled val="1"/>
        </dgm:presLayoutVars>
      </dgm:prSet>
      <dgm:spPr/>
    </dgm:pt>
  </dgm:ptLst>
  <dgm:cxnLst>
    <dgm:cxn modelId="{10AB070F-6E08-411F-B161-112FA873C4F5}" type="presOf" srcId="{C5AC6FD6-F573-4513-9AA0-5C7A6A544BE9}" destId="{74E4795A-F548-42FD-AC9C-5C8635B22D33}" srcOrd="0" destOrd="0" presId="urn:microsoft.com/office/officeart/2011/layout/TabList"/>
    <dgm:cxn modelId="{19D7205B-7674-4CB3-9E0E-A66DB9EDAB0A}" type="presOf" srcId="{A3AD7103-A883-489B-9087-B80AC2895F7D}" destId="{D5BD1995-AC7A-4093-A9FF-DB2093DE059A}" srcOrd="0" destOrd="0" presId="urn:microsoft.com/office/officeart/2011/layout/TabList"/>
    <dgm:cxn modelId="{6E545242-1286-4CBA-878B-005F15A1DB67}" type="presOf" srcId="{762B5A53-7EDF-4504-8DE3-265D707F2F7C}" destId="{557FE357-7B30-4884-AF30-600FE3D1480E}" srcOrd="0" destOrd="0" presId="urn:microsoft.com/office/officeart/2011/layout/TabList"/>
    <dgm:cxn modelId="{EF097371-ED50-4424-A8BF-FC8E98AA5BAF}" srcId="{A3AD7103-A883-489B-9087-B80AC2895F7D}" destId="{F49A3373-9221-40AD-80E7-E2978217C484}" srcOrd="0" destOrd="0" parTransId="{35E0DC30-29D8-46CD-8A62-7CB84236D146}" sibTransId="{EB11F4DE-6668-44B1-94BA-AD63470961E4}"/>
    <dgm:cxn modelId="{E0EDCC5A-4BB7-4664-BEA0-291F814755E9}" srcId="{F49A3373-9221-40AD-80E7-E2978217C484}" destId="{C5AC6FD6-F573-4513-9AA0-5C7A6A544BE9}" srcOrd="0" destOrd="0" parTransId="{FB0771FC-579C-4C65-856A-B26AD1420730}" sibTransId="{31768219-1C5B-4A86-92B0-48901D1B1065}"/>
    <dgm:cxn modelId="{988DC092-7F9B-4B90-A5B5-7576FCC12058}" srcId="{F49A3373-9221-40AD-80E7-E2978217C484}" destId="{762B5A53-7EDF-4504-8DE3-265D707F2F7C}" srcOrd="1" destOrd="0" parTransId="{8D417909-31BB-4EDA-94F2-11E33916E39E}" sibTransId="{8FFF5C4A-21C3-4761-B7C7-8F2DAEAAF55A}"/>
    <dgm:cxn modelId="{32D87BCD-7190-4BC4-9B70-4B07D87D4429}" type="presOf" srcId="{F49A3373-9221-40AD-80E7-E2978217C484}" destId="{E057C69F-57F3-411C-A940-6BD3CFCA36B5}" srcOrd="0" destOrd="0" presId="urn:microsoft.com/office/officeart/2011/layout/TabList"/>
    <dgm:cxn modelId="{7934B301-1C05-4BCC-ACEE-0F154FB7D183}" type="presParOf" srcId="{D5BD1995-AC7A-4093-A9FF-DB2093DE059A}" destId="{63DF56CF-B43A-459F-A60E-0A4958017939}" srcOrd="0" destOrd="0" presId="urn:microsoft.com/office/officeart/2011/layout/TabList"/>
    <dgm:cxn modelId="{16224A07-5C7E-497D-B1B2-C70026CF0E15}" type="presParOf" srcId="{63DF56CF-B43A-459F-A60E-0A4958017939}" destId="{74E4795A-F548-42FD-AC9C-5C8635B22D33}" srcOrd="0" destOrd="0" presId="urn:microsoft.com/office/officeart/2011/layout/TabList"/>
    <dgm:cxn modelId="{CE06CC26-229E-4173-AE79-36DB4325F8E3}" type="presParOf" srcId="{63DF56CF-B43A-459F-A60E-0A4958017939}" destId="{E057C69F-57F3-411C-A940-6BD3CFCA36B5}" srcOrd="1" destOrd="0" presId="urn:microsoft.com/office/officeart/2011/layout/TabList"/>
    <dgm:cxn modelId="{F3D05B22-39E8-4247-8BC1-79466D1E4384}" type="presParOf" srcId="{63DF56CF-B43A-459F-A60E-0A4958017939}" destId="{5279F395-95F7-4174-BFBF-A3AC3AB7F14E}" srcOrd="2" destOrd="0" presId="urn:microsoft.com/office/officeart/2011/layout/TabList"/>
    <dgm:cxn modelId="{62B6B868-1CB9-41F1-B7B4-663F0DF93966}" type="presParOf" srcId="{D5BD1995-AC7A-4093-A9FF-DB2093DE059A}" destId="{557FE357-7B30-4884-AF30-600FE3D1480E}"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2F4E7-C685-4A2F-9BAF-9176FFDCD8BF}">
      <dsp:nvSpPr>
        <dsp:cNvPr id="0" name=""/>
        <dsp:cNvSpPr/>
      </dsp:nvSpPr>
      <dsp:spPr>
        <a:xfrm>
          <a:off x="110171" y="874763"/>
          <a:ext cx="8568952" cy="0"/>
        </a:xfrm>
        <a:prstGeom prst="line">
          <a:avLst/>
        </a:pr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AD23F0F-9B2A-408E-A37D-AC728BCBA1CF}">
      <dsp:nvSpPr>
        <dsp:cNvPr id="0" name=""/>
        <dsp:cNvSpPr/>
      </dsp:nvSpPr>
      <dsp:spPr>
        <a:xfrm>
          <a:off x="2664280" y="0"/>
          <a:ext cx="5688659" cy="89013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latin typeface="楷体_GB2312" pitchFamily="49" charset="-122"/>
              <a:ea typeface="楷体_GB2312" pitchFamily="49" charset="-122"/>
            </a:rPr>
            <a:t>加入含有共同离子的电解质</a:t>
          </a:r>
          <a:endParaRPr lang="zh-CN" altLang="en-US" sz="2800" b="1" kern="1200" dirty="0">
            <a:solidFill>
              <a:schemeClr val="tx1"/>
            </a:solidFill>
          </a:endParaRPr>
        </a:p>
      </dsp:txBody>
      <dsp:txXfrm>
        <a:off x="2664280" y="0"/>
        <a:ext cx="5688659" cy="890138"/>
      </dsp:txXfrm>
    </dsp:sp>
    <dsp:sp modelId="{B487FF0F-71E5-431F-8649-82246A3C8B6F}">
      <dsp:nvSpPr>
        <dsp:cNvPr id="0" name=""/>
        <dsp:cNvSpPr/>
      </dsp:nvSpPr>
      <dsp:spPr>
        <a:xfrm>
          <a:off x="-110171" y="66408"/>
          <a:ext cx="2668611" cy="813104"/>
        </a:xfrm>
        <a:prstGeom prst="round2SameRect">
          <a:avLst>
            <a:gd name="adj1" fmla="val 16670"/>
            <a:gd name="adj2" fmla="val 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1244600">
            <a:lnSpc>
              <a:spcPct val="90000"/>
            </a:lnSpc>
            <a:spcBef>
              <a:spcPct val="0"/>
            </a:spcBef>
            <a:spcAft>
              <a:spcPct val="35000"/>
            </a:spcAft>
            <a:buNone/>
          </a:pPr>
          <a:r>
            <a:rPr lang="en-US" altLang="zh-CN" sz="2800" b="1" kern="1200" dirty="0">
              <a:solidFill>
                <a:schemeClr val="tx1"/>
              </a:solidFill>
              <a:latin typeface="楷体_GB2312" pitchFamily="49" charset="-122"/>
              <a:ea typeface="楷体_GB2312" pitchFamily="49" charset="-122"/>
            </a:rPr>
            <a:t>(1)</a:t>
          </a:r>
          <a:r>
            <a:rPr lang="zh-CN" altLang="en-US" sz="2800" b="1" kern="1200" dirty="0">
              <a:solidFill>
                <a:schemeClr val="tx1"/>
              </a:solidFill>
              <a:latin typeface="楷体_GB2312" pitchFamily="49" charset="-122"/>
              <a:ea typeface="楷体_GB2312" pitchFamily="49" charset="-122"/>
            </a:rPr>
            <a:t>同离子效应</a:t>
          </a:r>
          <a:endParaRPr lang="zh-CN" altLang="en-US" sz="2800" b="1" kern="1200" dirty="0">
            <a:solidFill>
              <a:schemeClr val="tx1"/>
            </a:solidFill>
          </a:endParaRPr>
        </a:p>
      </dsp:txBody>
      <dsp:txXfrm>
        <a:off x="-70471" y="106108"/>
        <a:ext cx="2589211" cy="773404"/>
      </dsp:txXfrm>
    </dsp:sp>
    <dsp:sp modelId="{E5F788BF-EA6A-45CC-A50B-677944AC68A7}">
      <dsp:nvSpPr>
        <dsp:cNvPr id="0" name=""/>
        <dsp:cNvSpPr/>
      </dsp:nvSpPr>
      <dsp:spPr>
        <a:xfrm>
          <a:off x="0" y="891156"/>
          <a:ext cx="8568952" cy="98003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ts val="1200"/>
            </a:spcAft>
            <a:buChar char="•"/>
          </a:pPr>
          <a:endParaRPr lang="zh-CN" altLang="en-US" sz="2800" b="1" kern="1200" dirty="0">
            <a:solidFill>
              <a:schemeClr val="tx1"/>
            </a:solidFill>
          </a:endParaRPr>
        </a:p>
        <a:p>
          <a:pPr marL="285750" lvl="1" indent="-285750" algn="l" defTabSz="1244600">
            <a:lnSpc>
              <a:spcPct val="90000"/>
            </a:lnSpc>
            <a:spcBef>
              <a:spcPct val="0"/>
            </a:spcBef>
            <a:spcAft>
              <a:spcPts val="1200"/>
            </a:spcAft>
            <a:buChar char="•"/>
          </a:pPr>
          <a:r>
            <a:rPr lang="zh-CN" altLang="en-US" sz="2800" b="1" kern="1200" dirty="0">
              <a:solidFill>
                <a:schemeClr val="tx1"/>
              </a:solidFill>
              <a:latin typeface="楷体_GB2312" pitchFamily="49" charset="-122"/>
              <a:ea typeface="楷体_GB2312" pitchFamily="49" charset="-122"/>
            </a:rPr>
            <a:t>使微溶电解质的溶解度减小的现象</a:t>
          </a:r>
          <a:endParaRPr lang="zh-CN" altLang="en-US" sz="2800" b="1" kern="1200" dirty="0">
            <a:solidFill>
              <a:schemeClr val="tx1"/>
            </a:solidFill>
          </a:endParaRPr>
        </a:p>
      </dsp:txBody>
      <dsp:txXfrm>
        <a:off x="0" y="891156"/>
        <a:ext cx="8568952" cy="980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DC7A8-E506-4B30-8F37-0C3A2AECEDF4}">
      <dsp:nvSpPr>
        <dsp:cNvPr id="0" name=""/>
        <dsp:cNvSpPr/>
      </dsp:nvSpPr>
      <dsp:spPr>
        <a:xfrm>
          <a:off x="0" y="792008"/>
          <a:ext cx="8856984" cy="0"/>
        </a:xfrm>
        <a:prstGeom prst="line">
          <a:avLst/>
        </a:pr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8A81AA-EF3A-4157-9E53-77187021B366}">
      <dsp:nvSpPr>
        <dsp:cNvPr id="0" name=""/>
        <dsp:cNvSpPr/>
      </dsp:nvSpPr>
      <dsp:spPr>
        <a:xfrm>
          <a:off x="2302815" y="0"/>
          <a:ext cx="6554168" cy="79200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rPr>
            <a:t>加入酸碱</a:t>
          </a:r>
        </a:p>
      </dsp:txBody>
      <dsp:txXfrm>
        <a:off x="2302815" y="0"/>
        <a:ext cx="6554168" cy="792008"/>
      </dsp:txXfrm>
    </dsp:sp>
    <dsp:sp modelId="{AB1912F3-D696-4AB7-AE19-F8928F802401}">
      <dsp:nvSpPr>
        <dsp:cNvPr id="0" name=""/>
        <dsp:cNvSpPr/>
      </dsp:nvSpPr>
      <dsp:spPr>
        <a:xfrm>
          <a:off x="0" y="0"/>
          <a:ext cx="2302815" cy="792008"/>
        </a:xfrm>
        <a:prstGeom prst="round2SameRect">
          <a:avLst>
            <a:gd name="adj1" fmla="val 16670"/>
            <a:gd name="adj2" fmla="val 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b="1" kern="1200">
              <a:solidFill>
                <a:schemeClr val="tx1"/>
              </a:solidFill>
              <a:ea typeface="楷体_GB2312" pitchFamily="49" charset="-122"/>
            </a:rPr>
            <a:t>(3) </a:t>
          </a:r>
          <a:r>
            <a:rPr lang="zh-CN" altLang="en-US" sz="2800" b="1" kern="1200">
              <a:solidFill>
                <a:schemeClr val="tx1"/>
              </a:solidFill>
              <a:ea typeface="楷体_GB2312" pitchFamily="49" charset="-122"/>
            </a:rPr>
            <a:t>酸</a:t>
          </a:r>
          <a:r>
            <a:rPr lang="zh-CN" altLang="en-US" sz="2800" b="1" kern="1200" dirty="0">
              <a:solidFill>
                <a:schemeClr val="tx1"/>
              </a:solidFill>
              <a:ea typeface="楷体_GB2312" pitchFamily="49" charset="-122"/>
            </a:rPr>
            <a:t>碱效应</a:t>
          </a:r>
          <a:endParaRPr lang="zh-CN" altLang="en-US" sz="2800" b="1" kern="1200" dirty="0">
            <a:solidFill>
              <a:schemeClr val="tx1"/>
            </a:solidFill>
          </a:endParaRPr>
        </a:p>
      </dsp:txBody>
      <dsp:txXfrm>
        <a:off x="38670" y="38670"/>
        <a:ext cx="2225475" cy="753338"/>
      </dsp:txXfrm>
    </dsp:sp>
    <dsp:sp modelId="{B72EBAD5-08FC-4A13-AF72-71F729E4E259}">
      <dsp:nvSpPr>
        <dsp:cNvPr id="0" name=""/>
        <dsp:cNvSpPr/>
      </dsp:nvSpPr>
      <dsp:spPr>
        <a:xfrm>
          <a:off x="0" y="792008"/>
          <a:ext cx="8856984" cy="1584255"/>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endParaRPr lang="zh-CN" altLang="en-US" sz="2800" b="1" kern="1200" dirty="0">
            <a:solidFill>
              <a:schemeClr val="tx1"/>
            </a:solidFill>
          </a:endParaRPr>
        </a:p>
        <a:p>
          <a:pPr marL="285750" lvl="1" indent="-285750" algn="l" defTabSz="1244600">
            <a:lnSpc>
              <a:spcPct val="90000"/>
            </a:lnSpc>
            <a:spcBef>
              <a:spcPct val="0"/>
            </a:spcBef>
            <a:spcAft>
              <a:spcPct val="15000"/>
            </a:spcAft>
            <a:buChar char="•"/>
          </a:pPr>
          <a:r>
            <a:rPr lang="zh-CN" altLang="en-US" sz="2800" b="1" kern="1200" dirty="0">
              <a:solidFill>
                <a:schemeClr val="tx1"/>
              </a:solidFill>
              <a:ea typeface="楷体_GB2312" pitchFamily="49" charset="-122"/>
            </a:rPr>
            <a:t>溶液的酸度对沉淀溶解度的影响</a:t>
          </a:r>
          <a:endParaRPr lang="zh-CN" altLang="en-US" sz="2800" b="1" kern="1200" dirty="0">
            <a:solidFill>
              <a:schemeClr val="tx1"/>
            </a:solidFill>
          </a:endParaRPr>
        </a:p>
      </dsp:txBody>
      <dsp:txXfrm>
        <a:off x="0" y="792008"/>
        <a:ext cx="8856984" cy="1584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9F395-95F7-4174-BFBF-A3AC3AB7F14E}">
      <dsp:nvSpPr>
        <dsp:cNvPr id="0" name=""/>
        <dsp:cNvSpPr/>
      </dsp:nvSpPr>
      <dsp:spPr>
        <a:xfrm>
          <a:off x="0" y="816492"/>
          <a:ext cx="8964488" cy="0"/>
        </a:xfrm>
        <a:prstGeom prst="line">
          <a:avLst/>
        </a:prstGeom>
        <a:noFill/>
        <a:ln w="25400" cap="flat" cmpd="sng" algn="ctr">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4E4795A-F548-42FD-AC9C-5C8635B22D33}">
      <dsp:nvSpPr>
        <dsp:cNvPr id="0" name=""/>
        <dsp:cNvSpPr/>
      </dsp:nvSpPr>
      <dsp:spPr>
        <a:xfrm>
          <a:off x="2330766" y="0"/>
          <a:ext cx="6633721" cy="76725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l" defTabSz="1244600">
            <a:lnSpc>
              <a:spcPct val="90000"/>
            </a:lnSpc>
            <a:spcBef>
              <a:spcPct val="0"/>
            </a:spcBef>
            <a:spcAft>
              <a:spcPct val="35000"/>
            </a:spcAft>
            <a:buNone/>
          </a:pPr>
          <a:r>
            <a:rPr lang="zh-CN" altLang="en-US" sz="2800" b="1" kern="1200" dirty="0">
              <a:solidFill>
                <a:schemeClr val="tx1"/>
              </a:solidFill>
            </a:rPr>
            <a:t>加入配离子</a:t>
          </a:r>
        </a:p>
      </dsp:txBody>
      <dsp:txXfrm>
        <a:off x="2330766" y="0"/>
        <a:ext cx="6633721" cy="767258"/>
      </dsp:txXfrm>
    </dsp:sp>
    <dsp:sp modelId="{E057C69F-57F3-411C-A940-6BD3CFCA36B5}">
      <dsp:nvSpPr>
        <dsp:cNvPr id="0" name=""/>
        <dsp:cNvSpPr/>
      </dsp:nvSpPr>
      <dsp:spPr>
        <a:xfrm>
          <a:off x="0" y="0"/>
          <a:ext cx="2330766" cy="767258"/>
        </a:xfrm>
        <a:prstGeom prst="round2SameRect">
          <a:avLst>
            <a:gd name="adj1" fmla="val 16670"/>
            <a:gd name="adj2" fmla="val 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tx1"/>
              </a:solidFill>
              <a:ea typeface="楷体_GB2312" pitchFamily="49" charset="-122"/>
            </a:rPr>
            <a:t>(4) </a:t>
          </a:r>
          <a:r>
            <a:rPr lang="zh-CN" altLang="en-US" sz="2800" b="1" kern="1200" dirty="0">
              <a:solidFill>
                <a:schemeClr val="tx1"/>
              </a:solidFill>
              <a:ea typeface="楷体_GB2312" pitchFamily="49" charset="-122"/>
            </a:rPr>
            <a:t>配位效应</a:t>
          </a:r>
          <a:endParaRPr lang="zh-CN" altLang="en-US" sz="2800" b="1" kern="1200" dirty="0">
            <a:solidFill>
              <a:schemeClr val="tx1"/>
            </a:solidFill>
          </a:endParaRPr>
        </a:p>
      </dsp:txBody>
      <dsp:txXfrm>
        <a:off x="37461" y="37461"/>
        <a:ext cx="2255844" cy="729797"/>
      </dsp:txXfrm>
    </dsp:sp>
    <dsp:sp modelId="{557FE357-7B30-4884-AF30-600FE3D1480E}">
      <dsp:nvSpPr>
        <dsp:cNvPr id="0" name=""/>
        <dsp:cNvSpPr/>
      </dsp:nvSpPr>
      <dsp:spPr>
        <a:xfrm>
          <a:off x="0" y="769508"/>
          <a:ext cx="8964488" cy="153474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150000"/>
            </a:lnSpc>
            <a:spcBef>
              <a:spcPct val="0"/>
            </a:spcBef>
            <a:spcAft>
              <a:spcPct val="15000"/>
            </a:spcAft>
            <a:buChar char="•"/>
          </a:pPr>
          <a:r>
            <a:rPr lang="zh-CN" altLang="en-US" sz="2800" b="1" kern="1200" dirty="0">
              <a:solidFill>
                <a:schemeClr val="tx1"/>
              </a:solidFill>
              <a:ea typeface="楷体_GB2312" pitchFamily="49" charset="-122"/>
            </a:rPr>
            <a:t>由于沉淀解离出来的离子参与了配位反应而使沉淀的溶解度增大的现象</a:t>
          </a:r>
          <a:endParaRPr lang="zh-CN" altLang="en-US" sz="2800" b="1" kern="1200" dirty="0">
            <a:solidFill>
              <a:schemeClr val="tx1"/>
            </a:solidFill>
          </a:endParaRPr>
        </a:p>
      </dsp:txBody>
      <dsp:txXfrm>
        <a:off x="0" y="769508"/>
        <a:ext cx="8964488" cy="1534747"/>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选项卡列表"/>
  <dgm:desc val="用于显示非有序信息块或者分组信息块。非常适合于包含少量级别 1 文本的列表。第一个级别 2 显示在级别 1 文本旁边，其余级别 2 文本显示在级别 1 文本下方。"/>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EA240F2-F629-4DA7-91BD-E60626562BD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395F47E-35A4-48D5-A078-3931C801C00D}" type="slidenum">
              <a:rPr lang="en-US" altLang="zh-CN" smtClean="0"/>
              <a:pPr/>
              <a:t>3</a:t>
            </a:fld>
            <a:endParaRPr lang="en-US" altLang="zh-CN"/>
          </a:p>
        </p:txBody>
      </p:sp>
      <p:sp>
        <p:nvSpPr>
          <p:cNvPr id="41987" name="Rectangle 2"/>
          <p:cNvSpPr>
            <a:spLocks noGrp="1" noRot="1" noChangeAspect="1" noChangeArrowheads="1" noTextEdit="1"/>
          </p:cNvSpPr>
          <p:nvPr>
            <p:ph type="sldImg"/>
          </p:nvPr>
        </p:nvSpPr>
        <p:spPr>
          <a:xfrm>
            <a:off x="381000" y="685800"/>
            <a:ext cx="6096000" cy="3429000"/>
          </a:xfrm>
          <a:ln/>
        </p:spPr>
      </p:sp>
      <p:sp>
        <p:nvSpPr>
          <p:cNvPr id="41988" name="Rectangle 3"/>
          <p:cNvSpPr>
            <a:spLocks noGrp="1" noChangeArrowheads="1"/>
          </p:cNvSpPr>
          <p:nvPr>
            <p:ph type="body" idx="1"/>
          </p:nvPr>
        </p:nvSpPr>
        <p:spPr>
          <a:noFill/>
          <a:ln/>
        </p:spPr>
        <p:txBody>
          <a:bodyPr/>
          <a:lstStyle/>
          <a:p>
            <a:pPr eaLnBrk="1" hangingPunct="1">
              <a:lnSpc>
                <a:spcPct val="140000"/>
              </a:lnSpc>
              <a:spcBef>
                <a:spcPct val="5000"/>
              </a:spcBef>
            </a:pPr>
            <a:r>
              <a:rPr kumimoji="1" lang="zh-CN" altLang="en-US" b="1" dirty="0"/>
              <a:t>难溶的强电解质在水溶液中存在一个沉淀溶解平衡。该平衡属</a:t>
            </a:r>
            <a:r>
              <a:rPr kumimoji="1" lang="zh-CN" altLang="en-US" b="1" dirty="0">
                <a:solidFill>
                  <a:srgbClr val="000099"/>
                </a:solidFill>
              </a:rPr>
              <a:t>多相平衡</a:t>
            </a:r>
            <a:r>
              <a:rPr kumimoji="1" lang="zh-CN" altLang="en-US" b="1" dirty="0"/>
              <a:t>。即未溶解的</a:t>
            </a:r>
            <a:r>
              <a:rPr kumimoji="1" lang="zh-CN" altLang="en-US" b="1" dirty="0">
                <a:solidFill>
                  <a:srgbClr val="000099"/>
                </a:solidFill>
              </a:rPr>
              <a:t>固相</a:t>
            </a:r>
            <a:r>
              <a:rPr kumimoji="1" lang="zh-CN" altLang="en-US" b="1" dirty="0"/>
              <a:t>与</a:t>
            </a:r>
            <a:r>
              <a:rPr kumimoji="1" lang="zh-CN" altLang="en-US" b="1" dirty="0">
                <a:solidFill>
                  <a:srgbClr val="000099"/>
                </a:solidFill>
              </a:rPr>
              <a:t>溶解的离子</a:t>
            </a:r>
            <a:r>
              <a:rPr kumimoji="1" lang="zh-CN" altLang="en-US" b="1" dirty="0"/>
              <a:t>之间的平衡。</a:t>
            </a:r>
          </a:p>
          <a:p>
            <a:pPr eaLnBrk="1" hangingPunct="1"/>
            <a:endParaRPr lang="zh-CN" altLang="en-US" dirty="0"/>
          </a:p>
          <a:p>
            <a:pPr eaLnBrk="1" hangingPunct="1"/>
            <a:r>
              <a:rPr lang="zh-CN" altLang="en-US" dirty="0"/>
              <a:t>一定温度下，将难溶强电解质置于水中，难溶强电解质表面的少数分子或离子，在水分子作用下，会逐渐进入水中，此过程称为溶解（</a:t>
            </a:r>
            <a:r>
              <a:rPr lang="en-US" altLang="zh-CN" dirty="0"/>
              <a:t>dissolution</a:t>
            </a:r>
            <a:r>
              <a:rPr lang="zh-CN" altLang="en-US" dirty="0"/>
              <a:t>）。同时，已进入水中的分子或离子，在运动的过程中接触到难溶固体表面时，又会因固体表面的吸引而重新回到固体表面，此过程称为沉淀（</a:t>
            </a:r>
            <a:r>
              <a:rPr lang="en-US" altLang="zh-CN" dirty="0"/>
              <a:t>precipitation</a:t>
            </a:r>
            <a:r>
              <a:rPr lang="zh-CN" altLang="en-US" dirty="0"/>
              <a:t>）。当沉淀和溶解速度相等时，固体的量和溶液中分子或离子的量不再改变，达到一个动态平衡，此平衡称为沉淀</a:t>
            </a:r>
            <a:r>
              <a:rPr lang="en-US" altLang="zh-CN" dirty="0"/>
              <a:t>-</a:t>
            </a:r>
            <a:r>
              <a:rPr lang="zh-CN" altLang="en-US" dirty="0"/>
              <a:t>溶解平衡（</a:t>
            </a:r>
            <a:r>
              <a:rPr lang="en-US" altLang="zh-CN" dirty="0"/>
              <a:t>precipitation–dissolution equilibrium</a:t>
            </a:r>
            <a:r>
              <a:rPr lang="zh-CN" altLang="en-US" dirty="0"/>
              <a:t>）或多相离子平衡。这时溶解达到饱和，其溶液为饱和溶液。</a:t>
            </a:r>
          </a:p>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E64AD44-2C47-479A-BF59-7A11EB5890F4}" type="slidenum">
              <a:rPr lang="en-US" altLang="zh-CN" smtClean="0"/>
              <a:pPr/>
              <a:t>4</a:t>
            </a:fld>
            <a:endParaRPr lang="en-US" altLang="zh-CN"/>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r>
              <a:rPr lang="zh-CN" altLang="en-US"/>
              <a:t>式中的</a:t>
            </a:r>
            <a:r>
              <a:rPr lang="en-US" altLang="zh-CN"/>
              <a:t>[M+]</a:t>
            </a:r>
            <a:r>
              <a:rPr lang="zh-CN" altLang="en-US"/>
              <a:t>、</a:t>
            </a:r>
            <a:r>
              <a:rPr lang="en-US" altLang="zh-CN"/>
              <a:t>[A-]</a:t>
            </a:r>
            <a:r>
              <a:rPr lang="zh-CN" altLang="en-US"/>
              <a:t>分别代表难溶强电解质饱和溶液中</a:t>
            </a:r>
            <a:r>
              <a:rPr lang="en-US" altLang="zh-CN"/>
              <a:t>M+</a:t>
            </a:r>
            <a:r>
              <a:rPr lang="zh-CN" altLang="en-US"/>
              <a:t>、</a:t>
            </a:r>
            <a:r>
              <a:rPr lang="en-US" altLang="zh-CN"/>
              <a:t>A-</a:t>
            </a:r>
            <a:r>
              <a:rPr lang="zh-CN" altLang="en-US"/>
              <a:t>的相对浓度（相对平衡浓度），其实际含义分别为</a:t>
            </a:r>
            <a:r>
              <a:rPr lang="en-US" altLang="zh-CN"/>
              <a:t>[M+]/</a:t>
            </a:r>
            <a:r>
              <a:rPr lang="en-US" altLang="zh-CN" i="1"/>
              <a:t>c</a:t>
            </a:r>
            <a:r>
              <a:rPr lang="en-US" altLang="zh-CN"/>
              <a:t>θ</a:t>
            </a:r>
            <a:r>
              <a:rPr lang="zh-CN" altLang="en-US"/>
              <a:t>、</a:t>
            </a:r>
            <a:r>
              <a:rPr lang="en-US" altLang="zh-CN"/>
              <a:t>[A-]/ </a:t>
            </a:r>
            <a:r>
              <a:rPr lang="en-US" altLang="zh-CN" i="1"/>
              <a:t>c</a:t>
            </a:r>
            <a:r>
              <a:rPr lang="en-US" altLang="zh-CN"/>
              <a:t>θ</a:t>
            </a:r>
            <a:r>
              <a:rPr lang="zh-CN" altLang="en-US"/>
              <a:t>。 </a:t>
            </a:r>
          </a:p>
          <a:p>
            <a:pPr eaLnBrk="1" hangingPunct="1"/>
            <a:r>
              <a:rPr lang="zh-CN" altLang="en-US" sz="1400" b="1">
                <a:latin typeface="楷体_GB2312" pitchFamily="49" charset="-122"/>
                <a:ea typeface="楷体_GB2312" pitchFamily="49" charset="-122"/>
              </a:rPr>
              <a:t>对于</a:t>
            </a:r>
            <a:r>
              <a:rPr lang="en-US" altLang="zh-CN" sz="1400" b="1">
                <a:latin typeface="Times New Roman" pitchFamily="18" charset="0"/>
                <a:ea typeface="楷体_GB2312" pitchFamily="49" charset="-122"/>
              </a:rPr>
              <a:t>M</a:t>
            </a:r>
            <a:r>
              <a:rPr lang="en-US" altLang="zh-CN" sz="1400" b="1" i="1" baseline="-25000">
                <a:latin typeface="Times New Roman" pitchFamily="18" charset="0"/>
                <a:ea typeface="楷体_GB2312" pitchFamily="49" charset="-122"/>
              </a:rPr>
              <a:t>m</a:t>
            </a:r>
            <a:r>
              <a:rPr lang="en-US" altLang="zh-CN" sz="1400" b="1">
                <a:latin typeface="Times New Roman" pitchFamily="18" charset="0"/>
                <a:ea typeface="楷体_GB2312" pitchFamily="49" charset="-122"/>
              </a:rPr>
              <a:t>A</a:t>
            </a:r>
            <a:r>
              <a:rPr lang="en-US" altLang="zh-CN" sz="1400" b="1" i="1" baseline="-25000">
                <a:latin typeface="Times New Roman" pitchFamily="18" charset="0"/>
                <a:ea typeface="楷体_GB2312" pitchFamily="49" charset="-122"/>
              </a:rPr>
              <a:t>n</a:t>
            </a:r>
            <a:r>
              <a:rPr lang="zh-CN" altLang="en-US" sz="1400" b="1">
                <a:latin typeface="楷体_GB2312" pitchFamily="49" charset="-122"/>
                <a:ea typeface="楷体_GB2312" pitchFamily="49" charset="-122"/>
              </a:rPr>
              <a:t>型的难强溶电解质，其溶解平衡及标准溶度积常数表示为</a:t>
            </a:r>
            <a:r>
              <a:rPr lang="zh-CN" altLang="en-US" sz="1400" b="1"/>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90F36E2-E920-4F00-AFBC-F74507C86288}" type="slidenum">
              <a:rPr lang="en-US" altLang="zh-CN" smtClean="0"/>
              <a:pPr/>
              <a:t>5</a:t>
            </a:fld>
            <a:endParaRPr lang="en-US" altLang="zh-CN"/>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18435" name="Rectangle 3"/>
          <p:cNvSpPr>
            <a:spLocks noGrp="1" noChangeArrowheads="1"/>
          </p:cNvSpPr>
          <p:nvPr>
            <p:ph type="body" idx="1"/>
          </p:nvPr>
        </p:nvSpPr>
        <p:spPr/>
        <p:txBody>
          <a:bodyPr/>
          <a:lstStyle/>
          <a:p>
            <a:pPr eaLnBrk="1" hangingPunct="1">
              <a:defRPr/>
            </a:pPr>
            <a:r>
              <a:rPr lang="zh-CN" altLang="en-US"/>
              <a:t>溶解度和溶度积都可表示难溶强电解质在水中的溶解能力，它们之间必有联系，应可相互换算。</a:t>
            </a:r>
          </a:p>
          <a:p>
            <a:pPr algn="just" eaLnBrk="1" hangingPunct="1">
              <a:lnSpc>
                <a:spcPct val="140000"/>
              </a:lnSpc>
              <a:defRPr/>
            </a:pPr>
            <a:r>
              <a:rPr lang="en-US" altLang="zh-CN" b="1">
                <a:latin typeface="Times New Roman" pitchFamily="18" charset="0"/>
              </a:rPr>
              <a:t>1</a:t>
            </a:r>
            <a:r>
              <a:rPr lang="zh-CN" altLang="en-US" b="1">
                <a:latin typeface="Times New Roman" pitchFamily="18" charset="0"/>
              </a:rPr>
              <a:t>、</a:t>
            </a:r>
            <a:r>
              <a:rPr lang="zh-CN" altLang="en-US" b="1"/>
              <a:t>仅适用于</a:t>
            </a:r>
            <a:r>
              <a:rPr lang="zh-CN" altLang="en-US" b="1" u="sng">
                <a:solidFill>
                  <a:srgbClr val="000066"/>
                </a:solidFill>
                <a:effectLst>
                  <a:outerShdw blurRad="38100" dist="38100" dir="2700000" algn="tl">
                    <a:srgbClr val="C0C0C0"/>
                  </a:outerShdw>
                </a:effectLst>
              </a:rPr>
              <a:t>离子强度很小，浓度可以代替活度的溶液</a:t>
            </a:r>
          </a:p>
          <a:p>
            <a:pPr eaLnBrk="1" hangingPunct="1">
              <a:lnSpc>
                <a:spcPct val="150000"/>
              </a:lnSpc>
              <a:spcBef>
                <a:spcPct val="0"/>
              </a:spcBef>
              <a:defRPr/>
            </a:pPr>
            <a:r>
              <a:rPr kumimoji="1" lang="en-US" altLang="zh-CN" b="1"/>
              <a:t>2</a:t>
            </a:r>
            <a:r>
              <a:rPr kumimoji="1" lang="zh-CN" altLang="en-US" b="1"/>
              <a:t>、 </a:t>
            </a:r>
            <a:r>
              <a:rPr kumimoji="1" lang="zh-CN" altLang="en-US" b="1">
                <a:effectLst>
                  <a:outerShdw blurRad="38100" dist="38100" dir="2700000" algn="tl">
                    <a:srgbClr val="C0C0C0"/>
                  </a:outerShdw>
                </a:effectLst>
              </a:rPr>
              <a:t>解离出的阳、阴离子在水溶液中</a:t>
            </a:r>
            <a:r>
              <a:rPr kumimoji="1" lang="zh-CN" altLang="en-US" b="1" u="sng">
                <a:solidFill>
                  <a:srgbClr val="000066"/>
                </a:solidFill>
                <a:effectLst>
                  <a:outerShdw blurRad="38100" dist="38100" dir="2700000" algn="tl">
                    <a:srgbClr val="C0C0C0"/>
                  </a:outerShdw>
                </a:effectLst>
              </a:rPr>
              <a:t>不发生副反应或副反应程度很小的物质</a:t>
            </a:r>
          </a:p>
          <a:p>
            <a:pPr eaLnBrk="1" hangingPunct="1">
              <a:spcBef>
                <a:spcPct val="0"/>
              </a:spcBef>
              <a:defRPr/>
            </a:pPr>
            <a:r>
              <a:rPr kumimoji="1" lang="en-US" altLang="zh-CN" b="1"/>
              <a:t>3</a:t>
            </a:r>
            <a:r>
              <a:rPr kumimoji="1" lang="zh-CN" altLang="en-US" b="1"/>
              <a:t>、仅适用于</a:t>
            </a:r>
            <a:r>
              <a:rPr kumimoji="1" lang="zh-CN" altLang="en-US" b="1" u="sng">
                <a:solidFill>
                  <a:srgbClr val="000066"/>
                </a:solidFill>
                <a:effectLst>
                  <a:outerShdw blurRad="38100" dist="38100" dir="2700000" algn="tl">
                    <a:srgbClr val="C0C0C0"/>
                  </a:outerShdw>
                </a:effectLst>
              </a:rPr>
              <a:t>已溶解部分能全部解离的微溶电解质</a:t>
            </a:r>
          </a:p>
          <a:p>
            <a:pPr eaLnBrk="1" hangingPunct="1">
              <a:lnSpc>
                <a:spcPct val="150000"/>
              </a:lnSpc>
              <a:spcBef>
                <a:spcPct val="0"/>
              </a:spcBef>
              <a:defRPr/>
            </a:pPr>
            <a:endParaRPr kumimoji="1" lang="zh-CN" altLang="en-US" b="1" u="sng">
              <a:solidFill>
                <a:srgbClr val="000066"/>
              </a:solidFill>
              <a:effectLst>
                <a:outerShdw blurRad="38100" dist="38100" dir="2700000" algn="tl">
                  <a:srgbClr val="C0C0C0"/>
                </a:outerShdw>
              </a:effectLst>
            </a:endParaRPr>
          </a:p>
          <a:p>
            <a:pPr eaLnBrk="1" hangingPunct="1">
              <a:defRPr/>
            </a:pP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BA14A3F7-F3EF-4EE5-9173-C03BA771BCAB}" type="slidenum">
              <a:rPr lang="en-US" altLang="zh-CN" smtClean="0"/>
              <a:pPr/>
              <a:t>25</a:t>
            </a:fld>
            <a:endParaRPr lang="en-US" altLang="zh-CN"/>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xfrm>
            <a:off x="914400" y="4343400"/>
            <a:ext cx="5029200" cy="4114800"/>
          </a:xfrm>
          <a:noFill/>
          <a:ln/>
        </p:spPr>
        <p:txBody>
          <a:bodyPr/>
          <a:lstStyle/>
          <a:p>
            <a:pPr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9362DD5C-06C9-4F86-8B5C-5E992CB395BC}" type="slidenum">
              <a:rPr lang="en-US" altLang="zh-CN" smtClean="0"/>
              <a:pPr/>
              <a:t>30</a:t>
            </a:fld>
            <a:endParaRPr lang="en-US" altLang="zh-CN"/>
          </a:p>
        </p:txBody>
      </p:sp>
      <p:sp>
        <p:nvSpPr>
          <p:cNvPr id="46083" name="Rectangle 2"/>
          <p:cNvSpPr>
            <a:spLocks noGrp="1" noRot="1" noChangeAspect="1" noChangeArrowheads="1" noTextEdit="1"/>
          </p:cNvSpPr>
          <p:nvPr>
            <p:ph type="sldImg"/>
          </p:nvPr>
        </p:nvSpPr>
        <p:spPr>
          <a:xfrm>
            <a:off x="381000" y="685800"/>
            <a:ext cx="6096000" cy="3429000"/>
          </a:xfrm>
          <a:ln/>
        </p:spPr>
      </p:sp>
      <p:sp>
        <p:nvSpPr>
          <p:cNvPr id="46084" name="Rectangle 3"/>
          <p:cNvSpPr>
            <a:spLocks noGrp="1" noChangeArrowheads="1"/>
          </p:cNvSpPr>
          <p:nvPr>
            <p:ph type="body" idx="1"/>
          </p:nvPr>
        </p:nvSpPr>
        <p:spPr>
          <a:noFill/>
          <a:ln/>
        </p:spPr>
        <p:txBody>
          <a:bodyPr/>
          <a:lstStyle/>
          <a:p>
            <a:pPr eaLnBrk="1" hangingPunct="1"/>
            <a:r>
              <a:rPr lang="zh-CN" altLang="en-US"/>
              <a:t>如本节开头所述清除锅炉水垢，其原理如下</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1"/>
          <p:cNvSpPr>
            <a:spLocks noChangeArrowheads="1"/>
          </p:cNvSpPr>
          <p:nvPr userDrawn="1"/>
        </p:nvSpPr>
        <p:spPr bwMode="auto">
          <a:xfrm flipV="1">
            <a:off x="2707909" y="3465112"/>
            <a:ext cx="9484091" cy="45719"/>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a:ln w="9525">
            <a:noFill/>
            <a:miter lim="800000"/>
            <a:headEnd/>
            <a:tailEnd/>
          </a:ln>
          <a:effectLst>
            <a:glow rad="228600">
              <a:schemeClr val="accent1">
                <a:satMod val="175000"/>
                <a:alpha val="40000"/>
              </a:schemeClr>
            </a:glow>
            <a:innerShdw blurRad="114300">
              <a:prstClr val="black"/>
            </a:innerShdw>
          </a:effectLst>
        </p:spPr>
        <p:txBody>
          <a:bodyPr wrap="none" anchor="ctr"/>
          <a:lstStyle/>
          <a:p>
            <a:pPr>
              <a:defRPr/>
            </a:pPr>
            <a:endParaRPr lang="zh-CN" altLang="en-US">
              <a:blipFill>
                <a:blip r:embed="rId2"/>
                <a:tile tx="0" ty="0" sx="100000" sy="100000" flip="none" algn="tl"/>
              </a:blipFill>
            </a:endParaRPr>
          </a:p>
        </p:txBody>
      </p:sp>
      <p:sp>
        <p:nvSpPr>
          <p:cNvPr id="5132" name="Rectangle 12"/>
          <p:cNvSpPr>
            <a:spLocks noGrp="1" noChangeArrowheads="1"/>
          </p:cNvSpPr>
          <p:nvPr>
            <p:ph type="ctrTitle"/>
          </p:nvPr>
        </p:nvSpPr>
        <p:spPr>
          <a:xfrm>
            <a:off x="2927648" y="1952379"/>
            <a:ext cx="8588651" cy="1462088"/>
          </a:xfrm>
        </p:spPr>
        <p:txBody>
          <a:bodyPr/>
          <a:lstStyle>
            <a:lvl1pPr>
              <a:defRPr sz="4000"/>
            </a:lvl1pPr>
          </a:lstStyle>
          <a:p>
            <a:r>
              <a:rPr lang="zh-CN" altLang="en-US" dirty="0"/>
              <a:t>单击此处编辑母版标题样式</a:t>
            </a:r>
          </a:p>
        </p:txBody>
      </p:sp>
      <p:sp>
        <p:nvSpPr>
          <p:cNvPr id="5133" name="Rectangle 13"/>
          <p:cNvSpPr>
            <a:spLocks noGrp="1" noChangeArrowheads="1"/>
          </p:cNvSpPr>
          <p:nvPr>
            <p:ph type="subTitle" idx="1"/>
          </p:nvPr>
        </p:nvSpPr>
        <p:spPr>
          <a:xfrm>
            <a:off x="2927648" y="3744353"/>
            <a:ext cx="8588651"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749D0797-3B4B-426B-AFED-CB61DECBA748}" type="slidenum">
              <a:rPr lang="en-US" altLang="zh-CN"/>
              <a:pPr>
                <a:defRPr/>
              </a:pPr>
              <a:t>‹#›</a:t>
            </a:fld>
            <a:endParaRPr lang="en-US" altLang="zh-CN"/>
          </a:p>
        </p:txBody>
      </p:sp>
      <p:pic>
        <p:nvPicPr>
          <p:cNvPr id="10" name="图片 9">
            <a:extLst>
              <a:ext uri="{FF2B5EF4-FFF2-40B4-BE49-F238E27FC236}">
                <a16:creationId xmlns:a16="http://schemas.microsoft.com/office/drawing/2014/main" id="{AB85FCFD-DD52-4F35-83C0-53528D5B6CE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32" y="2487933"/>
            <a:ext cx="2736064" cy="1954359"/>
          </a:xfrm>
          <a:prstGeom prst="rect">
            <a:avLst/>
          </a:prstGeom>
        </p:spPr>
      </p:pic>
    </p:spTree>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A4748B3-2D80-4E0A-89DC-62C8B0AA61DB}" type="slidenum">
              <a:rPr lang="en-US" altLang="zh-CN"/>
              <a:pPr>
                <a:defRPr/>
              </a:pPr>
              <a:t>‹#›</a:t>
            </a:fld>
            <a:endParaRPr lang="en-US" altLang="zh-CN"/>
          </a:p>
        </p:txBody>
      </p:sp>
    </p:spTree>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49317" y="214313"/>
            <a:ext cx="2842683" cy="56007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4917" y="214313"/>
            <a:ext cx="8331200" cy="56007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A65DF14-6423-43A0-AC52-BC2C1076BAE0}" type="slidenum">
              <a:rPr lang="en-US" altLang="zh-CN"/>
              <a:pPr>
                <a:defRPr/>
              </a:pPr>
              <a:t>‹#›</a:t>
            </a:fld>
            <a:endParaRPr lang="en-US" altLang="zh-CN"/>
          </a:p>
        </p:txBody>
      </p:sp>
    </p:spTree>
  </p:cSld>
  <p:clrMapOvr>
    <a:masterClrMapping/>
  </p:clrMapOvr>
  <p:transition>
    <p:check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5" y="214314"/>
            <a:ext cx="10416116" cy="911225"/>
          </a:xfrm>
        </p:spPr>
        <p:txBody>
          <a:bodyPr/>
          <a:lstStyle/>
          <a:p>
            <a:r>
              <a:rPr lang="zh-CN" altLang="en-US"/>
              <a:t>单击此处编辑母版标题样式</a:t>
            </a:r>
          </a:p>
        </p:txBody>
      </p:sp>
      <p:sp>
        <p:nvSpPr>
          <p:cNvPr id="3" name="文本占位符 2"/>
          <p:cNvSpPr>
            <a:spLocks noGrp="1"/>
          </p:cNvSpPr>
          <p:nvPr>
            <p:ph type="body" sz="half" idx="1"/>
          </p:nvPr>
        </p:nvSpPr>
        <p:spPr>
          <a:xfrm>
            <a:off x="814917" y="17002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8117" y="17002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562AD04-56DB-4109-98F3-D70CA195CACB}" type="slidenum">
              <a:rPr lang="en-US" altLang="zh-CN"/>
              <a:pPr>
                <a:defRPr/>
              </a:pPr>
              <a:t>‹#›</a:t>
            </a:fld>
            <a:endParaRPr lang="en-US" altLang="zh-CN"/>
          </a:p>
        </p:txBody>
      </p:sp>
    </p:spTree>
  </p:cSld>
  <p:clrMapOvr>
    <a:masterClrMapping/>
  </p:clrMapOvr>
  <p:transition>
    <p:check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5" y="214314"/>
            <a:ext cx="10416116" cy="911225"/>
          </a:xfrm>
        </p:spPr>
        <p:txBody>
          <a:bodyPr/>
          <a:lstStyle/>
          <a:p>
            <a:r>
              <a:rPr lang="zh-CN" altLang="en-US"/>
              <a:t>单击此处编辑母版标题样式</a:t>
            </a:r>
          </a:p>
        </p:txBody>
      </p:sp>
      <p:sp>
        <p:nvSpPr>
          <p:cNvPr id="3" name="文本占位符 2"/>
          <p:cNvSpPr>
            <a:spLocks noGrp="1"/>
          </p:cNvSpPr>
          <p:nvPr>
            <p:ph type="body" sz="half" idx="1"/>
          </p:nvPr>
        </p:nvSpPr>
        <p:spPr>
          <a:xfrm>
            <a:off x="814917" y="17002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8117" y="1700213"/>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8117" y="3833813"/>
            <a:ext cx="508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274AB48-252C-4857-ACA1-D058A599E9C5}" type="slidenum">
              <a:rPr lang="en-US" altLang="zh-CN"/>
              <a:pPr>
                <a:defRPr/>
              </a:pPr>
              <a:t>‹#›</a:t>
            </a:fld>
            <a:endParaRPr lang="en-US" altLang="zh-CN"/>
          </a:p>
        </p:txBody>
      </p:sp>
    </p:spTree>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B3F6AC9-BC0D-4731-9B58-C6A2276E9F01}" type="slidenum">
              <a:rPr lang="en-US" altLang="zh-CN"/>
              <a:pPr>
                <a:defRPr/>
              </a:pPr>
              <a:t>‹#›</a:t>
            </a:fld>
            <a:endParaRPr lang="en-US" altLang="zh-CN"/>
          </a:p>
        </p:txBody>
      </p:sp>
    </p:spTree>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85461" y="321905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685461" y="150284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F1FDC05-831F-457C-88F7-EE9406503479}" type="slidenum">
              <a:rPr lang="en-US" altLang="zh-CN"/>
              <a:pPr>
                <a:defRPr/>
              </a:pPr>
              <a:t>‹#›</a:t>
            </a:fld>
            <a:endParaRPr lang="en-US" altLang="zh-CN"/>
          </a:p>
        </p:txBody>
      </p:sp>
    </p:spTree>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917" y="17002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8117" y="17002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8E0CC75-EC1E-44F7-8A31-A56AEDC916B0}" type="slidenum">
              <a:rPr lang="en-US" altLang="zh-CN"/>
              <a:pPr>
                <a:defRPr/>
              </a:pPr>
              <a:t>‹#›</a:t>
            </a:fld>
            <a:endParaRPr lang="en-US" altLang="zh-CN"/>
          </a:p>
        </p:txBody>
      </p:sp>
    </p:spTree>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6064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7FF0028F-9A56-4570-A824-0F20590151D1}" type="slidenum">
              <a:rPr lang="en-US" altLang="zh-CN"/>
              <a:pPr>
                <a:defRPr/>
              </a:pPr>
              <a:t>‹#›</a:t>
            </a:fld>
            <a:endParaRPr lang="en-US" altLang="zh-CN"/>
          </a:p>
        </p:txBody>
      </p:sp>
    </p:spTree>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DFDB6E8-7A2F-4CB3-AA7F-B77FD0FE64E1}" type="slidenum">
              <a:rPr lang="en-US" altLang="zh-CN"/>
              <a:pPr>
                <a:defRPr/>
              </a:pPr>
              <a:t>‹#›</a:t>
            </a:fld>
            <a:endParaRPr lang="en-US" altLang="zh-CN"/>
          </a:p>
        </p:txBody>
      </p:sp>
    </p:spTree>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EBA3111-84F9-4A80-9047-B050EF4BB70D}" type="slidenum">
              <a:rPr lang="en-US" altLang="zh-CN"/>
              <a:pPr>
                <a:defRPr/>
              </a:pPr>
              <a:t>‹#›</a:t>
            </a:fld>
            <a:endParaRPr lang="en-US" altLang="zh-CN"/>
          </a:p>
        </p:txBody>
      </p:sp>
    </p:spTree>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1757950-7D49-434C-81ED-DAF1D149369A}" type="slidenum">
              <a:rPr lang="en-US" altLang="zh-CN"/>
              <a:pPr>
                <a:defRPr/>
              </a:pPr>
              <a:t>‹#›</a:t>
            </a:fld>
            <a:endParaRPr lang="en-US" altLang="zh-CN"/>
          </a:p>
        </p:txBody>
      </p:sp>
    </p:spTree>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CE46968-51AF-4CBA-ABA7-4CD0199846E2}" type="slidenum">
              <a:rPr lang="en-US" altLang="zh-CN"/>
              <a:pPr>
                <a:defRPr/>
              </a:pPr>
              <a:t>‹#›</a:t>
            </a:fld>
            <a:endParaRPr lang="en-US" altLang="zh-CN"/>
          </a:p>
        </p:txBody>
      </p:sp>
    </p:spTree>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9"/>
          <p:cNvSpPr>
            <a:spLocks noGrp="1" noChangeArrowheads="1"/>
          </p:cNvSpPr>
          <p:nvPr>
            <p:ph type="title"/>
          </p:nvPr>
        </p:nvSpPr>
        <p:spPr bwMode="auto">
          <a:xfrm>
            <a:off x="1775883" y="260649"/>
            <a:ext cx="10416117" cy="9112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28675" name="Rectangle 10"/>
          <p:cNvSpPr>
            <a:spLocks noGrp="1" noChangeArrowheads="1"/>
          </p:cNvSpPr>
          <p:nvPr>
            <p:ph type="body" idx="1"/>
          </p:nvPr>
        </p:nvSpPr>
        <p:spPr bwMode="auto">
          <a:xfrm>
            <a:off x="814917" y="1700213"/>
            <a:ext cx="10363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7"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410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410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730251CB-7A3B-4B19-B3C7-6CB01219DC69}" type="slidenum">
              <a:rPr lang="en-US" altLang="zh-CN"/>
              <a:pPr>
                <a:defRPr/>
              </a:pPr>
              <a:t>‹#›</a:t>
            </a:fld>
            <a:endParaRPr lang="en-US" altLang="zh-CN"/>
          </a:p>
        </p:txBody>
      </p:sp>
      <p:pic>
        <p:nvPicPr>
          <p:cNvPr id="8" name="图片 7">
            <a:extLst>
              <a:ext uri="{FF2B5EF4-FFF2-40B4-BE49-F238E27FC236}">
                <a16:creationId xmlns:a16="http://schemas.microsoft.com/office/drawing/2014/main" id="{211DFD47-1F6E-4072-871B-9DBBF9AE27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965" y="114496"/>
            <a:ext cx="1619905" cy="1157092"/>
          </a:xfrm>
          <a:prstGeom prst="rect">
            <a:avLst/>
          </a:prstGeom>
        </p:spPr>
      </p:pic>
    </p:spTree>
  </p:cSld>
  <p:clrMap bg1="lt1" tx1="dk1" bg2="lt2" tx2="dk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checker/>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itchFamily="34" charset="0"/>
          <a:ea typeface="宋体" pitchFamily="2" charset="-122"/>
        </a:defRPr>
      </a:lvl2pPr>
      <a:lvl3pPr algn="ctr" rtl="0" eaLnBrk="0" fontAlgn="base" hangingPunct="0">
        <a:spcBef>
          <a:spcPct val="0"/>
        </a:spcBef>
        <a:spcAft>
          <a:spcPct val="0"/>
        </a:spcAft>
        <a:defRPr sz="4400">
          <a:solidFill>
            <a:schemeClr val="tx2"/>
          </a:solidFill>
          <a:latin typeface="Tahoma" pitchFamily="34" charset="0"/>
          <a:ea typeface="宋体" pitchFamily="2" charset="-122"/>
        </a:defRPr>
      </a:lvl3pPr>
      <a:lvl4pPr algn="ctr" rtl="0" eaLnBrk="0" fontAlgn="base" hangingPunct="0">
        <a:spcBef>
          <a:spcPct val="0"/>
        </a:spcBef>
        <a:spcAft>
          <a:spcPct val="0"/>
        </a:spcAft>
        <a:defRPr sz="4400">
          <a:solidFill>
            <a:schemeClr val="tx2"/>
          </a:solidFill>
          <a:latin typeface="Tahoma" pitchFamily="34" charset="0"/>
          <a:ea typeface="宋体" pitchFamily="2" charset="-122"/>
        </a:defRPr>
      </a:lvl4pPr>
      <a:lvl5pPr algn="ctr"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ctr" rtl="0" fontAlgn="base">
        <a:spcBef>
          <a:spcPct val="0"/>
        </a:spcBef>
        <a:spcAft>
          <a:spcPct val="0"/>
        </a:spcAft>
        <a:defRPr sz="4400">
          <a:solidFill>
            <a:schemeClr val="tx2"/>
          </a:solidFill>
          <a:latin typeface="Tahoma" pitchFamily="34" charset="0"/>
          <a:ea typeface="宋体" pitchFamily="2" charset="-122"/>
        </a:defRPr>
      </a:lvl6pPr>
      <a:lvl7pPr marL="914400" algn="ctr" rtl="0" fontAlgn="base">
        <a:spcBef>
          <a:spcPct val="0"/>
        </a:spcBef>
        <a:spcAft>
          <a:spcPct val="0"/>
        </a:spcAft>
        <a:defRPr sz="4400">
          <a:solidFill>
            <a:schemeClr val="tx2"/>
          </a:solidFill>
          <a:latin typeface="Tahoma" pitchFamily="34" charset="0"/>
          <a:ea typeface="宋体" pitchFamily="2" charset="-122"/>
        </a:defRPr>
      </a:lvl7pPr>
      <a:lvl8pPr marL="1371600" algn="ctr" rtl="0" fontAlgn="base">
        <a:spcBef>
          <a:spcPct val="0"/>
        </a:spcBef>
        <a:spcAft>
          <a:spcPct val="0"/>
        </a:spcAft>
        <a:defRPr sz="4400">
          <a:solidFill>
            <a:schemeClr val="tx2"/>
          </a:solidFill>
          <a:latin typeface="Tahoma" pitchFamily="34" charset="0"/>
          <a:ea typeface="宋体" pitchFamily="2" charset="-122"/>
        </a:defRPr>
      </a:lvl8pPr>
      <a:lvl9pPr marL="1828800" algn="ctr"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22.png"/><Relationship Id="rId4" Type="http://schemas.openxmlformats.org/officeDocument/2006/relationships/diagramLayout" Target="../diagrams/layout2.xml"/><Relationship Id="rId9" Type="http://schemas.openxmlformats.org/officeDocument/2006/relationships/image" Target="../media/image21.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diagramColors" Target="../diagrams/colors3.xml"/><Relationship Id="rId11" Type="http://schemas.openxmlformats.org/officeDocument/2006/relationships/image" Target="../media/image24.wmf"/><Relationship Id="rId5" Type="http://schemas.openxmlformats.org/officeDocument/2006/relationships/diagramQuickStyle" Target="../diagrams/quickStyle3.xml"/><Relationship Id="rId10" Type="http://schemas.openxmlformats.org/officeDocument/2006/relationships/oleObject" Target="../embeddings/oleObject21.bin"/><Relationship Id="rId4" Type="http://schemas.openxmlformats.org/officeDocument/2006/relationships/diagramLayout" Target="../diagrams/layout3.xml"/><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3.bin"/><Relationship Id="rId7" Type="http://schemas.openxmlformats.org/officeDocument/2006/relationships/image" Target="../media/image36.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image" Target="../media/image38.wmf"/><Relationship Id="rId4" Type="http://schemas.openxmlformats.org/officeDocument/2006/relationships/image" Target="../media/image35.emf"/><Relationship Id="rId9" Type="http://schemas.openxmlformats.org/officeDocument/2006/relationships/image" Target="../media/image3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4.xml"/><Relationship Id="rId7"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37.wmf"/><Relationship Id="rId4" Type="http://schemas.openxmlformats.org/officeDocument/2006/relationships/oleObject" Target="../embeddings/oleObject36.bin"/><Relationship Id="rId9"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0.emf"/><Relationship Id="rId5" Type="http://schemas.openxmlformats.org/officeDocument/2006/relationships/oleObject" Target="../embeddings/oleObject42.bin"/><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2.wmf"/><Relationship Id="rId5" Type="http://schemas.openxmlformats.org/officeDocument/2006/relationships/oleObject" Target="../embeddings/oleObject44.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7.emf"/><Relationship Id="rId5" Type="http://schemas.openxmlformats.org/officeDocument/2006/relationships/image" Target="../media/image46.png"/><Relationship Id="rId4" Type="http://schemas.openxmlformats.org/officeDocument/2006/relationships/image" Target="../media/image45.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49.bin"/><Relationship Id="rId11" Type="http://schemas.openxmlformats.org/officeDocument/2006/relationships/image" Target="../media/image50.wmf"/><Relationship Id="rId5" Type="http://schemas.openxmlformats.org/officeDocument/2006/relationships/image" Target="../media/image48.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53.wmf"/><Relationship Id="rId5" Type="http://schemas.openxmlformats.org/officeDocument/2006/relationships/oleObject" Target="../embeddings/oleObject54.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8.emf"/><Relationship Id="rId5" Type="http://schemas.openxmlformats.org/officeDocument/2006/relationships/oleObject" Target="../embeddings/oleObject59.bin"/><Relationship Id="rId4" Type="http://schemas.openxmlformats.org/officeDocument/2006/relationships/image" Target="../media/image5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59.wmf"/><Relationship Id="rId5" Type="http://schemas.openxmlformats.org/officeDocument/2006/relationships/oleObject" Target="../embeddings/oleObject61.bin"/><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notesSlide" Target="../notesSlides/notesSlide2.xml"/><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5"/>
          <p:cNvSpPr>
            <a:spLocks noGrp="1"/>
          </p:cNvSpPr>
          <p:nvPr>
            <p:ph type="sldNum" sz="quarter" idx="12"/>
          </p:nvPr>
        </p:nvSpPr>
        <p:spPr>
          <a:noFill/>
        </p:spPr>
        <p:txBody>
          <a:bodyPr/>
          <a:lstStyle/>
          <a:p>
            <a:fld id="{ADAF13DB-0DC2-4485-B37F-A4090F4E01B2}" type="slidenum">
              <a:rPr lang="en-US" altLang="zh-CN" smtClean="0"/>
              <a:pPr/>
              <a:t>21</a:t>
            </a:fld>
            <a:endParaRPr lang="en-US" altLang="zh-CN"/>
          </a:p>
        </p:txBody>
      </p:sp>
      <p:sp>
        <p:nvSpPr>
          <p:cNvPr id="14341" name="Rectangle 3"/>
          <p:cNvSpPr>
            <a:spLocks noGrp="1" noChangeArrowheads="1"/>
          </p:cNvSpPr>
          <p:nvPr>
            <p:ph type="body" idx="1"/>
          </p:nvPr>
        </p:nvSpPr>
        <p:spPr>
          <a:xfrm>
            <a:off x="821911" y="415004"/>
            <a:ext cx="11089231" cy="2016125"/>
          </a:xfrm>
        </p:spPr>
        <p:txBody>
          <a:bodyPr/>
          <a:lstStyle/>
          <a:p>
            <a:pPr algn="just" eaLnBrk="1" hangingPunct="1">
              <a:lnSpc>
                <a:spcPct val="150000"/>
              </a:lnSpc>
            </a:pPr>
            <a:r>
              <a:rPr lang="zh-CN" altLang="en-US" sz="2400" b="1" dirty="0">
                <a:latin typeface="Times New Roman" pitchFamily="18" charset="0"/>
                <a:ea typeface="楷体_GB2312" pitchFamily="49" charset="-122"/>
              </a:rPr>
              <a:t>          在</a:t>
            </a:r>
            <a:r>
              <a:rPr lang="en-US" altLang="zh-CN" sz="2400" b="1" dirty="0">
                <a:latin typeface="Times New Roman" pitchFamily="18" charset="0"/>
                <a:ea typeface="楷体_GB2312" pitchFamily="49" charset="-122"/>
              </a:rPr>
              <a:t>50.0mL</a:t>
            </a:r>
            <a:r>
              <a:rPr lang="zh-CN" altLang="en-US" sz="2400" b="1" dirty="0">
                <a:latin typeface="Times New Roman" pitchFamily="18" charset="0"/>
                <a:ea typeface="楷体_GB2312" pitchFamily="49" charset="-122"/>
              </a:rPr>
              <a:t>浓度为</a:t>
            </a:r>
            <a:r>
              <a:rPr lang="en-US" altLang="zh-CN" sz="2400" b="1" dirty="0">
                <a:latin typeface="Times New Roman" pitchFamily="18" charset="0"/>
                <a:ea typeface="楷体_GB2312" pitchFamily="49" charset="-122"/>
              </a:rPr>
              <a:t>0.0020mol·L</a:t>
            </a:r>
            <a:r>
              <a:rPr lang="en-US" altLang="zh-CN" sz="2400" b="1" baseline="30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MnSO</a:t>
            </a:r>
            <a:r>
              <a:rPr lang="en-US" altLang="zh-CN" sz="2400" b="1" baseline="-25000" dirty="0">
                <a:latin typeface="Times New Roman" pitchFamily="18" charset="0"/>
                <a:ea typeface="楷体_GB2312" pitchFamily="49" charset="-122"/>
              </a:rPr>
              <a:t>4</a:t>
            </a:r>
            <a:r>
              <a:rPr lang="zh-CN" altLang="en-US" sz="2400" b="1" dirty="0">
                <a:latin typeface="Times New Roman" pitchFamily="18" charset="0"/>
                <a:ea typeface="楷体_GB2312" pitchFamily="49" charset="-122"/>
              </a:rPr>
              <a:t>溶液中，加入</a:t>
            </a:r>
            <a:r>
              <a:rPr lang="en-US" altLang="zh-CN" sz="2400" b="1" dirty="0">
                <a:latin typeface="Times New Roman" pitchFamily="18" charset="0"/>
                <a:ea typeface="楷体_GB2312" pitchFamily="49" charset="-122"/>
              </a:rPr>
              <a:t>50.0mL</a:t>
            </a:r>
            <a:r>
              <a:rPr lang="zh-CN" altLang="en-US" sz="2400" b="1" dirty="0">
                <a:latin typeface="Times New Roman" pitchFamily="18" charset="0"/>
                <a:ea typeface="楷体_GB2312" pitchFamily="49" charset="-122"/>
              </a:rPr>
              <a:t>浓度为</a:t>
            </a:r>
            <a:r>
              <a:rPr lang="en-US" altLang="zh-CN" sz="2400" b="1" dirty="0">
                <a:latin typeface="Times New Roman" pitchFamily="18" charset="0"/>
                <a:ea typeface="楷体_GB2312" pitchFamily="49" charset="-122"/>
              </a:rPr>
              <a:t>0.20mol·L</a:t>
            </a:r>
            <a:r>
              <a:rPr lang="en-US" altLang="zh-CN" sz="2400" b="1" baseline="30000" dirty="0">
                <a:latin typeface="Times New Roman" pitchFamily="18" charset="0"/>
                <a:ea typeface="楷体_GB2312" pitchFamily="49" charset="-122"/>
              </a:rPr>
              <a:t>-1</a:t>
            </a:r>
            <a:r>
              <a:rPr lang="zh-CN" altLang="en-US" sz="2400" b="1" dirty="0">
                <a:latin typeface="Times New Roman" pitchFamily="18" charset="0"/>
                <a:ea typeface="楷体_GB2312" pitchFamily="49" charset="-122"/>
              </a:rPr>
              <a:t>的氨水，（</a:t>
            </a:r>
            <a:r>
              <a:rPr lang="en-US" altLang="zh-CN" sz="2400" b="1" dirty="0">
                <a:latin typeface="Times New Roman" pitchFamily="18" charset="0"/>
                <a:ea typeface="楷体_GB2312" pitchFamily="49" charset="-122"/>
              </a:rPr>
              <a:t>1</a:t>
            </a:r>
            <a:r>
              <a:rPr lang="zh-CN" altLang="en-US" sz="2400" b="1" dirty="0">
                <a:latin typeface="Times New Roman" pitchFamily="18" charset="0"/>
                <a:ea typeface="楷体_GB2312" pitchFamily="49" charset="-122"/>
              </a:rPr>
              <a:t>）是否能生成</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(OH)</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沉淀？（</a:t>
            </a:r>
            <a:r>
              <a:rPr lang="en-US" altLang="zh-CN" sz="2400" b="1"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）若不要</a:t>
            </a:r>
            <a:r>
              <a:rPr lang="en-US" altLang="zh-CN" sz="2400" b="1" dirty="0" err="1">
                <a:latin typeface="Times New Roman" pitchFamily="18" charset="0"/>
                <a:ea typeface="楷体_GB2312" pitchFamily="49" charset="-122"/>
              </a:rPr>
              <a:t>Mn</a:t>
            </a:r>
            <a:r>
              <a:rPr lang="en-US" altLang="zh-CN" sz="2400" b="1" dirty="0">
                <a:latin typeface="Times New Roman" pitchFamily="18" charset="0"/>
                <a:ea typeface="楷体_GB2312" pitchFamily="49" charset="-122"/>
              </a:rPr>
              <a:t>(OH)</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沉淀生成，应至少先加入</a:t>
            </a:r>
            <a:r>
              <a:rPr lang="en-US" altLang="zh-CN" sz="2400" b="1" dirty="0">
                <a:latin typeface="Times New Roman" pitchFamily="18" charset="0"/>
                <a:ea typeface="楷体_GB2312" pitchFamily="49" charset="-122"/>
              </a:rPr>
              <a:t>NH</a:t>
            </a:r>
            <a:r>
              <a:rPr lang="en-US" altLang="zh-CN" sz="2400" b="1" baseline="-25000" dirty="0">
                <a:latin typeface="Times New Roman" pitchFamily="18" charset="0"/>
                <a:ea typeface="楷体_GB2312" pitchFamily="49" charset="-122"/>
              </a:rPr>
              <a:t>4</a:t>
            </a:r>
            <a:r>
              <a:rPr lang="en-US" altLang="zh-CN" sz="2400" b="1" dirty="0">
                <a:latin typeface="Times New Roman" pitchFamily="18" charset="0"/>
                <a:ea typeface="楷体_GB2312" pitchFamily="49" charset="-122"/>
              </a:rPr>
              <a:t>Cl</a:t>
            </a:r>
            <a:r>
              <a:rPr lang="zh-CN" altLang="en-US" sz="2400" b="1" dirty="0">
                <a:latin typeface="Times New Roman" pitchFamily="18" charset="0"/>
                <a:ea typeface="楷体_GB2312" pitchFamily="49" charset="-122"/>
              </a:rPr>
              <a:t>多少克？</a:t>
            </a:r>
          </a:p>
        </p:txBody>
      </p:sp>
      <p:grpSp>
        <p:nvGrpSpPr>
          <p:cNvPr id="2" name="组合 1">
            <a:extLst>
              <a:ext uri="{FF2B5EF4-FFF2-40B4-BE49-F238E27FC236}">
                <a16:creationId xmlns:a16="http://schemas.microsoft.com/office/drawing/2014/main" id="{A59E49C2-3D99-44DA-9668-9907559B3B72}"/>
              </a:ext>
            </a:extLst>
          </p:cNvPr>
          <p:cNvGrpSpPr/>
          <p:nvPr/>
        </p:nvGrpSpPr>
        <p:grpSpPr>
          <a:xfrm>
            <a:off x="551384" y="2286867"/>
            <a:ext cx="9144000" cy="4182197"/>
            <a:chOff x="551384" y="2286867"/>
            <a:chExt cx="9144000" cy="4182197"/>
          </a:xfrm>
        </p:grpSpPr>
        <p:graphicFrame>
          <p:nvGraphicFramePr>
            <p:cNvPr id="14338" name="Object 2"/>
            <p:cNvGraphicFramePr>
              <a:graphicFrameLocks noChangeAspect="1"/>
            </p:cNvGraphicFramePr>
            <p:nvPr>
              <p:extLst>
                <p:ext uri="{D42A27DB-BD31-4B8C-83A1-F6EECF244321}">
                  <p14:modId xmlns:p14="http://schemas.microsoft.com/office/powerpoint/2010/main" val="3925416928"/>
                </p:ext>
              </p:extLst>
            </p:nvPr>
          </p:nvGraphicFramePr>
          <p:xfrm>
            <a:off x="2279650" y="3716339"/>
            <a:ext cx="6624638" cy="560387"/>
          </p:xfrm>
          <a:graphic>
            <a:graphicData uri="http://schemas.openxmlformats.org/presentationml/2006/ole">
              <mc:AlternateContent xmlns:mc="http://schemas.openxmlformats.org/markup-compatibility/2006">
                <mc:Choice xmlns:v="urn:schemas-microsoft-com:vml" Requires="v">
                  <p:oleObj spid="_x0000_s14366" name="Equation" r:id="rId3" imgW="3492500" imgH="292100" progId="Equation.DSMT4">
                    <p:embed/>
                  </p:oleObj>
                </mc:Choice>
                <mc:Fallback>
                  <p:oleObj name="Equation" r:id="rId3" imgW="3492500" imgH="2921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0" y="3716339"/>
                          <a:ext cx="6624638"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3"/>
            <p:cNvGraphicFramePr>
              <a:graphicFrameLocks noChangeAspect="1"/>
            </p:cNvGraphicFramePr>
            <p:nvPr>
              <p:extLst>
                <p:ext uri="{D42A27DB-BD31-4B8C-83A1-F6EECF244321}">
                  <p14:modId xmlns:p14="http://schemas.microsoft.com/office/powerpoint/2010/main" val="3223321326"/>
                </p:ext>
              </p:extLst>
            </p:nvPr>
          </p:nvGraphicFramePr>
          <p:xfrm>
            <a:off x="2279650" y="4652963"/>
            <a:ext cx="6985000" cy="1014412"/>
          </p:xfrm>
          <a:graphic>
            <a:graphicData uri="http://schemas.openxmlformats.org/presentationml/2006/ole">
              <mc:AlternateContent xmlns:mc="http://schemas.openxmlformats.org/markup-compatibility/2006">
                <mc:Choice xmlns:v="urn:schemas-microsoft-com:vml" Requires="v">
                  <p:oleObj spid="_x0000_s14367" name="Equation" r:id="rId5" imgW="5727600" imgH="838080" progId="Equation.DSMT4">
                    <p:embed/>
                  </p:oleObj>
                </mc:Choice>
                <mc:Fallback>
                  <p:oleObj name="Equation" r:id="rId5" imgW="5727600" imgH="8380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4652963"/>
                          <a:ext cx="6985000" cy="101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Rectangle 4"/>
            <p:cNvSpPr>
              <a:spLocks noChangeArrowheads="1"/>
            </p:cNvSpPr>
            <p:nvPr/>
          </p:nvSpPr>
          <p:spPr bwMode="auto">
            <a:xfrm>
              <a:off x="551384" y="2286867"/>
              <a:ext cx="9144000" cy="1134862"/>
            </a:xfrm>
            <a:prstGeom prst="rect">
              <a:avLst/>
            </a:prstGeom>
            <a:noFill/>
            <a:ln w="9525">
              <a:noFill/>
              <a:miter lim="800000"/>
              <a:headEnd/>
              <a:tailEnd/>
            </a:ln>
          </p:spPr>
          <p:txBody>
            <a:bodyPr anchor="ctr">
              <a:spAutoFit/>
            </a:bodyPr>
            <a:lstStyle/>
            <a:p>
              <a:pPr>
                <a:lnSpc>
                  <a:spcPct val="150000"/>
                </a:lnSpc>
              </a:pPr>
              <a:r>
                <a:rPr lang="zh-CN" altLang="en-US" sz="2400" b="1" dirty="0">
                  <a:latin typeface="Times New Roman" pitchFamily="18" charset="0"/>
                  <a:ea typeface="楷体_GB2312" pitchFamily="49" charset="-122"/>
                  <a:cs typeface="Times New Roman" pitchFamily="18" charset="0"/>
                </a:rPr>
                <a:t>解：（</a:t>
              </a:r>
              <a:r>
                <a:rPr lang="en-US" altLang="zh-CN" sz="2400" b="1" dirty="0">
                  <a:latin typeface="Times New Roman" pitchFamily="18" charset="0"/>
                  <a:ea typeface="楷体_GB2312" pitchFamily="49" charset="-122"/>
                  <a:cs typeface="Times New Roman" pitchFamily="18" charset="0"/>
                </a:rPr>
                <a:t>1</a:t>
              </a:r>
              <a:r>
                <a:rPr lang="zh-CN" altLang="en-US" sz="2400" b="1" dirty="0">
                  <a:latin typeface="Times New Roman" pitchFamily="18" charset="0"/>
                  <a:ea typeface="楷体_GB2312" pitchFamily="49" charset="-122"/>
                  <a:cs typeface="Times New Roman" pitchFamily="18" charset="0"/>
                </a:rPr>
                <a:t>）混合后</a:t>
              </a:r>
              <a:r>
                <a:rPr lang="en-US" altLang="zh-CN" sz="2400" b="1" dirty="0">
                  <a:latin typeface="Times New Roman" pitchFamily="18" charset="0"/>
                  <a:ea typeface="楷体_GB2312" pitchFamily="49" charset="-122"/>
                  <a:cs typeface="Times New Roman" pitchFamily="18" charset="0"/>
                </a:rPr>
                <a:t>c</a:t>
              </a:r>
              <a:r>
                <a:rPr lang="en-US" altLang="zh-CN" sz="2400" b="1" baseline="-25000" dirty="0">
                  <a:latin typeface="Times New Roman" pitchFamily="18" charset="0"/>
                  <a:ea typeface="楷体_GB2312" pitchFamily="49" charset="-122"/>
                  <a:cs typeface="Times New Roman" pitchFamily="18" charset="0"/>
                </a:rPr>
                <a:t>NH3.H2O</a:t>
              </a:r>
              <a:r>
                <a:rPr lang="en-US" altLang="zh-CN" sz="2400" b="1" dirty="0">
                  <a:latin typeface="Times New Roman" pitchFamily="18" charset="0"/>
                  <a:ea typeface="楷体_GB2312" pitchFamily="49" charset="-122"/>
                  <a:cs typeface="Times New Roman" pitchFamily="18" charset="0"/>
                </a:rPr>
                <a:t>=50.0×0.20/100.0=0.10 mol·L</a:t>
              </a:r>
              <a:r>
                <a:rPr lang="en-US" altLang="zh-CN" sz="2400" b="1" baseline="30000" dirty="0">
                  <a:latin typeface="Times New Roman" pitchFamily="18" charset="0"/>
                  <a:ea typeface="楷体_GB2312" pitchFamily="49" charset="-122"/>
                  <a:cs typeface="Times New Roman" pitchFamily="18" charset="0"/>
                </a:rPr>
                <a:t>-1</a:t>
              </a:r>
              <a:endParaRPr lang="en-US" altLang="zh-CN" sz="2400" dirty="0">
                <a:latin typeface="Times New Roman" pitchFamily="18" charset="0"/>
                <a:ea typeface="楷体_GB2312" pitchFamily="49" charset="-122"/>
                <a:cs typeface="Times New Roman" pitchFamily="18" charset="0"/>
              </a:endParaRPr>
            </a:p>
            <a:p>
              <a:pPr eaLnBrk="0" hangingPunct="0">
                <a:lnSpc>
                  <a:spcPct val="150000"/>
                </a:lnSpc>
              </a:pPr>
              <a:r>
                <a:rPr lang="en-US" altLang="zh-CN" sz="2400" b="1" dirty="0">
                  <a:latin typeface="Times New Roman" pitchFamily="18" charset="0"/>
                  <a:ea typeface="楷体_GB2312" pitchFamily="49" charset="-122"/>
                  <a:cs typeface="Times New Roman" pitchFamily="18" charset="0"/>
                </a:rPr>
                <a:t>                                   c</a:t>
              </a:r>
              <a:r>
                <a:rPr lang="en-US" altLang="zh-CN" sz="2400" b="1" baseline="-25000" dirty="0">
                  <a:latin typeface="Times New Roman" pitchFamily="18" charset="0"/>
                  <a:ea typeface="楷体_GB2312" pitchFamily="49" charset="-122"/>
                  <a:cs typeface="Times New Roman" pitchFamily="18" charset="0"/>
                </a:rPr>
                <a:t> Mn2+</a:t>
              </a:r>
              <a:r>
                <a:rPr lang="en-US" altLang="zh-CN" b="1" dirty="0">
                  <a:ea typeface="楷体_GB2312" pitchFamily="49" charset="-122"/>
                  <a:cs typeface="Times New Roman" pitchFamily="18" charset="0"/>
                </a:rPr>
                <a:t>=</a:t>
              </a:r>
              <a:r>
                <a:rPr lang="en-US" altLang="zh-CN" sz="2400" b="1" dirty="0">
                  <a:latin typeface="Times New Roman" pitchFamily="18" charset="0"/>
                  <a:ea typeface="楷体_GB2312" pitchFamily="49" charset="-122"/>
                  <a:cs typeface="Times New Roman" pitchFamily="18" charset="0"/>
                </a:rPr>
                <a:t>50.0×0.0020/100.0=0.0010 mol·L</a:t>
              </a:r>
              <a:r>
                <a:rPr lang="en-US" altLang="zh-CN" sz="2400" b="1" baseline="30000" dirty="0">
                  <a:latin typeface="Times New Roman" pitchFamily="18" charset="0"/>
                  <a:ea typeface="楷体_GB2312" pitchFamily="49" charset="-122"/>
                  <a:cs typeface="Times New Roman" pitchFamily="18" charset="0"/>
                </a:rPr>
                <a:t>-1</a:t>
              </a:r>
              <a:endParaRPr lang="en-US" altLang="zh-CN" sz="2400" b="1" dirty="0">
                <a:latin typeface="Times New Roman" pitchFamily="18" charset="0"/>
                <a:ea typeface="楷体_GB2312" pitchFamily="49" charset="-122"/>
                <a:cs typeface="Times New Roman" pitchFamily="18" charset="0"/>
              </a:endParaRPr>
            </a:p>
          </p:txBody>
        </p:sp>
        <p:sp>
          <p:nvSpPr>
            <p:cNvPr id="14343" name="Rectangle 5"/>
            <p:cNvSpPr>
              <a:spLocks noChangeArrowheads="1"/>
            </p:cNvSpPr>
            <p:nvPr/>
          </p:nvSpPr>
          <p:spPr bwMode="auto">
            <a:xfrm>
              <a:off x="3216275" y="5949951"/>
              <a:ext cx="4179888" cy="519113"/>
            </a:xfrm>
            <a:prstGeom prst="rect">
              <a:avLst/>
            </a:prstGeom>
            <a:noFill/>
            <a:ln w="9525">
              <a:noFill/>
              <a:miter lim="800000"/>
              <a:headEnd/>
              <a:tailEnd/>
            </a:ln>
          </p:spPr>
          <p:txBody>
            <a:bodyPr wrap="none" anchor="ctr">
              <a:spAutoFit/>
            </a:bodyPr>
            <a:lstStyle/>
            <a:p>
              <a:pPr indent="407988"/>
              <a:r>
                <a:rPr lang="zh-CN" altLang="en-US" sz="2800" b="1">
                  <a:latin typeface="Times New Roman" pitchFamily="18" charset="0"/>
                  <a:cs typeface="Times New Roman" pitchFamily="18" charset="0"/>
                </a:rPr>
                <a:t>有</a:t>
              </a:r>
              <a:r>
                <a:rPr lang="en-US" altLang="zh-CN" sz="2800" b="1">
                  <a:latin typeface="Times New Roman" pitchFamily="18" charset="0"/>
                  <a:cs typeface="Times New Roman" pitchFamily="18" charset="0"/>
                </a:rPr>
                <a:t>Mn(OH)</a:t>
              </a:r>
              <a:r>
                <a:rPr lang="en-US" altLang="zh-CN" sz="2800" b="1" baseline="-30000">
                  <a:latin typeface="Times New Roman" pitchFamily="18" charset="0"/>
                  <a:cs typeface="Times New Roman" pitchFamily="18" charset="0"/>
                </a:rPr>
                <a:t>2</a:t>
              </a:r>
              <a:r>
                <a:rPr lang="zh-CN" altLang="en-US" sz="2800" b="1">
                  <a:latin typeface="Times New Roman" pitchFamily="18" charset="0"/>
                  <a:cs typeface="Times New Roman" pitchFamily="18" charset="0"/>
                </a:rPr>
                <a:t>沉淀生成。</a:t>
              </a:r>
              <a:endParaRPr lang="zh-CN" altLang="en-US" sz="2800">
                <a:latin typeface="Arial" charset="0"/>
              </a:endParaRPr>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3"/>
          <p:cNvSpPr>
            <a:spLocks noGrp="1"/>
          </p:cNvSpPr>
          <p:nvPr>
            <p:ph type="sldNum" sz="quarter" idx="12"/>
          </p:nvPr>
        </p:nvSpPr>
        <p:spPr>
          <a:noFill/>
        </p:spPr>
        <p:txBody>
          <a:bodyPr/>
          <a:lstStyle/>
          <a:p>
            <a:fld id="{182B6A21-6E43-474D-BC42-CD991C9693B5}" type="slidenum">
              <a:rPr lang="en-US" altLang="zh-CN" smtClean="0"/>
              <a:pPr/>
              <a:t>22</a:t>
            </a:fld>
            <a:endParaRPr lang="en-US" altLang="zh-CN"/>
          </a:p>
        </p:txBody>
      </p:sp>
      <p:graphicFrame>
        <p:nvGraphicFramePr>
          <p:cNvPr id="15362" name="Object 2"/>
          <p:cNvGraphicFramePr>
            <a:graphicFrameLocks noChangeAspect="1"/>
          </p:cNvGraphicFramePr>
          <p:nvPr>
            <p:extLst>
              <p:ext uri="{D42A27DB-BD31-4B8C-83A1-F6EECF244321}">
                <p14:modId xmlns:p14="http://schemas.microsoft.com/office/powerpoint/2010/main" val="3565516895"/>
              </p:ext>
            </p:extLst>
          </p:nvPr>
        </p:nvGraphicFramePr>
        <p:xfrm>
          <a:off x="2890044" y="1023561"/>
          <a:ext cx="6264275" cy="555625"/>
        </p:xfrm>
        <a:graphic>
          <a:graphicData uri="http://schemas.openxmlformats.org/presentationml/2006/ole">
            <mc:AlternateContent xmlns:mc="http://schemas.openxmlformats.org/markup-compatibility/2006">
              <mc:Choice xmlns:v="urn:schemas-microsoft-com:vml" Requires="v">
                <p:oleObj spid="_x0000_s15404" name="Equation" r:id="rId3" imgW="4533840" imgH="393480" progId="Equation.DSMT4">
                  <p:embed/>
                </p:oleObj>
              </mc:Choice>
              <mc:Fallback>
                <p:oleObj name="Equation" r:id="rId3" imgW="453384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044" y="1023561"/>
                        <a:ext cx="626427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1018695689"/>
              </p:ext>
            </p:extLst>
          </p:nvPr>
        </p:nvGraphicFramePr>
        <p:xfrm>
          <a:off x="2640013" y="1922615"/>
          <a:ext cx="7548563" cy="1168400"/>
        </p:xfrm>
        <a:graphic>
          <a:graphicData uri="http://schemas.openxmlformats.org/presentationml/2006/ole">
            <mc:AlternateContent xmlns:mc="http://schemas.openxmlformats.org/markup-compatibility/2006">
              <mc:Choice xmlns:v="urn:schemas-microsoft-com:vml" Requires="v">
                <p:oleObj spid="_x0000_s15405" name="Equation" r:id="rId5" imgW="5473440" imgH="863280" progId="Equation.DSMT4">
                  <p:embed/>
                </p:oleObj>
              </mc:Choice>
              <mc:Fallback>
                <p:oleObj name="Equation" r:id="rId5" imgW="5473440" imgH="8632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0013" y="1922615"/>
                        <a:ext cx="7548563"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1726683372"/>
              </p:ext>
            </p:extLst>
          </p:nvPr>
        </p:nvGraphicFramePr>
        <p:xfrm>
          <a:off x="2135189" y="4194175"/>
          <a:ext cx="7773987" cy="1035050"/>
        </p:xfrm>
        <a:graphic>
          <a:graphicData uri="http://schemas.openxmlformats.org/presentationml/2006/ole">
            <mc:AlternateContent xmlns:mc="http://schemas.openxmlformats.org/markup-compatibility/2006">
              <mc:Choice xmlns:v="urn:schemas-microsoft-com:vml" Requires="v">
                <p:oleObj spid="_x0000_s15406" name="Equation" r:id="rId7" imgW="5333760" imgH="711000" progId="Equation.DSMT4">
                  <p:embed/>
                </p:oleObj>
              </mc:Choice>
              <mc:Fallback>
                <p:oleObj name="Equation" r:id="rId7" imgW="5333760" imgH="7110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5189" y="4194175"/>
                        <a:ext cx="7773987"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Rectangle 5"/>
          <p:cNvSpPr>
            <a:spLocks noChangeArrowheads="1"/>
          </p:cNvSpPr>
          <p:nvPr/>
        </p:nvSpPr>
        <p:spPr bwMode="auto">
          <a:xfrm>
            <a:off x="1619002" y="405697"/>
            <a:ext cx="5018087" cy="457200"/>
          </a:xfrm>
          <a:prstGeom prst="rect">
            <a:avLst/>
          </a:prstGeom>
          <a:noFill/>
          <a:ln w="9525">
            <a:noFill/>
            <a:miter lim="800000"/>
            <a:headEnd/>
            <a:tailEnd/>
          </a:ln>
        </p:spPr>
        <p:txBody>
          <a:bodyPr wrap="none" anchor="ctr">
            <a:spAutoFit/>
          </a:bodyPr>
          <a:lstStyle/>
          <a:p>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）若不要生成</a:t>
            </a:r>
            <a:r>
              <a:rPr lang="en-US" altLang="zh-CN" sz="2400" b="1" dirty="0">
                <a:latin typeface="Times New Roman" pitchFamily="18" charset="0"/>
                <a:cs typeface="Times New Roman" pitchFamily="18" charset="0"/>
              </a:rPr>
              <a:t>Mn(OH)</a:t>
            </a:r>
            <a:r>
              <a:rPr lang="en-US" altLang="zh-CN" sz="2400" b="1" baseline="-30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沉淀，则 </a:t>
            </a:r>
            <a:endParaRPr lang="zh-CN" altLang="en-US" sz="2400" dirty="0">
              <a:latin typeface="Arial" charset="0"/>
            </a:endParaRPr>
          </a:p>
        </p:txBody>
      </p:sp>
      <p:sp>
        <p:nvSpPr>
          <p:cNvPr id="15367" name="Rectangle 6"/>
          <p:cNvSpPr>
            <a:spLocks noChangeArrowheads="1"/>
          </p:cNvSpPr>
          <p:nvPr/>
        </p:nvSpPr>
        <p:spPr bwMode="auto">
          <a:xfrm>
            <a:off x="1524000" y="1994972"/>
            <a:ext cx="184731" cy="369332"/>
          </a:xfrm>
          <a:prstGeom prst="rect">
            <a:avLst/>
          </a:prstGeom>
          <a:noFill/>
          <a:ln w="9525">
            <a:noFill/>
            <a:miter lim="800000"/>
            <a:headEnd/>
            <a:tailEnd/>
          </a:ln>
        </p:spPr>
        <p:txBody>
          <a:bodyPr wrap="none" anchor="ctr">
            <a:spAutoFit/>
          </a:bodyPr>
          <a:lstStyle/>
          <a:p>
            <a:endParaRPr lang="zh-CN" altLang="zh-CN">
              <a:latin typeface="Arial" charset="0"/>
            </a:endParaRPr>
          </a:p>
        </p:txBody>
      </p:sp>
      <p:sp>
        <p:nvSpPr>
          <p:cNvPr id="15368" name="Rectangle 7"/>
          <p:cNvSpPr>
            <a:spLocks noChangeArrowheads="1"/>
          </p:cNvSpPr>
          <p:nvPr/>
        </p:nvSpPr>
        <p:spPr bwMode="auto">
          <a:xfrm>
            <a:off x="2783632" y="3401897"/>
            <a:ext cx="2805112" cy="457200"/>
          </a:xfrm>
          <a:prstGeom prst="rect">
            <a:avLst/>
          </a:prstGeom>
          <a:noFill/>
          <a:ln w="9525">
            <a:noFill/>
            <a:miter lim="800000"/>
            <a:headEnd/>
            <a:tailEnd/>
          </a:ln>
        </p:spPr>
        <p:txBody>
          <a:bodyPr wrap="none" anchor="ctr">
            <a:spAutoFit/>
          </a:bodyPr>
          <a:lstStyle/>
          <a:p>
            <a:pPr algn="ctr"/>
            <a:r>
              <a:rPr lang="en-US" altLang="zh-CN" sz="2400" b="1" dirty="0">
                <a:latin typeface="Times New Roman" pitchFamily="18" charset="0"/>
                <a:cs typeface="Times New Roman" pitchFamily="18" charset="0"/>
              </a:rPr>
              <a:t>pH</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14-pOH=9.15  </a:t>
            </a:r>
            <a:endParaRPr lang="en-US" altLang="zh-CN" sz="2400" dirty="0">
              <a:latin typeface="Arial" charset="0"/>
            </a:endParaRPr>
          </a:p>
        </p:txBody>
      </p:sp>
      <p:sp>
        <p:nvSpPr>
          <p:cNvPr id="15369" name="Rectangle 8"/>
          <p:cNvSpPr>
            <a:spLocks noChangeArrowheads="1"/>
          </p:cNvSpPr>
          <p:nvPr/>
        </p:nvSpPr>
        <p:spPr bwMode="auto">
          <a:xfrm>
            <a:off x="1919288" y="5438802"/>
            <a:ext cx="8532812" cy="1130246"/>
          </a:xfrm>
          <a:prstGeom prst="rect">
            <a:avLst/>
          </a:prstGeom>
          <a:noFill/>
          <a:ln w="9525">
            <a:noFill/>
            <a:miter lim="800000"/>
            <a:headEnd/>
            <a:tailEnd/>
          </a:ln>
        </p:spPr>
        <p:txBody>
          <a:bodyPr anchor="ctr">
            <a:spAutoFit/>
          </a:bodyPr>
          <a:lstStyle/>
          <a:p>
            <a:pPr indent="458788">
              <a:lnSpc>
                <a:spcPct val="150000"/>
              </a:lnSpc>
            </a:pPr>
            <a:r>
              <a:rPr lang="en-US" altLang="zh-CN" sz="2400" b="1" i="1">
                <a:latin typeface="Times New Roman" pitchFamily="18" charset="0"/>
                <a:cs typeface="Times New Roman" pitchFamily="18" charset="0"/>
              </a:rPr>
              <a:t>n</a:t>
            </a:r>
            <a:r>
              <a:rPr lang="en-US" altLang="zh-CN" sz="2400" b="1" baseline="-30000">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1.3×10</a:t>
            </a:r>
            <a:r>
              <a:rPr lang="en-US" altLang="zh-CN" sz="2400" b="1" baseline="30000">
                <a:latin typeface="Times New Roman" pitchFamily="18" charset="0"/>
                <a:cs typeface="Times New Roman" pitchFamily="18" charset="0"/>
              </a:rPr>
              <a:t>-2</a:t>
            </a:r>
            <a:r>
              <a:rPr lang="en-US" altLang="zh-CN" sz="2400" b="1">
                <a:latin typeface="Times New Roman" pitchFamily="18" charset="0"/>
                <a:cs typeface="Times New Roman" pitchFamily="18" charset="0"/>
              </a:rPr>
              <a:t>mol</a:t>
            </a:r>
            <a:r>
              <a:rPr lang="zh-CN" altLang="en-US" sz="2400" b="1">
                <a:latin typeface="Times New Roman" pitchFamily="18" charset="0"/>
                <a:cs typeface="Times New Roman" pitchFamily="18" charset="0"/>
              </a:rPr>
              <a:t>，则若不要</a:t>
            </a:r>
            <a:r>
              <a:rPr lang="en-US" altLang="zh-CN" sz="2400" b="1">
                <a:latin typeface="Times New Roman" pitchFamily="18" charset="0"/>
                <a:cs typeface="Times New Roman" pitchFamily="18" charset="0"/>
              </a:rPr>
              <a:t>Mn(OH)</a:t>
            </a:r>
            <a:r>
              <a:rPr lang="en-US" altLang="zh-CN" sz="2400" b="1" baseline="-30000">
                <a:latin typeface="Times New Roman" pitchFamily="18" charset="0"/>
                <a:cs typeface="Times New Roman" pitchFamily="18" charset="0"/>
              </a:rPr>
              <a:t>2</a:t>
            </a:r>
            <a:r>
              <a:rPr lang="zh-CN" altLang="en-US" sz="2400" b="1">
                <a:latin typeface="Times New Roman" pitchFamily="18" charset="0"/>
                <a:cs typeface="Times New Roman" pitchFamily="18" charset="0"/>
              </a:rPr>
              <a:t>沉淀生成，</a:t>
            </a:r>
          </a:p>
          <a:p>
            <a:pPr indent="458788">
              <a:lnSpc>
                <a:spcPct val="150000"/>
              </a:lnSpc>
            </a:pPr>
            <a:r>
              <a:rPr lang="zh-CN" altLang="en-US" sz="2400" b="1">
                <a:latin typeface="Times New Roman" pitchFamily="18" charset="0"/>
                <a:cs typeface="Times New Roman" pitchFamily="18" charset="0"/>
              </a:rPr>
              <a:t>应至少先加入</a:t>
            </a:r>
            <a:r>
              <a:rPr lang="en-US" altLang="zh-CN" sz="2400" b="1">
                <a:latin typeface="Times New Roman" pitchFamily="18" charset="0"/>
                <a:cs typeface="Times New Roman" pitchFamily="18" charset="0"/>
              </a:rPr>
              <a:t>NH</a:t>
            </a:r>
            <a:r>
              <a:rPr lang="en-US" altLang="zh-CN" sz="2400" b="1" baseline="-30000">
                <a:latin typeface="Times New Roman" pitchFamily="18" charset="0"/>
                <a:cs typeface="Times New Roman" pitchFamily="18" charset="0"/>
              </a:rPr>
              <a:t>4</a:t>
            </a:r>
            <a:r>
              <a:rPr lang="en-US" altLang="zh-CN" sz="2400" b="1">
                <a:latin typeface="Times New Roman" pitchFamily="18" charset="0"/>
                <a:cs typeface="Times New Roman" pitchFamily="18" charset="0"/>
              </a:rPr>
              <a:t>Cl</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1.3×10</a:t>
            </a:r>
            <a:r>
              <a:rPr lang="en-US" altLang="zh-CN" sz="2400" b="1" baseline="30000">
                <a:latin typeface="Times New Roman" pitchFamily="18" charset="0"/>
                <a:cs typeface="Times New Roman" pitchFamily="18" charset="0"/>
              </a:rPr>
              <a:t>-2</a:t>
            </a:r>
            <a:r>
              <a:rPr lang="en-US" altLang="zh-CN" sz="2400" b="1">
                <a:latin typeface="Times New Roman" pitchFamily="18" charset="0"/>
                <a:cs typeface="Times New Roman" pitchFamily="18" charset="0"/>
              </a:rPr>
              <a:t>×53.5=0.69g</a:t>
            </a:r>
            <a:endParaRPr lang="en-US" altLang="zh-CN" sz="2400">
              <a:latin typeface="Arial" charset="0"/>
            </a:endParaRPr>
          </a:p>
        </p:txBody>
      </p:sp>
    </p:spTree>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p:spPr>
        <p:txBody>
          <a:bodyPr/>
          <a:lstStyle/>
          <a:p>
            <a:fld id="{4D7D09CA-3121-4910-8C57-2C96DBD6CC27}" type="slidenum">
              <a:rPr lang="en-US" altLang="zh-CN" smtClean="0"/>
              <a:pPr/>
              <a:t>23</a:t>
            </a:fld>
            <a:endParaRPr lang="en-US" altLang="zh-CN"/>
          </a:p>
        </p:txBody>
      </p:sp>
      <p:sp>
        <p:nvSpPr>
          <p:cNvPr id="37891" name="Rectangle 2"/>
          <p:cNvSpPr>
            <a:spLocks noGrp="1" noChangeArrowheads="1"/>
          </p:cNvSpPr>
          <p:nvPr>
            <p:ph type="title"/>
          </p:nvPr>
        </p:nvSpPr>
        <p:spPr>
          <a:xfrm>
            <a:off x="1919289" y="333376"/>
            <a:ext cx="8497887" cy="809625"/>
          </a:xfrm>
        </p:spPr>
        <p:txBody>
          <a:bodyPr/>
          <a:lstStyle/>
          <a:p>
            <a:pPr eaLnBrk="1" hangingPunct="1"/>
            <a:r>
              <a:rPr lang="zh-CN" altLang="en-US" b="1">
                <a:solidFill>
                  <a:schemeClr val="tx1"/>
                </a:solidFill>
                <a:ea typeface="楷体_GB2312" pitchFamily="49" charset="-122"/>
              </a:rPr>
              <a:t>沉淀的溶解</a:t>
            </a:r>
          </a:p>
        </p:txBody>
      </p:sp>
      <p:sp>
        <p:nvSpPr>
          <p:cNvPr id="37892" name="Rectangle 3"/>
          <p:cNvSpPr>
            <a:spLocks noGrp="1" noChangeArrowheads="1"/>
          </p:cNvSpPr>
          <p:nvPr>
            <p:ph type="body" sz="half" idx="1"/>
          </p:nvPr>
        </p:nvSpPr>
        <p:spPr>
          <a:xfrm>
            <a:off x="551384" y="1462525"/>
            <a:ext cx="7199312" cy="800100"/>
          </a:xfrm>
        </p:spPr>
        <p:txBody>
          <a:bodyPr/>
          <a:lstStyle/>
          <a:p>
            <a:pPr algn="just" eaLnBrk="1" hangingPunct="1">
              <a:spcBef>
                <a:spcPts val="600"/>
              </a:spcBef>
              <a:spcAft>
                <a:spcPts val="600"/>
              </a:spcAft>
              <a:buNone/>
            </a:pPr>
            <a:r>
              <a:rPr lang="en-US" altLang="zh-CN" sz="3600" b="1" dirty="0">
                <a:solidFill>
                  <a:schemeClr val="hlink"/>
                </a:solidFill>
                <a:latin typeface="楷体_GB2312" pitchFamily="49" charset="-122"/>
                <a:ea typeface="楷体_GB2312" pitchFamily="49" charset="-122"/>
              </a:rPr>
              <a:t>1</a:t>
            </a:r>
            <a:r>
              <a:rPr lang="zh-CN" altLang="en-US" sz="3600" b="1" dirty="0">
                <a:solidFill>
                  <a:schemeClr val="hlink"/>
                </a:solidFill>
                <a:latin typeface="楷体_GB2312" pitchFamily="49" charset="-122"/>
                <a:ea typeface="楷体_GB2312" pitchFamily="49" charset="-122"/>
              </a:rPr>
              <a:t>．生成弱电解质使沉淀溶解</a:t>
            </a:r>
          </a:p>
        </p:txBody>
      </p:sp>
      <p:sp>
        <p:nvSpPr>
          <p:cNvPr id="51207" name="Rectangle 7"/>
          <p:cNvSpPr>
            <a:spLocks noChangeArrowheads="1"/>
          </p:cNvSpPr>
          <p:nvPr/>
        </p:nvSpPr>
        <p:spPr bwMode="auto">
          <a:xfrm>
            <a:off x="551384" y="4420474"/>
            <a:ext cx="7199312" cy="800100"/>
          </a:xfrm>
          <a:prstGeom prst="rect">
            <a:avLst/>
          </a:prstGeom>
          <a:noFill/>
          <a:ln w="9525">
            <a:noFill/>
            <a:miter lim="800000"/>
            <a:headEnd/>
            <a:tailEnd/>
          </a:ln>
          <a:effectLst/>
        </p:spPr>
        <p:txBody>
          <a:bodyPr/>
          <a:lstStyle/>
          <a:p>
            <a:pPr marL="342900" indent="-342900" algn="just">
              <a:spcBef>
                <a:spcPts val="600"/>
              </a:spcBef>
              <a:spcAft>
                <a:spcPts val="600"/>
              </a:spcAft>
              <a:buClr>
                <a:schemeClr val="folHlink"/>
              </a:buClr>
              <a:buSzPct val="60000"/>
              <a:defRPr/>
            </a:pPr>
            <a:r>
              <a:rPr lang="en-US" altLang="zh-CN" sz="3600" b="1" dirty="0">
                <a:solidFill>
                  <a:schemeClr val="hlink"/>
                </a:solidFill>
                <a:effectLst>
                  <a:outerShdw blurRad="38100" dist="38100" dir="2700000" algn="tl">
                    <a:srgbClr val="C0C0C0"/>
                  </a:outerShdw>
                </a:effectLst>
                <a:latin typeface="楷体_GB2312" pitchFamily="49" charset="-122"/>
                <a:ea typeface="楷体_GB2312" pitchFamily="49" charset="-122"/>
              </a:rPr>
              <a:t>2</a:t>
            </a:r>
            <a:r>
              <a:rPr lang="zh-CN" altLang="en-US" sz="3600" b="1" dirty="0">
                <a:solidFill>
                  <a:schemeClr val="hlink"/>
                </a:solidFill>
                <a:effectLst>
                  <a:outerShdw blurRad="38100" dist="38100" dir="2700000" algn="tl">
                    <a:srgbClr val="C0C0C0"/>
                  </a:outerShdw>
                </a:effectLst>
                <a:latin typeface="楷体_GB2312" pitchFamily="49" charset="-122"/>
                <a:ea typeface="楷体_GB2312" pitchFamily="49" charset="-122"/>
              </a:rPr>
              <a:t>．</a:t>
            </a:r>
            <a:r>
              <a:rPr lang="zh-CN" altLang="en-US" sz="3600" b="1" dirty="0">
                <a:solidFill>
                  <a:schemeClr val="hlink"/>
                </a:solidFill>
                <a:latin typeface="楷体_GB2312" pitchFamily="49" charset="-122"/>
                <a:ea typeface="楷体_GB2312" pitchFamily="49" charset="-122"/>
              </a:rPr>
              <a:t>发生氧化还原反应使沉淀溶解</a:t>
            </a:r>
          </a:p>
        </p:txBody>
      </p:sp>
      <p:pic>
        <p:nvPicPr>
          <p:cNvPr id="37894" name="Picture 8"/>
          <p:cNvPicPr>
            <a:picLocks noChangeAspect="1" noChangeArrowheads="1"/>
          </p:cNvPicPr>
          <p:nvPr/>
        </p:nvPicPr>
        <p:blipFill>
          <a:blip r:embed="rId2" cstate="print"/>
          <a:srcRect/>
          <a:stretch>
            <a:fillRect/>
          </a:stretch>
        </p:blipFill>
        <p:spPr bwMode="auto">
          <a:xfrm>
            <a:off x="9229203" y="4393486"/>
            <a:ext cx="2411413" cy="1654175"/>
          </a:xfrm>
          <a:prstGeom prst="rect">
            <a:avLst/>
          </a:prstGeom>
          <a:noFill/>
          <a:ln w="9525">
            <a:noFill/>
            <a:miter lim="800000"/>
            <a:headEnd/>
            <a:tailEnd/>
          </a:ln>
        </p:spPr>
      </p:pic>
      <p:sp>
        <p:nvSpPr>
          <p:cNvPr id="37895" name="Text Box 9"/>
          <p:cNvSpPr txBox="1">
            <a:spLocks noChangeArrowheads="1"/>
          </p:cNvSpPr>
          <p:nvPr/>
        </p:nvSpPr>
        <p:spPr bwMode="auto">
          <a:xfrm>
            <a:off x="839640" y="2790818"/>
            <a:ext cx="10657184" cy="629531"/>
          </a:xfrm>
          <a:prstGeom prst="rect">
            <a:avLst/>
          </a:prstGeom>
          <a:noFill/>
          <a:ln w="9525">
            <a:noFill/>
            <a:miter lim="800000"/>
            <a:headEnd/>
            <a:tailEnd/>
          </a:ln>
        </p:spPr>
        <p:txBody>
          <a:bodyPr wrap="square">
            <a:spAutoFit/>
          </a:bodyPr>
          <a:lstStyle/>
          <a:p>
            <a:pPr>
              <a:lnSpc>
                <a:spcPct val="140000"/>
              </a:lnSpc>
              <a:spcBef>
                <a:spcPct val="50000"/>
              </a:spcBef>
            </a:pPr>
            <a:r>
              <a:rPr lang="zh-CN" altLang="en-US" sz="2800" b="1" dirty="0">
                <a:latin typeface="Arial" charset="0"/>
                <a:ea typeface="楷体_GB2312" pitchFamily="49" charset="-122"/>
              </a:rPr>
              <a:t>生成水、弱酸、弱碱、配离子或其它难解离的分子（另一种沉淀）</a:t>
            </a:r>
          </a:p>
        </p:txBody>
      </p:sp>
    </p:spTree>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灯片编号占位符 4"/>
          <p:cNvSpPr>
            <a:spLocks noGrp="1"/>
          </p:cNvSpPr>
          <p:nvPr>
            <p:ph type="sldNum" sz="quarter" idx="12"/>
          </p:nvPr>
        </p:nvSpPr>
        <p:spPr>
          <a:noFill/>
        </p:spPr>
        <p:txBody>
          <a:bodyPr/>
          <a:lstStyle/>
          <a:p>
            <a:fld id="{8F358290-2E9D-45C6-BE40-5E7A6713A347}" type="slidenum">
              <a:rPr lang="en-US" altLang="zh-CN" b="1" smtClean="0"/>
              <a:pPr/>
              <a:t>24</a:t>
            </a:fld>
            <a:endParaRPr lang="en-US" altLang="zh-CN" b="1"/>
          </a:p>
        </p:txBody>
      </p:sp>
      <p:sp>
        <p:nvSpPr>
          <p:cNvPr id="6" name="Rectangle 35"/>
          <p:cNvSpPr>
            <a:spLocks noGrp="1" noChangeArrowheads="1"/>
          </p:cNvSpPr>
          <p:nvPr>
            <p:ph type="title"/>
          </p:nvPr>
        </p:nvSpPr>
        <p:spPr>
          <a:xfrm>
            <a:off x="2082801" y="106363"/>
            <a:ext cx="7812087" cy="911225"/>
          </a:xfrm>
        </p:spPr>
        <p:txBody>
          <a:bodyPr/>
          <a:ls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a:lstStyle>
          <a:p>
            <a:pPr algn="ctr">
              <a:defRPr/>
            </a:pPr>
            <a:r>
              <a:rPr lang="zh-CN" altLang="en-US" sz="3600" b="1" dirty="0">
                <a:effectLst>
                  <a:outerShdw blurRad="38100" dist="38100" dir="2700000" algn="tl">
                    <a:srgbClr val="C0C0C0"/>
                  </a:outerShdw>
                </a:effectLst>
                <a:latin typeface="楷体_GB2312" pitchFamily="49" charset="-122"/>
                <a:ea typeface="楷体_GB2312" pitchFamily="49" charset="-122"/>
              </a:rPr>
              <a:t>一、生成弱电解质使沉淀溶解</a:t>
            </a:r>
          </a:p>
        </p:txBody>
      </p:sp>
      <p:sp>
        <p:nvSpPr>
          <p:cNvPr id="16391" name="Rectangle 34"/>
          <p:cNvSpPr>
            <a:spLocks noChangeArrowheads="1"/>
          </p:cNvSpPr>
          <p:nvPr/>
        </p:nvSpPr>
        <p:spPr bwMode="auto">
          <a:xfrm>
            <a:off x="1343025" y="1268413"/>
            <a:ext cx="4933950" cy="576262"/>
          </a:xfrm>
          <a:prstGeom prst="rect">
            <a:avLst/>
          </a:prstGeom>
          <a:noFill/>
          <a:ln w="9525">
            <a:noFill/>
            <a:miter lim="800000"/>
            <a:headEnd/>
            <a:tailEnd/>
          </a:ln>
        </p:spPr>
        <p:txBody>
          <a:bodyPr/>
          <a:lstStyle/>
          <a:p>
            <a:pPr marL="342900" indent="-342900">
              <a:lnSpc>
                <a:spcPct val="105000"/>
              </a:lnSpc>
            </a:pPr>
            <a:r>
              <a:rPr kumimoji="1" lang="en-US" altLang="zh-CN" sz="2400" b="1">
                <a:latin typeface="Times New Roman" pitchFamily="18" charset="0"/>
                <a:ea typeface="楷体_GB2312" pitchFamily="49" charset="-122"/>
              </a:rPr>
              <a:t>  </a:t>
            </a:r>
            <a:r>
              <a:rPr kumimoji="1" lang="zh-CN" altLang="en-US" sz="2400" b="1">
                <a:latin typeface="Times New Roman" pitchFamily="18" charset="0"/>
                <a:ea typeface="楷体_GB2312" pitchFamily="49" charset="-122"/>
              </a:rPr>
              <a:t>（</a:t>
            </a:r>
            <a:r>
              <a:rPr kumimoji="1" lang="en-US" altLang="zh-CN" sz="2400" b="1">
                <a:latin typeface="Times New Roman" pitchFamily="18" charset="0"/>
                <a:ea typeface="楷体_GB2312" pitchFamily="49" charset="-122"/>
              </a:rPr>
              <a:t>1</a:t>
            </a:r>
            <a:r>
              <a:rPr kumimoji="1" lang="zh-CN" altLang="en-US" sz="2400" b="1">
                <a:latin typeface="Times New Roman" pitchFamily="18" charset="0"/>
                <a:ea typeface="楷体_GB2312" pitchFamily="49" charset="-122"/>
              </a:rPr>
              <a:t>）金属氢氧化物沉淀的溶解</a:t>
            </a:r>
          </a:p>
        </p:txBody>
      </p:sp>
      <p:graphicFrame>
        <p:nvGraphicFramePr>
          <p:cNvPr id="16386" name="Object 2"/>
          <p:cNvGraphicFramePr>
            <a:graphicFrameLocks noChangeAspect="1"/>
          </p:cNvGraphicFramePr>
          <p:nvPr/>
        </p:nvGraphicFramePr>
        <p:xfrm>
          <a:off x="2135188" y="2708275"/>
          <a:ext cx="4762500" cy="433388"/>
        </p:xfrm>
        <a:graphic>
          <a:graphicData uri="http://schemas.openxmlformats.org/presentationml/2006/ole">
            <mc:AlternateContent xmlns:mc="http://schemas.openxmlformats.org/markup-compatibility/2006">
              <mc:Choice xmlns:v="urn:schemas-microsoft-com:vml" Requires="v">
                <p:oleObj spid="_x0000_s16428" name="CS ChemDraw Drawing" r:id="rId3" imgW="4312080" imgH="392040" progId="ChemDraw.Document.6.0">
                  <p:embed/>
                </p:oleObj>
              </mc:Choice>
              <mc:Fallback>
                <p:oleObj name="CS ChemDraw Drawing" r:id="rId3" imgW="4312080" imgH="392040" progId="ChemDraw.Document.6.0">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708275"/>
                        <a:ext cx="47625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oleObj>
              </mc:Fallback>
            </mc:AlternateContent>
          </a:graphicData>
        </a:graphic>
      </p:graphicFrame>
      <p:grpSp>
        <p:nvGrpSpPr>
          <p:cNvPr id="2" name="组合 8"/>
          <p:cNvGrpSpPr>
            <a:grpSpLocks/>
          </p:cNvGrpSpPr>
          <p:nvPr/>
        </p:nvGrpSpPr>
        <p:grpSpPr bwMode="auto">
          <a:xfrm>
            <a:off x="6096001" y="1844675"/>
            <a:ext cx="1008063" cy="1079500"/>
            <a:chOff x="6804248" y="3068960"/>
            <a:chExt cx="1008112" cy="1193816"/>
          </a:xfrm>
        </p:grpSpPr>
        <p:sp>
          <p:nvSpPr>
            <p:cNvPr id="10" name="椭圆 9"/>
            <p:cNvSpPr/>
            <p:nvPr/>
          </p:nvSpPr>
          <p:spPr>
            <a:xfrm>
              <a:off x="6804248" y="3068960"/>
              <a:ext cx="792202" cy="719801"/>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2000" b="1" dirty="0">
                  <a:solidFill>
                    <a:srgbClr val="FF0000"/>
                  </a:solidFill>
                </a:rPr>
                <a:t>H</a:t>
              </a:r>
              <a:r>
                <a:rPr lang="en-US" altLang="zh-CN" sz="2000" b="1" baseline="30000" dirty="0">
                  <a:solidFill>
                    <a:srgbClr val="FF0000"/>
                  </a:solidFill>
                </a:rPr>
                <a:t>+</a:t>
              </a:r>
              <a:endParaRPr lang="zh-CN" altLang="en-US" sz="2000" b="1" dirty="0">
                <a:solidFill>
                  <a:srgbClr val="FF0000"/>
                </a:solidFill>
              </a:endParaRPr>
            </a:p>
          </p:txBody>
        </p:sp>
        <p:sp>
          <p:nvSpPr>
            <p:cNvPr id="11" name="右弧形箭头 10"/>
            <p:cNvSpPr/>
            <p:nvPr/>
          </p:nvSpPr>
          <p:spPr>
            <a:xfrm>
              <a:off x="7596450" y="3572821"/>
              <a:ext cx="215910" cy="689955"/>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grpSp>
        <p:nvGrpSpPr>
          <p:cNvPr id="3" name="组合 13"/>
          <p:cNvGrpSpPr>
            <a:grpSpLocks/>
          </p:cNvGrpSpPr>
          <p:nvPr/>
        </p:nvGrpSpPr>
        <p:grpSpPr bwMode="auto">
          <a:xfrm>
            <a:off x="5808664" y="2924175"/>
            <a:ext cx="1582737" cy="1081088"/>
            <a:chOff x="5868144" y="3140968"/>
            <a:chExt cx="1584176" cy="1080120"/>
          </a:xfrm>
        </p:grpSpPr>
        <p:sp>
          <p:nvSpPr>
            <p:cNvPr id="12" name="左弧形箭头 11"/>
            <p:cNvSpPr/>
            <p:nvPr/>
          </p:nvSpPr>
          <p:spPr>
            <a:xfrm>
              <a:off x="5868144" y="3140968"/>
              <a:ext cx="360690" cy="7914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椭圆 12"/>
            <p:cNvSpPr/>
            <p:nvPr/>
          </p:nvSpPr>
          <p:spPr>
            <a:xfrm>
              <a:off x="6228834" y="3501008"/>
              <a:ext cx="1223486" cy="72008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400" b="1" dirty="0">
                  <a:solidFill>
                    <a:srgbClr val="FF0000"/>
                  </a:solidFill>
                </a:rPr>
                <a:t>H</a:t>
              </a:r>
              <a:r>
                <a:rPr lang="en-US" altLang="zh-CN" sz="2400" b="1" baseline="-25000" dirty="0">
                  <a:solidFill>
                    <a:srgbClr val="FF0000"/>
                  </a:solidFill>
                </a:rPr>
                <a:t>2</a:t>
              </a:r>
              <a:r>
                <a:rPr lang="en-US" altLang="zh-CN" sz="2400" b="1" dirty="0">
                  <a:solidFill>
                    <a:srgbClr val="FF0000"/>
                  </a:solidFill>
                </a:rPr>
                <a:t>O</a:t>
              </a:r>
              <a:endParaRPr lang="zh-CN" altLang="en-US" sz="2400" b="1" dirty="0">
                <a:solidFill>
                  <a:srgbClr val="FF0000"/>
                </a:solidFill>
              </a:endParaRPr>
            </a:p>
          </p:txBody>
        </p:sp>
      </p:grpSp>
      <p:grpSp>
        <p:nvGrpSpPr>
          <p:cNvPr id="4" name="组合 16"/>
          <p:cNvGrpSpPr>
            <a:grpSpLocks/>
          </p:cNvGrpSpPr>
          <p:nvPr/>
        </p:nvGrpSpPr>
        <p:grpSpPr bwMode="auto">
          <a:xfrm>
            <a:off x="4008439" y="3213100"/>
            <a:ext cx="1733167" cy="647700"/>
            <a:chOff x="4067944" y="3429000"/>
            <a:chExt cx="1734373" cy="648072"/>
          </a:xfrm>
        </p:grpSpPr>
        <p:pic>
          <p:nvPicPr>
            <p:cNvPr id="16413" name="Object 16"/>
            <p:cNvPicPr>
              <a:picLocks noChangeAspect="1" noChangeArrowheads="1"/>
            </p:cNvPicPr>
            <p:nvPr/>
          </p:nvPicPr>
          <p:blipFill>
            <a:blip r:embed="rId5" cstate="print"/>
            <a:srcRect/>
            <a:stretch>
              <a:fillRect/>
            </a:stretch>
          </p:blipFill>
          <p:spPr bwMode="auto">
            <a:xfrm>
              <a:off x="4211960" y="3429000"/>
              <a:ext cx="1584176" cy="648072"/>
            </a:xfrm>
            <a:prstGeom prst="rect">
              <a:avLst/>
            </a:prstGeom>
            <a:noFill/>
            <a:ln w="9525">
              <a:noFill/>
              <a:miter lim="800000"/>
              <a:headEnd/>
              <a:tailEnd/>
            </a:ln>
          </p:spPr>
        </p:pic>
        <p:sp>
          <p:nvSpPr>
            <p:cNvPr id="16414" name="矩形 15"/>
            <p:cNvSpPr>
              <a:spLocks noChangeArrowheads="1"/>
            </p:cNvSpPr>
            <p:nvPr/>
          </p:nvSpPr>
          <p:spPr bwMode="auto">
            <a:xfrm>
              <a:off x="4067944" y="3573016"/>
              <a:ext cx="1734373" cy="378206"/>
            </a:xfrm>
            <a:prstGeom prst="rect">
              <a:avLst/>
            </a:prstGeom>
            <a:noFill/>
            <a:ln w="9525">
              <a:noFill/>
              <a:miter lim="800000"/>
              <a:headEnd/>
              <a:tailEnd/>
            </a:ln>
          </p:spPr>
          <p:txBody>
            <a:bodyPr wrap="none">
              <a:spAutoFit/>
            </a:bodyPr>
            <a:lstStyle/>
            <a:p>
              <a:pPr>
                <a:lnSpc>
                  <a:spcPct val="105000"/>
                </a:lnSpc>
                <a:spcBef>
                  <a:spcPct val="10000"/>
                </a:spcBef>
              </a:pPr>
              <a:r>
                <a:rPr kumimoji="1" lang="zh-CN" altLang="en-US" sz="2000" b="1">
                  <a:solidFill>
                    <a:srgbClr val="FF3300"/>
                  </a:solidFill>
                  <a:latin typeface="黑体" pitchFamily="2" charset="-122"/>
                  <a:ea typeface="黑体" pitchFamily="2" charset="-122"/>
                </a:rPr>
                <a:t>平衡移动方向</a:t>
              </a:r>
            </a:p>
          </p:txBody>
        </p:sp>
      </p:grpSp>
      <p:grpSp>
        <p:nvGrpSpPr>
          <p:cNvPr id="5" name="组合 18"/>
          <p:cNvGrpSpPr>
            <a:grpSpLocks/>
          </p:cNvGrpSpPr>
          <p:nvPr/>
        </p:nvGrpSpPr>
        <p:grpSpPr bwMode="auto">
          <a:xfrm>
            <a:off x="7175500" y="1773238"/>
            <a:ext cx="1441450" cy="1079500"/>
            <a:chOff x="6372200" y="3068960"/>
            <a:chExt cx="1440160" cy="1193816"/>
          </a:xfrm>
        </p:grpSpPr>
        <p:sp>
          <p:nvSpPr>
            <p:cNvPr id="20" name="椭圆 19"/>
            <p:cNvSpPr/>
            <p:nvPr/>
          </p:nvSpPr>
          <p:spPr>
            <a:xfrm>
              <a:off x="6372200" y="3068960"/>
              <a:ext cx="1224453" cy="719801"/>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2000" b="1" dirty="0">
                  <a:solidFill>
                    <a:srgbClr val="FF0000"/>
                  </a:solidFill>
                </a:rPr>
                <a:t>NH</a:t>
              </a:r>
              <a:r>
                <a:rPr lang="en-US" altLang="zh-CN" sz="2000" b="1" baseline="-25000" dirty="0">
                  <a:solidFill>
                    <a:srgbClr val="FF0000"/>
                  </a:solidFill>
                </a:rPr>
                <a:t>4</a:t>
              </a:r>
              <a:r>
                <a:rPr lang="en-US" altLang="zh-CN" sz="2000" b="1" baseline="30000" dirty="0">
                  <a:solidFill>
                    <a:srgbClr val="FF0000"/>
                  </a:solidFill>
                </a:rPr>
                <a:t>+</a:t>
              </a:r>
              <a:endParaRPr lang="zh-CN" altLang="en-US" sz="2000" b="1" dirty="0">
                <a:solidFill>
                  <a:srgbClr val="FF0000"/>
                </a:solidFill>
              </a:endParaRPr>
            </a:p>
          </p:txBody>
        </p:sp>
        <p:sp>
          <p:nvSpPr>
            <p:cNvPr id="21" name="右弧形箭头 20"/>
            <p:cNvSpPr/>
            <p:nvPr/>
          </p:nvSpPr>
          <p:spPr>
            <a:xfrm>
              <a:off x="7596653" y="3572820"/>
              <a:ext cx="215707" cy="689956"/>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grpSp>
        <p:nvGrpSpPr>
          <p:cNvPr id="7" name="组合 21"/>
          <p:cNvGrpSpPr>
            <a:grpSpLocks/>
          </p:cNvGrpSpPr>
          <p:nvPr/>
        </p:nvGrpSpPr>
        <p:grpSpPr bwMode="auto">
          <a:xfrm>
            <a:off x="7608888" y="2852739"/>
            <a:ext cx="2590800" cy="1081087"/>
            <a:chOff x="5868144" y="3140968"/>
            <a:chExt cx="2592288" cy="1080120"/>
          </a:xfrm>
        </p:grpSpPr>
        <p:sp>
          <p:nvSpPr>
            <p:cNvPr id="23" name="左弧形箭头 22"/>
            <p:cNvSpPr/>
            <p:nvPr/>
          </p:nvSpPr>
          <p:spPr>
            <a:xfrm>
              <a:off x="5868144" y="3140968"/>
              <a:ext cx="360569" cy="79145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椭圆 23"/>
            <p:cNvSpPr/>
            <p:nvPr/>
          </p:nvSpPr>
          <p:spPr>
            <a:xfrm>
              <a:off x="6228713" y="3501008"/>
              <a:ext cx="2231719" cy="72008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400" b="1" dirty="0">
                  <a:solidFill>
                    <a:srgbClr val="FF0000"/>
                  </a:solidFill>
                </a:rPr>
                <a:t>NH</a:t>
              </a:r>
              <a:r>
                <a:rPr lang="en-US" altLang="zh-CN" sz="2400" b="1" baseline="-25000" dirty="0">
                  <a:solidFill>
                    <a:srgbClr val="FF0000"/>
                  </a:solidFill>
                </a:rPr>
                <a:t>3 · </a:t>
              </a:r>
              <a:r>
                <a:rPr lang="en-US" altLang="zh-CN" sz="2400" b="1" dirty="0">
                  <a:solidFill>
                    <a:srgbClr val="FF0000"/>
                  </a:solidFill>
                </a:rPr>
                <a:t>H</a:t>
              </a:r>
              <a:r>
                <a:rPr lang="en-US" altLang="zh-CN" sz="2400" b="1" baseline="-25000" dirty="0">
                  <a:solidFill>
                    <a:srgbClr val="FF0000"/>
                  </a:solidFill>
                </a:rPr>
                <a:t>2</a:t>
              </a:r>
              <a:r>
                <a:rPr lang="en-US" altLang="zh-CN" sz="2400" b="1" dirty="0">
                  <a:solidFill>
                    <a:srgbClr val="FF0000"/>
                  </a:solidFill>
                </a:rPr>
                <a:t>O</a:t>
              </a:r>
              <a:endParaRPr lang="zh-CN" altLang="en-US" sz="2400" b="1" dirty="0">
                <a:solidFill>
                  <a:srgbClr val="FF0000"/>
                </a:solidFill>
              </a:endParaRPr>
            </a:p>
          </p:txBody>
        </p:sp>
      </p:grpSp>
      <p:grpSp>
        <p:nvGrpSpPr>
          <p:cNvPr id="16397" name="Group 3"/>
          <p:cNvGrpSpPr>
            <a:grpSpLocks/>
          </p:cNvGrpSpPr>
          <p:nvPr/>
        </p:nvGrpSpPr>
        <p:grpSpPr bwMode="auto">
          <a:xfrm>
            <a:off x="1847850" y="5084764"/>
            <a:ext cx="5303838" cy="598487"/>
            <a:chOff x="1411" y="576"/>
            <a:chExt cx="3341" cy="377"/>
          </a:xfrm>
        </p:grpSpPr>
        <p:sp>
          <p:nvSpPr>
            <p:cNvPr id="16408" name="Text Box 4"/>
            <p:cNvSpPr txBox="1">
              <a:spLocks noChangeArrowheads="1"/>
            </p:cNvSpPr>
            <p:nvPr/>
          </p:nvSpPr>
          <p:spPr bwMode="auto">
            <a:xfrm>
              <a:off x="1411" y="576"/>
              <a:ext cx="3341" cy="377"/>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黑体" pitchFamily="2" charset="-122"/>
                </a:rPr>
                <a:t> </a:t>
              </a:r>
              <a:r>
                <a:rPr lang="en-US" altLang="zh-CN" sz="3000" b="1">
                  <a:solidFill>
                    <a:srgbClr val="0000FF"/>
                  </a:solidFill>
                  <a:latin typeface="Times New Roman" pitchFamily="18" charset="0"/>
                  <a:ea typeface="黑体" pitchFamily="2" charset="-122"/>
                </a:rPr>
                <a:t>CaCO</a:t>
              </a:r>
              <a:r>
                <a:rPr lang="en-US" altLang="zh-CN" sz="3000" b="1" baseline="-25000">
                  <a:solidFill>
                    <a:srgbClr val="0000FF"/>
                  </a:solidFill>
                  <a:latin typeface="Times New Roman" pitchFamily="18" charset="0"/>
                  <a:ea typeface="黑体" pitchFamily="2" charset="-122"/>
                </a:rPr>
                <a:t>3</a:t>
              </a:r>
              <a:r>
                <a:rPr lang="en-US" altLang="zh-CN" sz="3000" b="1">
                  <a:solidFill>
                    <a:srgbClr val="0000FF"/>
                  </a:solidFill>
                  <a:latin typeface="Times New Roman" pitchFamily="18" charset="0"/>
                  <a:ea typeface="黑体" pitchFamily="2" charset="-122"/>
                </a:rPr>
                <a:t>(s)          Ca</a:t>
              </a:r>
              <a:r>
                <a:rPr lang="en-US" altLang="zh-CN" sz="3000" b="1" baseline="30000">
                  <a:solidFill>
                    <a:srgbClr val="0000FF"/>
                  </a:solidFill>
                  <a:latin typeface="Times New Roman" pitchFamily="18" charset="0"/>
                  <a:ea typeface="黑体" pitchFamily="2" charset="-122"/>
                </a:rPr>
                <a:t>2+  </a:t>
              </a:r>
              <a:r>
                <a:rPr lang="en-US" altLang="zh-CN" sz="3000" b="1">
                  <a:solidFill>
                    <a:srgbClr val="0000FF"/>
                  </a:solidFill>
                  <a:latin typeface="Times New Roman" pitchFamily="18" charset="0"/>
                  <a:ea typeface="黑体" pitchFamily="2" charset="-122"/>
                </a:rPr>
                <a:t>+ CO</a:t>
              </a:r>
              <a:r>
                <a:rPr lang="en-US" altLang="zh-CN" sz="3000" b="1" baseline="-25000">
                  <a:solidFill>
                    <a:srgbClr val="0000FF"/>
                  </a:solidFill>
                  <a:latin typeface="Times New Roman" pitchFamily="18" charset="0"/>
                  <a:ea typeface="黑体" pitchFamily="2" charset="-122"/>
                </a:rPr>
                <a:t>3 </a:t>
              </a:r>
              <a:r>
                <a:rPr lang="en-US" altLang="zh-CN" sz="3000" b="1" baseline="30000">
                  <a:solidFill>
                    <a:srgbClr val="0000FF"/>
                  </a:solidFill>
                  <a:latin typeface="Times New Roman" pitchFamily="18" charset="0"/>
                  <a:ea typeface="黑体" pitchFamily="2" charset="-122"/>
                </a:rPr>
                <a:t>2-</a:t>
              </a:r>
            </a:p>
          </p:txBody>
        </p:sp>
        <p:graphicFrame>
          <p:nvGraphicFramePr>
            <p:cNvPr id="16388" name="Object 5"/>
            <p:cNvGraphicFramePr>
              <a:graphicFrameLocks noChangeAspect="1"/>
            </p:cNvGraphicFramePr>
            <p:nvPr/>
          </p:nvGraphicFramePr>
          <p:xfrm>
            <a:off x="2694" y="672"/>
            <a:ext cx="474" cy="218"/>
          </p:xfrm>
          <a:graphic>
            <a:graphicData uri="http://schemas.openxmlformats.org/presentationml/2006/ole">
              <mc:AlternateContent xmlns:mc="http://schemas.openxmlformats.org/markup-compatibility/2006">
                <mc:Choice xmlns:v="urn:schemas-microsoft-com:vml" Requires="v">
                  <p:oleObj spid="_x0000_s16429" name="CS ChemDraw Drawing" r:id="rId6" imgW="729000" imgH="167400" progId="ChemDraw.Document.6.0">
                    <p:embed/>
                  </p:oleObj>
                </mc:Choice>
                <mc:Fallback>
                  <p:oleObj name="CS ChemDraw Drawing" r:id="rId6" imgW="729000" imgH="167400" progId="ChemDraw.Document.6.0">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4" y="672"/>
                          <a:ext cx="4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 name="Group 18"/>
          <p:cNvGrpSpPr>
            <a:grpSpLocks/>
          </p:cNvGrpSpPr>
          <p:nvPr/>
        </p:nvGrpSpPr>
        <p:grpSpPr bwMode="auto">
          <a:xfrm>
            <a:off x="7319964" y="5732464"/>
            <a:ext cx="2471737" cy="833437"/>
            <a:chOff x="3702" y="2115"/>
            <a:chExt cx="2010" cy="525"/>
          </a:xfrm>
        </p:grpSpPr>
        <p:sp>
          <p:nvSpPr>
            <p:cNvPr id="16406" name="Text Box 19"/>
            <p:cNvSpPr txBox="1">
              <a:spLocks noChangeArrowheads="1"/>
            </p:cNvSpPr>
            <p:nvPr/>
          </p:nvSpPr>
          <p:spPr bwMode="auto">
            <a:xfrm>
              <a:off x="3792" y="2115"/>
              <a:ext cx="576" cy="313"/>
            </a:xfrm>
            <a:prstGeom prst="rect">
              <a:avLst/>
            </a:prstGeom>
            <a:noFill/>
            <a:ln w="9525">
              <a:noFill/>
              <a:miter lim="800000"/>
              <a:headEnd/>
              <a:tailEnd/>
            </a:ln>
          </p:spPr>
          <p:txBody>
            <a:bodyPr>
              <a:spAutoFit/>
            </a:bodyPr>
            <a:lstStyle/>
            <a:p>
              <a:pPr algn="just" eaLnBrk="0" hangingPunct="0">
                <a:lnSpc>
                  <a:spcPct val="120000"/>
                </a:lnSpc>
              </a:pPr>
              <a:r>
                <a:rPr lang="en-US" altLang="zh-CN" sz="2400" b="1">
                  <a:latin typeface="Times New Roman" pitchFamily="18" charset="0"/>
                  <a:ea typeface="黑体" pitchFamily="2" charset="-122"/>
                </a:rPr>
                <a:t>H</a:t>
              </a:r>
              <a:r>
                <a:rPr lang="en-US" altLang="zh-CN" sz="2400" b="1" baseline="30000">
                  <a:latin typeface="Times New Roman" pitchFamily="18" charset="0"/>
                  <a:ea typeface="黑体" pitchFamily="2" charset="-122"/>
                </a:rPr>
                <a:t>+</a:t>
              </a:r>
            </a:p>
          </p:txBody>
        </p:sp>
        <p:graphicFrame>
          <p:nvGraphicFramePr>
            <p:cNvPr id="16387" name="Object 20"/>
            <p:cNvGraphicFramePr>
              <a:graphicFrameLocks noChangeAspect="1"/>
            </p:cNvGraphicFramePr>
            <p:nvPr/>
          </p:nvGraphicFramePr>
          <p:xfrm>
            <a:off x="3702" y="2356"/>
            <a:ext cx="618" cy="284"/>
          </p:xfrm>
          <a:graphic>
            <a:graphicData uri="http://schemas.openxmlformats.org/presentationml/2006/ole">
              <mc:AlternateContent xmlns:mc="http://schemas.openxmlformats.org/markup-compatibility/2006">
                <mc:Choice xmlns:v="urn:schemas-microsoft-com:vml" Requires="v">
                  <p:oleObj spid="_x0000_s16430" name="CS ChemDraw Drawing" r:id="rId8" imgW="729000" imgH="167400" progId="ChemDraw.Document.6.0">
                    <p:embed/>
                  </p:oleObj>
                </mc:Choice>
                <mc:Fallback>
                  <p:oleObj name="CS ChemDraw Drawing" r:id="rId8" imgW="729000" imgH="167400" progId="ChemDraw.Document.6.0">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2" y="2356"/>
                          <a:ext cx="61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7" name="Text Box 21"/>
            <p:cNvSpPr txBox="1">
              <a:spLocks noChangeArrowheads="1"/>
            </p:cNvSpPr>
            <p:nvPr/>
          </p:nvSpPr>
          <p:spPr bwMode="auto">
            <a:xfrm>
              <a:off x="4272" y="2236"/>
              <a:ext cx="1440" cy="313"/>
            </a:xfrm>
            <a:prstGeom prst="rect">
              <a:avLst/>
            </a:prstGeom>
            <a:noFill/>
            <a:ln w="9525">
              <a:noFill/>
              <a:miter lim="800000"/>
              <a:headEnd/>
              <a:tailEnd/>
            </a:ln>
          </p:spPr>
          <p:txBody>
            <a:bodyPr>
              <a:spAutoFit/>
            </a:bodyPr>
            <a:lstStyle/>
            <a:p>
              <a:pPr algn="just" eaLnBrk="0" hangingPunct="0">
                <a:lnSpc>
                  <a:spcPct val="120000"/>
                </a:lnSpc>
              </a:pPr>
              <a:r>
                <a:rPr lang="en-US" altLang="zh-CN" sz="2400" b="1">
                  <a:latin typeface="Times New Roman" pitchFamily="18" charset="0"/>
                  <a:ea typeface="黑体" pitchFamily="2" charset="-122"/>
                </a:rPr>
                <a:t>CO</a:t>
              </a:r>
              <a:r>
                <a:rPr lang="en-US" altLang="zh-CN" sz="2400" b="1" baseline="-25000">
                  <a:latin typeface="Times New Roman" pitchFamily="18" charset="0"/>
                  <a:ea typeface="黑体" pitchFamily="2" charset="-122"/>
                </a:rPr>
                <a:t>2</a:t>
              </a:r>
              <a:r>
                <a:rPr lang="en-US" altLang="zh-CN" sz="2400" b="1">
                  <a:latin typeface="Times New Roman" pitchFamily="18" charset="0"/>
                  <a:ea typeface="黑体" pitchFamily="2" charset="-122"/>
                </a:rPr>
                <a:t> + H</a:t>
              </a:r>
              <a:r>
                <a:rPr lang="en-US" altLang="zh-CN" sz="2400" b="1" baseline="-25000">
                  <a:latin typeface="Times New Roman" pitchFamily="18" charset="0"/>
                  <a:ea typeface="黑体" pitchFamily="2" charset="-122"/>
                </a:rPr>
                <a:t>2</a:t>
              </a:r>
              <a:r>
                <a:rPr lang="en-US" altLang="zh-CN" sz="2400" b="1">
                  <a:latin typeface="Times New Roman" pitchFamily="18" charset="0"/>
                  <a:ea typeface="黑体" pitchFamily="2" charset="-122"/>
                </a:rPr>
                <a:t>O</a:t>
              </a:r>
              <a:r>
                <a:rPr lang="en-US" altLang="zh-CN" sz="2400" b="1" baseline="30000">
                  <a:latin typeface="Times New Roman" pitchFamily="18" charset="0"/>
                  <a:ea typeface="黑体" pitchFamily="2" charset="-122"/>
                </a:rPr>
                <a:t> </a:t>
              </a:r>
            </a:p>
          </p:txBody>
        </p:sp>
      </p:grpSp>
      <p:grpSp>
        <p:nvGrpSpPr>
          <p:cNvPr id="14" name="组合 34"/>
          <p:cNvGrpSpPr>
            <a:grpSpLocks/>
          </p:cNvGrpSpPr>
          <p:nvPr/>
        </p:nvGrpSpPr>
        <p:grpSpPr bwMode="auto">
          <a:xfrm>
            <a:off x="5375275" y="5661025"/>
            <a:ext cx="1944688" cy="1081088"/>
            <a:chOff x="5868144" y="3140968"/>
            <a:chExt cx="1944216" cy="1080120"/>
          </a:xfrm>
        </p:grpSpPr>
        <p:sp>
          <p:nvSpPr>
            <p:cNvPr id="36" name="左弧形箭头 35"/>
            <p:cNvSpPr/>
            <p:nvPr/>
          </p:nvSpPr>
          <p:spPr>
            <a:xfrm>
              <a:off x="5868144" y="3140968"/>
              <a:ext cx="360276" cy="7914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7" name="椭圆 36"/>
            <p:cNvSpPr/>
            <p:nvPr/>
          </p:nvSpPr>
          <p:spPr>
            <a:xfrm>
              <a:off x="6228420" y="3501008"/>
              <a:ext cx="1583940" cy="72008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HCO</a:t>
              </a:r>
              <a:r>
                <a:rPr lang="en-US" altLang="zh-CN" sz="2400" b="1" baseline="-25000" dirty="0">
                  <a:solidFill>
                    <a:srgbClr val="FF0000"/>
                  </a:solidFill>
                  <a:latin typeface="Times New Roman" pitchFamily="18" charset="0"/>
                  <a:cs typeface="Times New Roman" pitchFamily="18" charset="0"/>
                </a:rPr>
                <a:t>3</a:t>
              </a:r>
              <a:r>
                <a:rPr lang="en-US" altLang="zh-CN" sz="2400" b="1" baseline="30000" dirty="0">
                  <a:solidFill>
                    <a:srgbClr val="FF0000"/>
                  </a:solidFill>
                  <a:latin typeface="Times New Roman" pitchFamily="18" charset="0"/>
                  <a:cs typeface="Times New Roman" pitchFamily="18" charset="0"/>
                </a:rPr>
                <a:t>-</a:t>
              </a:r>
              <a:endParaRPr lang="zh-CN" altLang="en-US" sz="2400" b="1" baseline="-25000" dirty="0">
                <a:solidFill>
                  <a:srgbClr val="FF0000"/>
                </a:solidFill>
                <a:latin typeface="Times New Roman" pitchFamily="18" charset="0"/>
                <a:cs typeface="Times New Roman" pitchFamily="18" charset="0"/>
              </a:endParaRPr>
            </a:p>
          </p:txBody>
        </p:sp>
      </p:grpSp>
      <p:grpSp>
        <p:nvGrpSpPr>
          <p:cNvPr id="15" name="组合 37"/>
          <p:cNvGrpSpPr>
            <a:grpSpLocks/>
          </p:cNvGrpSpPr>
          <p:nvPr/>
        </p:nvGrpSpPr>
        <p:grpSpPr bwMode="auto">
          <a:xfrm>
            <a:off x="5808663" y="4149725"/>
            <a:ext cx="1008062" cy="1079500"/>
            <a:chOff x="6804248" y="3068960"/>
            <a:chExt cx="1008112" cy="1193816"/>
          </a:xfrm>
        </p:grpSpPr>
        <p:sp>
          <p:nvSpPr>
            <p:cNvPr id="39" name="椭圆 38"/>
            <p:cNvSpPr/>
            <p:nvPr/>
          </p:nvSpPr>
          <p:spPr>
            <a:xfrm>
              <a:off x="6804248" y="3068960"/>
              <a:ext cx="792201" cy="719801"/>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2000" b="1" dirty="0">
                  <a:solidFill>
                    <a:srgbClr val="FF0000"/>
                  </a:solidFill>
                </a:rPr>
                <a:t>H</a:t>
              </a:r>
              <a:r>
                <a:rPr lang="en-US" altLang="zh-CN" sz="2000" b="1" baseline="30000" dirty="0">
                  <a:solidFill>
                    <a:srgbClr val="FF0000"/>
                  </a:solidFill>
                </a:rPr>
                <a:t>+</a:t>
              </a:r>
              <a:endParaRPr lang="zh-CN" altLang="en-US" sz="2000" b="1" dirty="0">
                <a:solidFill>
                  <a:srgbClr val="FF0000"/>
                </a:solidFill>
              </a:endParaRPr>
            </a:p>
          </p:txBody>
        </p:sp>
        <p:sp>
          <p:nvSpPr>
            <p:cNvPr id="40" name="右弧形箭头 39"/>
            <p:cNvSpPr/>
            <p:nvPr/>
          </p:nvSpPr>
          <p:spPr>
            <a:xfrm>
              <a:off x="7596449" y="3572821"/>
              <a:ext cx="215911" cy="689955"/>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zh-CN" altLang="en-US">
                <a:solidFill>
                  <a:schemeClr val="tx1"/>
                </a:solidFill>
              </a:endParaRPr>
            </a:p>
          </p:txBody>
        </p:sp>
      </p:grpSp>
      <p:sp>
        <p:nvSpPr>
          <p:cNvPr id="16401" name="Rectangle 2"/>
          <p:cNvSpPr>
            <a:spLocks noChangeArrowheads="1"/>
          </p:cNvSpPr>
          <p:nvPr/>
        </p:nvSpPr>
        <p:spPr bwMode="auto">
          <a:xfrm>
            <a:off x="1379538" y="4292600"/>
            <a:ext cx="4068763" cy="685800"/>
          </a:xfrm>
          <a:prstGeom prst="rect">
            <a:avLst/>
          </a:prstGeom>
          <a:noFill/>
          <a:ln w="9525">
            <a:noFill/>
            <a:miter lim="800000"/>
            <a:headEnd/>
            <a:tailEnd/>
          </a:ln>
        </p:spPr>
        <p:txBody>
          <a:bodyPr/>
          <a:lstStyle/>
          <a:p>
            <a:pPr marL="342900" indent="-342900">
              <a:lnSpc>
                <a:spcPct val="105000"/>
              </a:lnSpc>
              <a:spcBef>
                <a:spcPct val="10000"/>
              </a:spcBef>
            </a:pP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2</a:t>
            </a:r>
            <a:r>
              <a:rPr kumimoji="1" lang="zh-CN" altLang="en-US" sz="2400" b="1">
                <a:latin typeface="楷体_GB2312" pitchFamily="49" charset="-122"/>
                <a:ea typeface="楷体_GB2312" pitchFamily="49" charset="-122"/>
              </a:rPr>
              <a:t>）碳酸盐沉淀的溶解</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checkerboard(across)">
                                      <p:cBhvr>
                                        <p:cTn id="32" dur="500"/>
                                        <p:tgtEl>
                                          <p:spTgt spid="15"/>
                                        </p:tgtEl>
                                      </p:cBhvr>
                                    </p:animEffect>
                                  </p:childTnLst>
                                </p:cTn>
                              </p:par>
                              <p:par>
                                <p:cTn id="33" presetID="5" presetClass="entr" presetSubtype="1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heckerboard(across)">
                                      <p:cBhvr>
                                        <p:cTn id="35" dur="500"/>
                                        <p:tgtEl>
                                          <p:spTgt spid="14"/>
                                        </p:tgtEl>
                                      </p:cBhvr>
                                    </p:animEffect>
                                  </p:childTnLst>
                                </p:cTn>
                              </p:par>
                              <p:par>
                                <p:cTn id="36" presetID="9"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灯片编号占位符 5"/>
          <p:cNvSpPr>
            <a:spLocks noGrp="1"/>
          </p:cNvSpPr>
          <p:nvPr>
            <p:ph type="sldNum" sz="quarter" idx="12"/>
          </p:nvPr>
        </p:nvSpPr>
        <p:spPr>
          <a:noFill/>
        </p:spPr>
        <p:txBody>
          <a:bodyPr/>
          <a:lstStyle/>
          <a:p>
            <a:fld id="{F48BC669-947D-47CE-BAD1-4863FF0943B1}" type="slidenum">
              <a:rPr lang="en-US" altLang="zh-CN" smtClean="0"/>
              <a:pPr/>
              <a:t>25</a:t>
            </a:fld>
            <a:endParaRPr lang="en-US" altLang="zh-CN"/>
          </a:p>
        </p:txBody>
      </p:sp>
      <p:sp>
        <p:nvSpPr>
          <p:cNvPr id="17415" name="Rectangle 2"/>
          <p:cNvSpPr>
            <a:spLocks noChangeArrowheads="1"/>
          </p:cNvSpPr>
          <p:nvPr/>
        </p:nvSpPr>
        <p:spPr bwMode="auto">
          <a:xfrm>
            <a:off x="1524000" y="1341438"/>
            <a:ext cx="4427538" cy="685800"/>
          </a:xfrm>
          <a:prstGeom prst="rect">
            <a:avLst/>
          </a:prstGeom>
          <a:noFill/>
          <a:ln w="9525">
            <a:noFill/>
            <a:miter lim="800000"/>
            <a:headEnd/>
            <a:tailEnd/>
          </a:ln>
        </p:spPr>
        <p:txBody>
          <a:bodyPr/>
          <a:lstStyle/>
          <a:p>
            <a:pPr marL="342900" indent="-342900">
              <a:lnSpc>
                <a:spcPct val="105000"/>
              </a:lnSpc>
              <a:spcBef>
                <a:spcPct val="10000"/>
              </a:spcBef>
            </a:pP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3</a:t>
            </a:r>
            <a:r>
              <a:rPr kumimoji="1" lang="zh-CN" altLang="en-US" sz="2400" b="1">
                <a:latin typeface="楷体_GB2312" pitchFamily="49" charset="-122"/>
                <a:ea typeface="楷体_GB2312" pitchFamily="49" charset="-122"/>
              </a:rPr>
              <a:t>）金属硫化物沉淀的溶解</a:t>
            </a:r>
          </a:p>
        </p:txBody>
      </p:sp>
      <p:grpSp>
        <p:nvGrpSpPr>
          <p:cNvPr id="17416" name="Group 3"/>
          <p:cNvGrpSpPr>
            <a:grpSpLocks/>
          </p:cNvGrpSpPr>
          <p:nvPr/>
        </p:nvGrpSpPr>
        <p:grpSpPr bwMode="auto">
          <a:xfrm>
            <a:off x="2640014" y="2103438"/>
            <a:ext cx="4613275" cy="563562"/>
            <a:chOff x="1846" y="576"/>
            <a:chExt cx="2906" cy="355"/>
          </a:xfrm>
        </p:grpSpPr>
        <p:sp>
          <p:nvSpPr>
            <p:cNvPr id="17436" name="Text Box 4"/>
            <p:cNvSpPr txBox="1">
              <a:spLocks noChangeArrowheads="1"/>
            </p:cNvSpPr>
            <p:nvPr/>
          </p:nvSpPr>
          <p:spPr bwMode="auto">
            <a:xfrm>
              <a:off x="1846" y="576"/>
              <a:ext cx="2906" cy="355"/>
            </a:xfrm>
            <a:prstGeom prst="rect">
              <a:avLst/>
            </a:prstGeom>
            <a:noFill/>
            <a:ln w="9525">
              <a:noFill/>
              <a:miter lim="800000"/>
              <a:headEnd/>
              <a:tailEnd/>
            </a:ln>
          </p:spPr>
          <p:txBody>
            <a:bodyPr>
              <a:spAutoFit/>
            </a:bodyPr>
            <a:lstStyle/>
            <a:p>
              <a:pPr algn="just" eaLnBrk="0" hangingPunct="0">
                <a:lnSpc>
                  <a:spcPct val="120000"/>
                </a:lnSpc>
              </a:pPr>
              <a:r>
                <a:rPr lang="en-US" altLang="zh-CN" sz="2800" b="1">
                  <a:solidFill>
                    <a:srgbClr val="0000FF"/>
                  </a:solidFill>
                  <a:latin typeface="Times New Roman" pitchFamily="18" charset="0"/>
                  <a:ea typeface="黑体" pitchFamily="2" charset="-122"/>
                </a:rPr>
                <a:t>ZnS(s)            Zn</a:t>
              </a:r>
              <a:r>
                <a:rPr lang="en-US" altLang="zh-CN" sz="2800" b="1" baseline="30000">
                  <a:solidFill>
                    <a:srgbClr val="0000FF"/>
                  </a:solidFill>
                  <a:latin typeface="Times New Roman" pitchFamily="18" charset="0"/>
                  <a:ea typeface="黑体" pitchFamily="2" charset="-122"/>
                </a:rPr>
                <a:t>2+  </a:t>
              </a:r>
              <a:r>
                <a:rPr lang="en-US" altLang="zh-CN" sz="2800" b="1">
                  <a:solidFill>
                    <a:srgbClr val="0000FF"/>
                  </a:solidFill>
                  <a:latin typeface="Times New Roman" pitchFamily="18" charset="0"/>
                  <a:ea typeface="黑体" pitchFamily="2" charset="-122"/>
                </a:rPr>
                <a:t>+ S</a:t>
              </a:r>
              <a:r>
                <a:rPr lang="en-US" altLang="zh-CN" sz="2800" b="1" baseline="-25000">
                  <a:solidFill>
                    <a:srgbClr val="0000FF"/>
                  </a:solidFill>
                  <a:latin typeface="Times New Roman" pitchFamily="18" charset="0"/>
                  <a:ea typeface="黑体" pitchFamily="2" charset="-122"/>
                </a:rPr>
                <a:t> </a:t>
              </a:r>
              <a:r>
                <a:rPr lang="en-US" altLang="zh-CN" sz="2800" b="1" baseline="30000">
                  <a:solidFill>
                    <a:srgbClr val="0000FF"/>
                  </a:solidFill>
                  <a:latin typeface="Times New Roman" pitchFamily="18" charset="0"/>
                  <a:ea typeface="黑体" pitchFamily="2" charset="-122"/>
                </a:rPr>
                <a:t>2-</a:t>
              </a:r>
            </a:p>
          </p:txBody>
        </p:sp>
        <p:graphicFrame>
          <p:nvGraphicFramePr>
            <p:cNvPr id="17413" name="Object 5"/>
            <p:cNvGraphicFramePr>
              <a:graphicFrameLocks noChangeAspect="1"/>
            </p:cNvGraphicFramePr>
            <p:nvPr/>
          </p:nvGraphicFramePr>
          <p:xfrm>
            <a:off x="2694" y="672"/>
            <a:ext cx="474" cy="218"/>
          </p:xfrm>
          <a:graphic>
            <a:graphicData uri="http://schemas.openxmlformats.org/presentationml/2006/ole">
              <mc:AlternateContent xmlns:mc="http://schemas.openxmlformats.org/markup-compatibility/2006">
                <mc:Choice xmlns:v="urn:schemas-microsoft-com:vml" Requires="v">
                  <p:oleObj spid="_x0000_s17466" name="CS ChemDraw Drawing" r:id="rId4" imgW="729000" imgH="167400" progId="ChemDraw.Document.6.0">
                    <p:embed/>
                  </p:oleObj>
                </mc:Choice>
                <mc:Fallback>
                  <p:oleObj name="CS ChemDraw Drawing" r:id="rId4" imgW="729000" imgH="167400" progId="ChemDraw.Document.6.0">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 y="672"/>
                          <a:ext cx="4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7417" name="Group 10"/>
          <p:cNvGrpSpPr>
            <a:grpSpLocks/>
          </p:cNvGrpSpPr>
          <p:nvPr/>
        </p:nvGrpSpPr>
        <p:grpSpPr bwMode="auto">
          <a:xfrm>
            <a:off x="2640014" y="2822576"/>
            <a:ext cx="2847975" cy="1038225"/>
            <a:chOff x="1089" y="1440"/>
            <a:chExt cx="2016" cy="1296"/>
          </a:xfrm>
        </p:grpSpPr>
        <p:graphicFrame>
          <p:nvGraphicFramePr>
            <p:cNvPr id="17412" name="Object 11"/>
            <p:cNvGraphicFramePr>
              <a:graphicFrameLocks noChangeAspect="1"/>
            </p:cNvGraphicFramePr>
            <p:nvPr/>
          </p:nvGraphicFramePr>
          <p:xfrm>
            <a:off x="1089" y="1440"/>
            <a:ext cx="2016" cy="1296"/>
          </p:xfrm>
          <a:graphic>
            <a:graphicData uri="http://schemas.openxmlformats.org/presentationml/2006/ole">
              <mc:AlternateContent xmlns:mc="http://schemas.openxmlformats.org/markup-compatibility/2006">
                <mc:Choice xmlns:v="urn:schemas-microsoft-com:vml" Requires="v">
                  <p:oleObj spid="_x0000_s17467" name="CS ChemDraw Drawing" r:id="rId6" imgW="1210320" imgH="569520" progId="ChemDraw.Document.6.0">
                    <p:embed/>
                  </p:oleObj>
                </mc:Choice>
                <mc:Fallback>
                  <p:oleObj name="CS ChemDraw Drawing" r:id="rId6" imgW="1210320" imgH="569520" progId="ChemDraw.Document.6.0">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9" y="1440"/>
                          <a:ext cx="201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35" name="Rectangle 12"/>
            <p:cNvSpPr>
              <a:spLocks noChangeArrowheads="1"/>
            </p:cNvSpPr>
            <p:nvPr/>
          </p:nvSpPr>
          <p:spPr bwMode="auto">
            <a:xfrm>
              <a:off x="1281" y="1632"/>
              <a:ext cx="1671" cy="564"/>
            </a:xfrm>
            <a:prstGeom prst="rect">
              <a:avLst/>
            </a:prstGeom>
            <a:noFill/>
            <a:ln w="9525">
              <a:noFill/>
              <a:miter lim="800000"/>
              <a:headEnd/>
              <a:tailEnd/>
            </a:ln>
          </p:spPr>
          <p:txBody>
            <a:bodyPr>
              <a:spAutoFit/>
            </a:bodyPr>
            <a:lstStyle/>
            <a:p>
              <a:pPr>
                <a:lnSpc>
                  <a:spcPct val="105000"/>
                </a:lnSpc>
                <a:spcBef>
                  <a:spcPct val="10000"/>
                </a:spcBef>
              </a:pPr>
              <a:r>
                <a:rPr kumimoji="1" lang="zh-CN" altLang="en-US" sz="2400" b="1">
                  <a:solidFill>
                    <a:srgbClr val="FF3300"/>
                  </a:solidFill>
                  <a:latin typeface="Times New Roman" pitchFamily="18" charset="0"/>
                  <a:ea typeface="黑体" pitchFamily="2" charset="-122"/>
                </a:rPr>
                <a:t>平衡移动方向</a:t>
              </a:r>
            </a:p>
          </p:txBody>
        </p:sp>
      </p:grpSp>
      <p:sp>
        <p:nvSpPr>
          <p:cNvPr id="129045" name="Rectangle 21"/>
          <p:cNvSpPr>
            <a:spLocks noChangeArrowheads="1"/>
          </p:cNvSpPr>
          <p:nvPr/>
        </p:nvSpPr>
        <p:spPr bwMode="auto">
          <a:xfrm>
            <a:off x="1847850" y="214313"/>
            <a:ext cx="8496300" cy="838200"/>
          </a:xfrm>
          <a:prstGeom prst="rect">
            <a:avLst/>
          </a:prstGeom>
          <a:noFill/>
          <a:ln w="9525">
            <a:noFill/>
            <a:miter lim="800000"/>
            <a:headEnd/>
            <a:tailEnd/>
          </a:ln>
          <a:effectLst/>
        </p:spPr>
        <p:txBody>
          <a:bodyPr anchor="b"/>
          <a:lstStyle/>
          <a:p>
            <a:pPr algn="ctr">
              <a:defRPr/>
            </a:pPr>
            <a:r>
              <a:rPr lang="zh-CN" altLang="en-US" sz="4400" b="1" dirty="0">
                <a:effectLst>
                  <a:outerShdw blurRad="38100" dist="38100" dir="2700000" algn="tl">
                    <a:srgbClr val="C0C0C0"/>
                  </a:outerShdw>
                </a:effectLst>
                <a:latin typeface="楷体_GB2312" pitchFamily="49" charset="-122"/>
                <a:ea typeface="楷体_GB2312" pitchFamily="49" charset="-122"/>
              </a:rPr>
              <a:t>生成弱电解质使沉淀溶解</a:t>
            </a:r>
          </a:p>
        </p:txBody>
      </p:sp>
      <p:grpSp>
        <p:nvGrpSpPr>
          <p:cNvPr id="17419" name="组合 22"/>
          <p:cNvGrpSpPr>
            <a:grpSpLocks/>
          </p:cNvGrpSpPr>
          <p:nvPr/>
        </p:nvGrpSpPr>
        <p:grpSpPr bwMode="auto">
          <a:xfrm>
            <a:off x="5808663" y="2679700"/>
            <a:ext cx="1295400" cy="1079500"/>
            <a:chOff x="5868144" y="3140968"/>
            <a:chExt cx="1296144" cy="1080120"/>
          </a:xfrm>
        </p:grpSpPr>
        <p:sp>
          <p:nvSpPr>
            <p:cNvPr id="27" name="左弧形箭头 26"/>
            <p:cNvSpPr/>
            <p:nvPr/>
          </p:nvSpPr>
          <p:spPr>
            <a:xfrm>
              <a:off x="5868144" y="3140968"/>
              <a:ext cx="360569" cy="79261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solidFill>
                  <a:schemeClr val="tx1"/>
                </a:solidFill>
              </a:endParaRPr>
            </a:p>
          </p:txBody>
        </p:sp>
        <p:sp>
          <p:nvSpPr>
            <p:cNvPr id="28" name="椭圆 27"/>
            <p:cNvSpPr/>
            <p:nvPr/>
          </p:nvSpPr>
          <p:spPr>
            <a:xfrm>
              <a:off x="6228713" y="3501538"/>
              <a:ext cx="935575" cy="71955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2400" b="1" dirty="0">
                  <a:solidFill>
                    <a:srgbClr val="FF0000"/>
                  </a:solidFill>
                  <a:latin typeface="Times New Roman" pitchFamily="18" charset="0"/>
                  <a:cs typeface="Times New Roman" pitchFamily="18" charset="0"/>
                </a:rPr>
                <a:t>HS</a:t>
              </a:r>
              <a:r>
                <a:rPr lang="en-US" altLang="zh-CN" sz="2400" b="1" baseline="30000" dirty="0">
                  <a:solidFill>
                    <a:srgbClr val="FF0000"/>
                  </a:solidFill>
                  <a:latin typeface="Times New Roman" pitchFamily="18" charset="0"/>
                  <a:cs typeface="Times New Roman" pitchFamily="18" charset="0"/>
                </a:rPr>
                <a:t>-</a:t>
              </a:r>
              <a:endParaRPr lang="zh-CN" altLang="en-US" sz="2400" b="1" baseline="-25000" dirty="0">
                <a:solidFill>
                  <a:srgbClr val="FF0000"/>
                </a:solidFill>
                <a:latin typeface="Times New Roman" pitchFamily="18" charset="0"/>
                <a:cs typeface="Times New Roman" pitchFamily="18" charset="0"/>
              </a:endParaRPr>
            </a:p>
          </p:txBody>
        </p:sp>
      </p:grpSp>
      <p:grpSp>
        <p:nvGrpSpPr>
          <p:cNvPr id="17420" name="组合 23"/>
          <p:cNvGrpSpPr>
            <a:grpSpLocks/>
          </p:cNvGrpSpPr>
          <p:nvPr/>
        </p:nvGrpSpPr>
        <p:grpSpPr bwMode="auto">
          <a:xfrm>
            <a:off x="5880101" y="1311275"/>
            <a:ext cx="1008063" cy="1079500"/>
            <a:chOff x="6804248" y="3068960"/>
            <a:chExt cx="1008112" cy="1193816"/>
          </a:xfrm>
        </p:grpSpPr>
        <p:sp>
          <p:nvSpPr>
            <p:cNvPr id="25" name="椭圆 24"/>
            <p:cNvSpPr/>
            <p:nvPr/>
          </p:nvSpPr>
          <p:spPr>
            <a:xfrm>
              <a:off x="6804248" y="3068960"/>
              <a:ext cx="792202" cy="719801"/>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2000" b="1" dirty="0">
                  <a:solidFill>
                    <a:srgbClr val="FF0000"/>
                  </a:solidFill>
                </a:rPr>
                <a:t>H</a:t>
              </a:r>
              <a:r>
                <a:rPr lang="en-US" altLang="zh-CN" sz="2000" b="1" baseline="30000" dirty="0">
                  <a:solidFill>
                    <a:srgbClr val="FF0000"/>
                  </a:solidFill>
                </a:rPr>
                <a:t>+</a:t>
              </a:r>
              <a:endParaRPr lang="zh-CN" altLang="en-US" sz="2000" b="1" dirty="0">
                <a:solidFill>
                  <a:srgbClr val="FF0000"/>
                </a:solidFill>
              </a:endParaRPr>
            </a:p>
          </p:txBody>
        </p:sp>
        <p:sp>
          <p:nvSpPr>
            <p:cNvPr id="26" name="右弧形箭头 25"/>
            <p:cNvSpPr/>
            <p:nvPr/>
          </p:nvSpPr>
          <p:spPr>
            <a:xfrm>
              <a:off x="7596450" y="3572821"/>
              <a:ext cx="215910" cy="689955"/>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solidFill>
                  <a:schemeClr val="tx1"/>
                </a:solidFill>
              </a:endParaRPr>
            </a:p>
          </p:txBody>
        </p:sp>
      </p:grpSp>
      <p:sp>
        <p:nvSpPr>
          <p:cNvPr id="17421" name="Text Box 18"/>
          <p:cNvSpPr txBox="1">
            <a:spLocks noChangeArrowheads="1"/>
          </p:cNvSpPr>
          <p:nvPr/>
        </p:nvSpPr>
        <p:spPr bwMode="auto">
          <a:xfrm>
            <a:off x="7319963" y="2822576"/>
            <a:ext cx="914400" cy="564257"/>
          </a:xfrm>
          <a:prstGeom prst="rect">
            <a:avLst/>
          </a:prstGeom>
          <a:noFill/>
          <a:ln w="9525">
            <a:noFill/>
            <a:miter lim="800000"/>
            <a:headEnd/>
            <a:tailEnd/>
          </a:ln>
        </p:spPr>
        <p:txBody>
          <a:bodyPr>
            <a:spAutoFit/>
          </a:bodyPr>
          <a:lstStyle/>
          <a:p>
            <a:pPr algn="just" eaLnBrk="0" hangingPunct="0">
              <a:lnSpc>
                <a:spcPct val="120000"/>
              </a:lnSpc>
            </a:pPr>
            <a:r>
              <a:rPr lang="en-US" altLang="zh-CN" sz="2800" b="1">
                <a:latin typeface="Times New Roman" pitchFamily="18" charset="0"/>
                <a:ea typeface="黑体" pitchFamily="2" charset="-122"/>
              </a:rPr>
              <a:t>H</a:t>
            </a:r>
            <a:r>
              <a:rPr lang="en-US" altLang="zh-CN" sz="2800" b="1" baseline="30000">
                <a:latin typeface="Times New Roman" pitchFamily="18" charset="0"/>
                <a:ea typeface="黑体" pitchFamily="2" charset="-122"/>
              </a:rPr>
              <a:t>+</a:t>
            </a:r>
          </a:p>
        </p:txBody>
      </p:sp>
      <p:graphicFrame>
        <p:nvGraphicFramePr>
          <p:cNvPr id="17410" name="Object 19"/>
          <p:cNvGraphicFramePr>
            <a:graphicFrameLocks noChangeAspect="1"/>
          </p:cNvGraphicFramePr>
          <p:nvPr/>
        </p:nvGraphicFramePr>
        <p:xfrm>
          <a:off x="7177089" y="3205163"/>
          <a:ext cx="981075" cy="450850"/>
        </p:xfrm>
        <a:graphic>
          <a:graphicData uri="http://schemas.openxmlformats.org/presentationml/2006/ole">
            <mc:AlternateContent xmlns:mc="http://schemas.openxmlformats.org/markup-compatibility/2006">
              <mc:Choice xmlns:v="urn:schemas-microsoft-com:vml" Requires="v">
                <p:oleObj spid="_x0000_s17468" name="CS ChemDraw Drawing" r:id="rId8" imgW="729000" imgH="167400" progId="ChemDraw.Document.6.0">
                  <p:embed/>
                </p:oleObj>
              </mc:Choice>
              <mc:Fallback>
                <p:oleObj name="CS ChemDraw Drawing" r:id="rId8" imgW="729000" imgH="167400" progId="ChemDraw.Document.6.0">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089" y="3205163"/>
                        <a:ext cx="981075"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Text Box 20"/>
          <p:cNvSpPr txBox="1">
            <a:spLocks noChangeArrowheads="1"/>
          </p:cNvSpPr>
          <p:nvPr/>
        </p:nvSpPr>
        <p:spPr bwMode="auto">
          <a:xfrm>
            <a:off x="8243888" y="3014663"/>
            <a:ext cx="1066800" cy="597984"/>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黑体" pitchFamily="2" charset="-122"/>
              </a:rPr>
              <a:t>H</a:t>
            </a:r>
            <a:r>
              <a:rPr lang="en-US" altLang="zh-CN" sz="3000" b="1" baseline="-25000">
                <a:latin typeface="Times New Roman" pitchFamily="18" charset="0"/>
                <a:ea typeface="黑体" pitchFamily="2" charset="-122"/>
              </a:rPr>
              <a:t>2</a:t>
            </a:r>
            <a:r>
              <a:rPr lang="en-US" altLang="zh-CN" sz="3000" b="1">
                <a:latin typeface="Times New Roman" pitchFamily="18" charset="0"/>
                <a:ea typeface="黑体" pitchFamily="2" charset="-122"/>
              </a:rPr>
              <a:t>S</a:t>
            </a:r>
          </a:p>
        </p:txBody>
      </p:sp>
      <p:sp>
        <p:nvSpPr>
          <p:cNvPr id="32" name="Rectangle 2"/>
          <p:cNvSpPr>
            <a:spLocks noChangeArrowheads="1"/>
          </p:cNvSpPr>
          <p:nvPr/>
        </p:nvSpPr>
        <p:spPr bwMode="auto">
          <a:xfrm>
            <a:off x="1703388" y="4005263"/>
            <a:ext cx="5867400" cy="609600"/>
          </a:xfrm>
          <a:prstGeom prst="rect">
            <a:avLst/>
          </a:prstGeom>
          <a:noFill/>
          <a:ln w="9525">
            <a:noFill/>
            <a:miter lim="800000"/>
            <a:headEnd/>
            <a:tailEnd/>
          </a:ln>
        </p:spPr>
        <p:txBody>
          <a:bodyPr/>
          <a:lstStyle/>
          <a:p>
            <a:pPr marL="342900" indent="-342900">
              <a:lnSpc>
                <a:spcPct val="105000"/>
              </a:lnSpc>
              <a:spcBef>
                <a:spcPct val="10000"/>
              </a:spcBef>
            </a:pPr>
            <a:r>
              <a:rPr kumimoji="1" lang="zh-CN" altLang="en-US" sz="2400" b="1">
                <a:latin typeface="楷体_GB2312" pitchFamily="49" charset="-122"/>
                <a:ea typeface="楷体_GB2312" pitchFamily="49" charset="-122"/>
              </a:rPr>
              <a:t>（</a:t>
            </a:r>
            <a:r>
              <a:rPr kumimoji="1" lang="en-US" altLang="zh-CN" sz="2400" b="1">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PbSO</a:t>
            </a:r>
            <a:r>
              <a:rPr lang="en-US" altLang="zh-CN" sz="2400" b="1" baseline="-25000">
                <a:latin typeface="楷体_GB2312" pitchFamily="49" charset="-122"/>
                <a:ea typeface="楷体_GB2312" pitchFamily="49" charset="-122"/>
              </a:rPr>
              <a:t>4</a:t>
            </a:r>
            <a:r>
              <a:rPr kumimoji="1" lang="zh-CN" altLang="en-US" sz="2400" b="1">
                <a:latin typeface="楷体_GB2312" pitchFamily="49" charset="-122"/>
                <a:ea typeface="楷体_GB2312" pitchFamily="49" charset="-122"/>
              </a:rPr>
              <a:t>沉淀的溶解</a:t>
            </a:r>
          </a:p>
        </p:txBody>
      </p:sp>
      <p:sp>
        <p:nvSpPr>
          <p:cNvPr id="33" name="Text Box 4"/>
          <p:cNvSpPr txBox="1">
            <a:spLocks noChangeArrowheads="1"/>
          </p:cNvSpPr>
          <p:nvPr/>
        </p:nvSpPr>
        <p:spPr bwMode="auto">
          <a:xfrm>
            <a:off x="2927350" y="4868863"/>
            <a:ext cx="4897438" cy="565150"/>
          </a:xfrm>
          <a:prstGeom prst="rect">
            <a:avLst/>
          </a:prstGeom>
          <a:noFill/>
          <a:ln w="9525">
            <a:noFill/>
            <a:miter lim="800000"/>
            <a:headEnd/>
            <a:tailEnd/>
          </a:ln>
        </p:spPr>
        <p:txBody>
          <a:bodyPr>
            <a:spAutoFit/>
          </a:bodyPr>
          <a:lstStyle/>
          <a:p>
            <a:pPr algn="just" eaLnBrk="0" hangingPunct="0">
              <a:lnSpc>
                <a:spcPct val="120000"/>
              </a:lnSpc>
            </a:pPr>
            <a:r>
              <a:rPr lang="en-US" altLang="zh-CN" sz="2800" b="1">
                <a:solidFill>
                  <a:srgbClr val="0000FF"/>
                </a:solidFill>
                <a:latin typeface="Times New Roman" pitchFamily="18" charset="0"/>
                <a:ea typeface="黑体" pitchFamily="2" charset="-122"/>
              </a:rPr>
              <a:t>PbSO</a:t>
            </a:r>
            <a:r>
              <a:rPr lang="en-US" altLang="zh-CN" sz="2800" b="1" baseline="-25000">
                <a:solidFill>
                  <a:srgbClr val="0000FF"/>
                </a:solidFill>
                <a:latin typeface="Times New Roman" pitchFamily="18" charset="0"/>
                <a:ea typeface="黑体" pitchFamily="2" charset="-122"/>
              </a:rPr>
              <a:t>4</a:t>
            </a:r>
            <a:r>
              <a:rPr lang="en-US" altLang="zh-CN" sz="2800" b="1">
                <a:solidFill>
                  <a:srgbClr val="0000FF"/>
                </a:solidFill>
                <a:latin typeface="Times New Roman" pitchFamily="18" charset="0"/>
                <a:ea typeface="黑体" pitchFamily="2" charset="-122"/>
              </a:rPr>
              <a:t>(s)          Pb</a:t>
            </a:r>
            <a:r>
              <a:rPr lang="en-US" altLang="zh-CN" sz="2800" b="1" baseline="30000">
                <a:solidFill>
                  <a:srgbClr val="0000FF"/>
                </a:solidFill>
                <a:latin typeface="Times New Roman" pitchFamily="18" charset="0"/>
                <a:ea typeface="黑体" pitchFamily="2" charset="-122"/>
              </a:rPr>
              <a:t>2+  </a:t>
            </a:r>
            <a:r>
              <a:rPr lang="en-US" altLang="zh-CN" sz="2800" b="1">
                <a:solidFill>
                  <a:srgbClr val="0000FF"/>
                </a:solidFill>
                <a:latin typeface="Times New Roman" pitchFamily="18" charset="0"/>
                <a:ea typeface="黑体" pitchFamily="2" charset="-122"/>
              </a:rPr>
              <a:t>+  SO</a:t>
            </a:r>
            <a:r>
              <a:rPr lang="en-US" altLang="zh-CN" sz="2800" b="1" baseline="-25000">
                <a:solidFill>
                  <a:srgbClr val="0000FF"/>
                </a:solidFill>
                <a:latin typeface="Times New Roman" pitchFamily="18" charset="0"/>
                <a:ea typeface="黑体" pitchFamily="2" charset="-122"/>
              </a:rPr>
              <a:t>4 </a:t>
            </a:r>
            <a:r>
              <a:rPr lang="en-US" altLang="zh-CN" sz="2800" b="1" baseline="30000">
                <a:solidFill>
                  <a:srgbClr val="0000FF"/>
                </a:solidFill>
                <a:latin typeface="Times New Roman" pitchFamily="18" charset="0"/>
                <a:ea typeface="黑体" pitchFamily="2" charset="-122"/>
              </a:rPr>
              <a:t>2-</a:t>
            </a:r>
          </a:p>
        </p:txBody>
      </p:sp>
      <p:graphicFrame>
        <p:nvGraphicFramePr>
          <p:cNvPr id="34" name="Object 24"/>
          <p:cNvGraphicFramePr>
            <a:graphicFrameLocks noChangeAspect="1"/>
          </p:cNvGraphicFramePr>
          <p:nvPr/>
        </p:nvGraphicFramePr>
        <p:xfrm>
          <a:off x="4440239" y="5013326"/>
          <a:ext cx="752475" cy="346075"/>
        </p:xfrm>
        <a:graphic>
          <a:graphicData uri="http://schemas.openxmlformats.org/presentationml/2006/ole">
            <mc:AlternateContent xmlns:mc="http://schemas.openxmlformats.org/markup-compatibility/2006">
              <mc:Choice xmlns:v="urn:schemas-microsoft-com:vml" Requires="v">
                <p:oleObj spid="_x0000_s17469" name="CS ChemDraw Drawing" r:id="rId9" imgW="729000" imgH="167400" progId="ChemDraw.Document.6.0">
                  <p:embed/>
                </p:oleObj>
              </mc:Choice>
              <mc:Fallback>
                <p:oleObj name="CS ChemDraw Drawing" r:id="rId9" imgW="729000" imgH="167400" progId="ChemDraw.Document.6.0">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239" y="5013326"/>
                        <a:ext cx="75247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37"/>
          <p:cNvGrpSpPr>
            <a:grpSpLocks/>
          </p:cNvGrpSpPr>
          <p:nvPr/>
        </p:nvGrpSpPr>
        <p:grpSpPr bwMode="auto">
          <a:xfrm>
            <a:off x="5251891" y="3961607"/>
            <a:ext cx="1079500" cy="1123156"/>
            <a:chOff x="6968295" y="3020681"/>
            <a:chExt cx="1080120" cy="1242095"/>
          </a:xfrm>
        </p:grpSpPr>
        <p:sp>
          <p:nvSpPr>
            <p:cNvPr id="39" name="椭圆 38"/>
            <p:cNvSpPr/>
            <p:nvPr/>
          </p:nvSpPr>
          <p:spPr>
            <a:xfrm>
              <a:off x="6968295" y="3020681"/>
              <a:ext cx="1080120" cy="719801"/>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r>
                <a:rPr lang="en-US" altLang="zh-CN" sz="2400" b="1" dirty="0">
                  <a:solidFill>
                    <a:srgbClr val="FF0000"/>
                  </a:solidFill>
                  <a:latin typeface="Times New Roman" pitchFamily="18" charset="0"/>
                  <a:ea typeface="黑体" pitchFamily="2" charset="-122"/>
                </a:rPr>
                <a:t>2Ac</a:t>
              </a:r>
              <a:r>
                <a:rPr lang="en-US" altLang="zh-CN" sz="2400" b="1" baseline="30000" dirty="0">
                  <a:solidFill>
                    <a:srgbClr val="FF0000"/>
                  </a:solidFill>
                  <a:latin typeface="Times New Roman" pitchFamily="18" charset="0"/>
                  <a:ea typeface="黑体" pitchFamily="2" charset="-122"/>
                </a:rPr>
                <a:t>-</a:t>
              </a:r>
              <a:endParaRPr lang="zh-CN" altLang="en-US" sz="2400" b="1" dirty="0">
                <a:solidFill>
                  <a:srgbClr val="FF0000"/>
                </a:solidFill>
              </a:endParaRPr>
            </a:p>
          </p:txBody>
        </p:sp>
        <p:sp>
          <p:nvSpPr>
            <p:cNvPr id="40" name="右弧形箭头 39"/>
            <p:cNvSpPr/>
            <p:nvPr/>
          </p:nvSpPr>
          <p:spPr>
            <a:xfrm>
              <a:off x="7596865" y="3572820"/>
              <a:ext cx="216024" cy="689956"/>
            </a:xfrm>
            <a:prstGeom prst="curvedLeftArrow">
              <a:avLst/>
            </a:prstGeom>
          </p:spPr>
          <p:style>
            <a:lnRef idx="1">
              <a:schemeClr val="accent6"/>
            </a:lnRef>
            <a:fillRef idx="3">
              <a:schemeClr val="accent6"/>
            </a:fillRef>
            <a:effectRef idx="2">
              <a:schemeClr val="accent6"/>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zh-CN" altLang="en-US">
                <a:solidFill>
                  <a:schemeClr val="tx1"/>
                </a:solidFill>
              </a:endParaRPr>
            </a:p>
          </p:txBody>
        </p:sp>
      </p:grpSp>
      <p:grpSp>
        <p:nvGrpSpPr>
          <p:cNvPr id="7" name="组合 45"/>
          <p:cNvGrpSpPr>
            <a:grpSpLocks/>
          </p:cNvGrpSpPr>
          <p:nvPr/>
        </p:nvGrpSpPr>
        <p:grpSpPr bwMode="auto">
          <a:xfrm>
            <a:off x="5375276" y="5373688"/>
            <a:ext cx="2449513" cy="1223962"/>
            <a:chOff x="3851920" y="5373216"/>
            <a:chExt cx="2448272" cy="1224136"/>
          </a:xfrm>
        </p:grpSpPr>
        <p:sp>
          <p:nvSpPr>
            <p:cNvPr id="37" name="椭圆 36"/>
            <p:cNvSpPr/>
            <p:nvPr/>
          </p:nvSpPr>
          <p:spPr>
            <a:xfrm>
              <a:off x="4499292" y="5876525"/>
              <a:ext cx="1800900" cy="72082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r>
                <a:rPr kumimoji="1" lang="en-US" altLang="zh-CN" sz="2400" b="1" dirty="0" err="1">
                  <a:solidFill>
                    <a:srgbClr val="FF0000"/>
                  </a:solidFill>
                  <a:latin typeface="Times New Roman" pitchFamily="18" charset="0"/>
                  <a:ea typeface="黑体" pitchFamily="2" charset="-122"/>
                </a:rPr>
                <a:t>Pb</a:t>
              </a:r>
              <a:r>
                <a:rPr kumimoji="1" lang="en-US" altLang="zh-CN" sz="2400" b="1" dirty="0">
                  <a:solidFill>
                    <a:srgbClr val="FF0000"/>
                  </a:solidFill>
                  <a:latin typeface="Times New Roman" pitchFamily="18" charset="0"/>
                  <a:ea typeface="黑体" pitchFamily="2" charset="-122"/>
                </a:rPr>
                <a:t>(Ac)</a:t>
              </a:r>
              <a:r>
                <a:rPr lang="en-US" altLang="zh-CN" sz="2400" b="1" baseline="-25000" dirty="0">
                  <a:solidFill>
                    <a:srgbClr val="FF0000"/>
                  </a:solidFill>
                  <a:latin typeface="Times New Roman" pitchFamily="18" charset="0"/>
                  <a:ea typeface="黑体" pitchFamily="2" charset="-122"/>
                </a:rPr>
                <a:t>2</a:t>
              </a:r>
            </a:p>
          </p:txBody>
        </p:sp>
        <p:sp>
          <p:nvSpPr>
            <p:cNvPr id="45" name="直角双向箭头 44"/>
            <p:cNvSpPr/>
            <p:nvPr/>
          </p:nvSpPr>
          <p:spPr>
            <a:xfrm rot="5400000">
              <a:off x="3671503" y="5553633"/>
              <a:ext cx="1008205" cy="64737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heckerboard(across)">
                                      <p:cBhvr>
                                        <p:cTn id="7" dur="500"/>
                                        <p:tgtEl>
                                          <p:spTgt spid="3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heckerboard(across)">
                                      <p:cBhvr>
                                        <p:cTn id="10" dur="500"/>
                                        <p:tgtEl>
                                          <p:spTgt spid="33"/>
                                        </p:tgtEl>
                                      </p:cBhvr>
                                    </p:animEffect>
                                  </p:childTnLst>
                                </p:cTn>
                              </p:par>
                              <p:par>
                                <p:cTn id="11" presetID="5"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across)">
                                      <p:cBhvr>
                                        <p:cTn id="13" dur="500"/>
                                        <p:tgtEl>
                                          <p:spTgt spid="34"/>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灯片编号占位符 4"/>
          <p:cNvSpPr>
            <a:spLocks noGrp="1"/>
          </p:cNvSpPr>
          <p:nvPr>
            <p:ph type="sldNum" sz="quarter" idx="12"/>
          </p:nvPr>
        </p:nvSpPr>
        <p:spPr>
          <a:noFill/>
        </p:spPr>
        <p:txBody>
          <a:bodyPr/>
          <a:lstStyle/>
          <a:p>
            <a:fld id="{E621FEAA-DE9C-40F5-9DAB-E2B4AB7F0F87}" type="slidenum">
              <a:rPr lang="en-US" altLang="zh-CN" smtClean="0"/>
              <a:pPr/>
              <a:t>26</a:t>
            </a:fld>
            <a:endParaRPr lang="en-US" altLang="zh-CN"/>
          </a:p>
        </p:txBody>
      </p:sp>
      <p:sp>
        <p:nvSpPr>
          <p:cNvPr id="18436" name="Rectangle 4"/>
          <p:cNvSpPr>
            <a:spLocks noGrp="1" noChangeArrowheads="1"/>
          </p:cNvSpPr>
          <p:nvPr>
            <p:ph type="title"/>
          </p:nvPr>
        </p:nvSpPr>
        <p:spPr>
          <a:xfrm>
            <a:off x="1847850" y="1557339"/>
            <a:ext cx="7812088" cy="695325"/>
          </a:xfrm>
        </p:spPr>
        <p:txBody>
          <a:bodyPr/>
          <a:lstStyle/>
          <a:p>
            <a:pPr algn="l" eaLnBrk="1" hangingPunct="1"/>
            <a:r>
              <a:rPr lang="en-US" altLang="zh-CN" sz="2800" b="1">
                <a:solidFill>
                  <a:schemeClr val="tx1"/>
                </a:solidFill>
                <a:latin typeface="楷体_GB2312" pitchFamily="49" charset="-122"/>
                <a:ea typeface="楷体_GB2312" pitchFamily="49" charset="-122"/>
              </a:rPr>
              <a:t>(5)</a:t>
            </a:r>
            <a:r>
              <a:rPr lang="zh-CN" altLang="en-US" sz="2800" b="1">
                <a:solidFill>
                  <a:schemeClr val="tx1"/>
                </a:solidFill>
                <a:latin typeface="楷体_GB2312" pitchFamily="49" charset="-122"/>
                <a:ea typeface="楷体_GB2312" pitchFamily="49" charset="-122"/>
              </a:rPr>
              <a:t>形成配合物使沉淀溶解</a:t>
            </a:r>
            <a:endParaRPr lang="zh-CN" altLang="en-US" sz="2800">
              <a:solidFill>
                <a:schemeClr val="tx1"/>
              </a:solidFill>
              <a:latin typeface="楷体_GB2312" pitchFamily="49" charset="-122"/>
              <a:ea typeface="楷体_GB2312" pitchFamily="49" charset="-122"/>
            </a:endParaRPr>
          </a:p>
        </p:txBody>
      </p:sp>
      <p:grpSp>
        <p:nvGrpSpPr>
          <p:cNvPr id="18437" name="Group 5"/>
          <p:cNvGrpSpPr>
            <a:grpSpLocks/>
          </p:cNvGrpSpPr>
          <p:nvPr/>
        </p:nvGrpSpPr>
        <p:grpSpPr bwMode="auto">
          <a:xfrm>
            <a:off x="1971675" y="2894014"/>
            <a:ext cx="6096000" cy="598488"/>
            <a:chOff x="912" y="576"/>
            <a:chExt cx="3840" cy="377"/>
          </a:xfrm>
        </p:grpSpPr>
        <p:sp>
          <p:nvSpPr>
            <p:cNvPr id="18444" name="Text Box 6"/>
            <p:cNvSpPr txBox="1">
              <a:spLocks noChangeArrowheads="1"/>
            </p:cNvSpPr>
            <p:nvPr/>
          </p:nvSpPr>
          <p:spPr bwMode="auto">
            <a:xfrm>
              <a:off x="912" y="576"/>
              <a:ext cx="3840" cy="377"/>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隶书" pitchFamily="49" charset="-122"/>
                </a:rPr>
                <a:t>            AgCl (s)             Ag</a:t>
              </a:r>
              <a:r>
                <a:rPr lang="en-US" altLang="zh-CN" sz="3000" b="1" baseline="30000">
                  <a:latin typeface="Times New Roman" pitchFamily="18" charset="0"/>
                  <a:ea typeface="隶书" pitchFamily="49" charset="-122"/>
                </a:rPr>
                <a:t>+  </a:t>
              </a:r>
              <a:r>
                <a:rPr lang="en-US" altLang="zh-CN" sz="3000" b="1">
                  <a:latin typeface="Times New Roman" pitchFamily="18" charset="0"/>
                  <a:ea typeface="隶书" pitchFamily="49" charset="-122"/>
                </a:rPr>
                <a:t>+  Cl</a:t>
              </a:r>
              <a:r>
                <a:rPr lang="en-US" altLang="zh-CN" sz="3000" b="1" baseline="30000">
                  <a:latin typeface="Times New Roman" pitchFamily="18" charset="0"/>
                  <a:ea typeface="隶书" pitchFamily="49" charset="-122"/>
                </a:rPr>
                <a:t>-</a:t>
              </a:r>
            </a:p>
          </p:txBody>
        </p:sp>
        <p:graphicFrame>
          <p:nvGraphicFramePr>
            <p:cNvPr id="18434" name="Object 7"/>
            <p:cNvGraphicFramePr>
              <a:graphicFrameLocks noChangeAspect="1"/>
            </p:cNvGraphicFramePr>
            <p:nvPr/>
          </p:nvGraphicFramePr>
          <p:xfrm>
            <a:off x="2694" y="672"/>
            <a:ext cx="474" cy="218"/>
          </p:xfrm>
          <a:graphic>
            <a:graphicData uri="http://schemas.openxmlformats.org/presentationml/2006/ole">
              <mc:AlternateContent xmlns:mc="http://schemas.openxmlformats.org/markup-compatibility/2006">
                <mc:Choice xmlns:v="urn:schemas-microsoft-com:vml" Requires="v">
                  <p:oleObj spid="_x0000_s18448" name="CS ChemDraw Drawing" r:id="rId3" imgW="729000" imgH="167400" progId="ChemDraw.Document.6.0">
                    <p:embed/>
                  </p:oleObj>
                </mc:Choice>
                <mc:Fallback>
                  <p:oleObj name="CS ChemDraw Drawing" r:id="rId3" imgW="729000" imgH="167400"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672"/>
                          <a:ext cx="4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8"/>
          <p:cNvGrpSpPr>
            <a:grpSpLocks/>
          </p:cNvGrpSpPr>
          <p:nvPr/>
        </p:nvGrpSpPr>
        <p:grpSpPr bwMode="auto">
          <a:xfrm>
            <a:off x="6024563" y="3644900"/>
            <a:ext cx="1447800" cy="609600"/>
            <a:chOff x="3360" y="2860"/>
            <a:chExt cx="912" cy="384"/>
          </a:xfrm>
        </p:grpSpPr>
        <p:sp>
          <p:nvSpPr>
            <p:cNvPr id="18442" name="Line 9"/>
            <p:cNvSpPr>
              <a:spLocks noChangeShapeType="1"/>
            </p:cNvSpPr>
            <p:nvPr/>
          </p:nvSpPr>
          <p:spPr bwMode="auto">
            <a:xfrm>
              <a:off x="3360" y="2860"/>
              <a:ext cx="0" cy="384"/>
            </a:xfrm>
            <a:prstGeom prst="line">
              <a:avLst/>
            </a:prstGeom>
            <a:noFill/>
            <a:ln w="28575">
              <a:solidFill>
                <a:schemeClr val="tx1"/>
              </a:solidFill>
              <a:round/>
              <a:headEnd/>
              <a:tailEnd/>
            </a:ln>
          </p:spPr>
          <p:txBody>
            <a:bodyPr wrap="none"/>
            <a:lstStyle/>
            <a:p>
              <a:endParaRPr lang="zh-CN" altLang="en-US"/>
            </a:p>
          </p:txBody>
        </p:sp>
        <p:sp>
          <p:nvSpPr>
            <p:cNvPr id="18443" name="Line 10"/>
            <p:cNvSpPr>
              <a:spLocks noChangeShapeType="1"/>
            </p:cNvSpPr>
            <p:nvPr/>
          </p:nvSpPr>
          <p:spPr bwMode="auto">
            <a:xfrm flipH="1">
              <a:off x="3360" y="3216"/>
              <a:ext cx="912" cy="0"/>
            </a:xfrm>
            <a:prstGeom prst="line">
              <a:avLst/>
            </a:prstGeom>
            <a:noFill/>
            <a:ln w="28575">
              <a:solidFill>
                <a:schemeClr val="tx1"/>
              </a:solidFill>
              <a:round/>
              <a:headEnd type="triangle" w="med" len="med"/>
              <a:tailEnd/>
            </a:ln>
          </p:spPr>
          <p:txBody>
            <a:bodyPr wrap="none"/>
            <a:lstStyle/>
            <a:p>
              <a:endParaRPr lang="zh-CN" altLang="en-US"/>
            </a:p>
          </p:txBody>
        </p:sp>
      </p:grpSp>
      <p:sp>
        <p:nvSpPr>
          <p:cNvPr id="161803" name="Rectangle 11"/>
          <p:cNvSpPr>
            <a:spLocks noChangeArrowheads="1"/>
          </p:cNvSpPr>
          <p:nvPr/>
        </p:nvSpPr>
        <p:spPr bwMode="auto">
          <a:xfrm>
            <a:off x="6024563" y="3644901"/>
            <a:ext cx="1073150" cy="549275"/>
          </a:xfrm>
          <a:prstGeom prst="rect">
            <a:avLst/>
          </a:prstGeom>
          <a:noFill/>
          <a:ln w="9525">
            <a:noFill/>
            <a:miter lim="800000"/>
            <a:headEnd/>
            <a:tailEnd/>
          </a:ln>
        </p:spPr>
        <p:txBody>
          <a:bodyPr wrap="none">
            <a:spAutoFit/>
          </a:bodyPr>
          <a:lstStyle/>
          <a:p>
            <a:r>
              <a:rPr kumimoji="1" lang="en-US" altLang="zh-CN" sz="3000" b="1">
                <a:latin typeface="Times New Roman" pitchFamily="18" charset="0"/>
                <a:ea typeface="隶书" pitchFamily="49" charset="-122"/>
              </a:rPr>
              <a:t>2NH</a:t>
            </a:r>
            <a:r>
              <a:rPr kumimoji="1" lang="en-US" altLang="zh-CN" sz="3000" b="1" baseline="-25000">
                <a:latin typeface="Times New Roman" pitchFamily="18" charset="0"/>
                <a:ea typeface="隶书" pitchFamily="49" charset="-122"/>
              </a:rPr>
              <a:t>3</a:t>
            </a:r>
            <a:endParaRPr lang="en-US" altLang="zh-CN" sz="3000" b="1" baseline="-25000">
              <a:latin typeface="Times New Roman" pitchFamily="18" charset="0"/>
              <a:ea typeface="隶书" pitchFamily="49" charset="-122"/>
            </a:endParaRPr>
          </a:p>
        </p:txBody>
      </p:sp>
      <p:sp>
        <p:nvSpPr>
          <p:cNvPr id="161804" name="Text Box 12"/>
          <p:cNvSpPr txBox="1">
            <a:spLocks noChangeArrowheads="1"/>
          </p:cNvSpPr>
          <p:nvPr/>
        </p:nvSpPr>
        <p:spPr bwMode="auto">
          <a:xfrm>
            <a:off x="7537450" y="3787775"/>
            <a:ext cx="2159000" cy="597984"/>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隶书" pitchFamily="49" charset="-122"/>
              </a:rPr>
              <a:t>[Ag(NH</a:t>
            </a:r>
            <a:r>
              <a:rPr lang="en-US" altLang="zh-CN" sz="3000" b="1" baseline="-25000">
                <a:latin typeface="Times New Roman" pitchFamily="18" charset="0"/>
                <a:ea typeface="隶书" pitchFamily="49" charset="-122"/>
              </a:rPr>
              <a:t>3</a:t>
            </a:r>
            <a:r>
              <a:rPr lang="en-US" altLang="zh-CN" sz="3000" b="1">
                <a:latin typeface="Times New Roman" pitchFamily="18" charset="0"/>
                <a:ea typeface="隶书" pitchFamily="49" charset="-122"/>
              </a:rPr>
              <a:t>)</a:t>
            </a:r>
            <a:r>
              <a:rPr lang="en-US" altLang="zh-CN" sz="3000" b="1" baseline="-25000">
                <a:latin typeface="Times New Roman" pitchFamily="18" charset="0"/>
                <a:ea typeface="隶书" pitchFamily="49" charset="-122"/>
              </a:rPr>
              <a:t>2</a:t>
            </a:r>
            <a:r>
              <a:rPr lang="en-US" altLang="zh-CN" sz="3000" b="1">
                <a:latin typeface="Times New Roman" pitchFamily="18" charset="0"/>
                <a:ea typeface="隶书" pitchFamily="49" charset="-122"/>
              </a:rPr>
              <a:t>]</a:t>
            </a:r>
            <a:r>
              <a:rPr lang="en-US" altLang="zh-CN" sz="3000" b="1" baseline="30000">
                <a:latin typeface="Times New Roman" pitchFamily="18" charset="0"/>
                <a:ea typeface="隶书" pitchFamily="49" charset="-122"/>
              </a:rPr>
              <a:t>+</a:t>
            </a:r>
            <a:endParaRPr lang="en-US" altLang="zh-CN" sz="3000" b="1" baseline="-25000">
              <a:latin typeface="Times New Roman" pitchFamily="18" charset="0"/>
              <a:ea typeface="隶书" pitchFamily="49" charset="-122"/>
            </a:endParaRPr>
          </a:p>
        </p:txBody>
      </p:sp>
      <p:sp>
        <p:nvSpPr>
          <p:cNvPr id="161806" name="Rectangle 14"/>
          <p:cNvSpPr>
            <a:spLocks noChangeArrowheads="1"/>
          </p:cNvSpPr>
          <p:nvPr/>
        </p:nvSpPr>
        <p:spPr bwMode="auto">
          <a:xfrm>
            <a:off x="1774825" y="214313"/>
            <a:ext cx="8642350" cy="838200"/>
          </a:xfrm>
          <a:prstGeom prst="rect">
            <a:avLst/>
          </a:prstGeom>
          <a:noFill/>
          <a:ln w="9525">
            <a:noFill/>
            <a:miter lim="800000"/>
            <a:headEnd/>
            <a:tailEnd/>
          </a:ln>
          <a:effectLst/>
        </p:spPr>
        <p:txBody>
          <a:bodyPr anchor="b"/>
          <a:lstStyle/>
          <a:p>
            <a:pPr algn="ctr">
              <a:defRPr/>
            </a:pPr>
            <a:r>
              <a:rPr lang="zh-CN" altLang="en-US" sz="4000" b="1">
                <a:effectLst>
                  <a:outerShdw blurRad="38100" dist="38100" dir="2700000" algn="tl">
                    <a:srgbClr val="C0C0C0"/>
                  </a:outerShdw>
                </a:effectLst>
                <a:latin typeface="楷体_GB2312" pitchFamily="49" charset="-122"/>
                <a:ea typeface="楷体_GB2312" pitchFamily="49" charset="-122"/>
              </a:rPr>
              <a:t>生成弱电解质使沉淀溶解</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1803"/>
                                        </p:tgtEl>
                                        <p:attrNameLst>
                                          <p:attrName>style.visibility</p:attrName>
                                        </p:attrNameLst>
                                      </p:cBhvr>
                                      <p:to>
                                        <p:strVal val="visible"/>
                                      </p:to>
                                    </p:set>
                                    <p:animEffect transition="in" filter="box(in)">
                                      <p:cBhvr>
                                        <p:cTn id="7" dur="500"/>
                                        <p:tgtEl>
                                          <p:spTgt spid="161803"/>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61804"/>
                                        </p:tgtEl>
                                        <p:attrNameLst>
                                          <p:attrName>style.visibility</p:attrName>
                                        </p:attrNameLst>
                                      </p:cBhvr>
                                      <p:to>
                                        <p:strVal val="visible"/>
                                      </p:to>
                                    </p:set>
                                    <p:animEffect transition="in" filter="slide(fromBottom)">
                                      <p:cBhvr>
                                        <p:cTn id="13" dur="500"/>
                                        <p:tgtEl>
                                          <p:spTgt spid="161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3" grpId="0" autoUpdateAnimBg="0"/>
      <p:bldP spid="16180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a:noFill/>
        </p:spPr>
        <p:txBody>
          <a:bodyPr/>
          <a:lstStyle/>
          <a:p>
            <a:fld id="{1688BACE-A65D-4C15-ABDE-1EB659E25155}" type="slidenum">
              <a:rPr lang="en-US" altLang="zh-CN" smtClean="0"/>
              <a:pPr/>
              <a:t>27</a:t>
            </a:fld>
            <a:endParaRPr lang="en-US" altLang="zh-CN"/>
          </a:p>
        </p:txBody>
      </p:sp>
      <p:sp>
        <p:nvSpPr>
          <p:cNvPr id="19461" name="Rectangle 2"/>
          <p:cNvSpPr>
            <a:spLocks noGrp="1" noChangeArrowheads="1"/>
          </p:cNvSpPr>
          <p:nvPr>
            <p:ph type="body" idx="1"/>
          </p:nvPr>
        </p:nvSpPr>
        <p:spPr>
          <a:xfrm>
            <a:off x="1643063" y="297848"/>
            <a:ext cx="8569325" cy="703263"/>
          </a:xfrm>
        </p:spPr>
        <p:txBody>
          <a:bodyPr/>
          <a:lstStyle/>
          <a:p>
            <a:pPr algn="ctr" eaLnBrk="1" hangingPunct="1">
              <a:buFont typeface="Wingdings" pitchFamily="2" charset="2"/>
              <a:buNone/>
            </a:pPr>
            <a:r>
              <a:rPr lang="zh-CN" altLang="en-US" sz="4000" b="1" dirty="0">
                <a:latin typeface="楷体_GB2312" pitchFamily="49" charset="-122"/>
                <a:ea typeface="楷体_GB2312" pitchFamily="49" charset="-122"/>
              </a:rPr>
              <a:t>发生氧化还原反应使沉淀溶解</a:t>
            </a:r>
            <a:endParaRPr lang="zh-CN" altLang="en-US" sz="2800" dirty="0"/>
          </a:p>
        </p:txBody>
      </p:sp>
      <p:grpSp>
        <p:nvGrpSpPr>
          <p:cNvPr id="19462" name="Group 4"/>
          <p:cNvGrpSpPr>
            <a:grpSpLocks/>
          </p:cNvGrpSpPr>
          <p:nvPr/>
        </p:nvGrpSpPr>
        <p:grpSpPr bwMode="auto">
          <a:xfrm>
            <a:off x="2135188" y="2225676"/>
            <a:ext cx="6096000" cy="598488"/>
            <a:chOff x="912" y="576"/>
            <a:chExt cx="3840" cy="377"/>
          </a:xfrm>
        </p:grpSpPr>
        <p:sp>
          <p:nvSpPr>
            <p:cNvPr id="19472" name="Text Box 5"/>
            <p:cNvSpPr txBox="1">
              <a:spLocks noChangeArrowheads="1"/>
            </p:cNvSpPr>
            <p:nvPr/>
          </p:nvSpPr>
          <p:spPr bwMode="auto">
            <a:xfrm>
              <a:off x="912" y="576"/>
              <a:ext cx="3840" cy="377"/>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隶书" pitchFamily="49" charset="-122"/>
                </a:rPr>
                <a:t>            CuS (s)             Cu</a:t>
              </a:r>
              <a:r>
                <a:rPr lang="en-US" altLang="zh-CN" sz="3000" b="1" baseline="30000">
                  <a:latin typeface="Times New Roman" pitchFamily="18" charset="0"/>
                  <a:ea typeface="隶书" pitchFamily="49" charset="-122"/>
                </a:rPr>
                <a:t>2+  </a:t>
              </a:r>
              <a:r>
                <a:rPr lang="en-US" altLang="zh-CN" sz="3000" b="1">
                  <a:latin typeface="Times New Roman" pitchFamily="18" charset="0"/>
                  <a:ea typeface="隶书" pitchFamily="49" charset="-122"/>
                </a:rPr>
                <a:t>+  S</a:t>
              </a:r>
              <a:r>
                <a:rPr lang="en-US" altLang="zh-CN" sz="3000" b="1" baseline="-25000">
                  <a:latin typeface="Times New Roman" pitchFamily="18" charset="0"/>
                  <a:ea typeface="隶书" pitchFamily="49" charset="-122"/>
                </a:rPr>
                <a:t> </a:t>
              </a:r>
              <a:r>
                <a:rPr lang="en-US" altLang="zh-CN" sz="3000" b="1" baseline="30000">
                  <a:latin typeface="Times New Roman" pitchFamily="18" charset="0"/>
                  <a:ea typeface="隶书" pitchFamily="49" charset="-122"/>
                </a:rPr>
                <a:t>2-</a:t>
              </a:r>
            </a:p>
          </p:txBody>
        </p:sp>
        <p:graphicFrame>
          <p:nvGraphicFramePr>
            <p:cNvPr id="19459" name="Object 6"/>
            <p:cNvGraphicFramePr>
              <a:graphicFrameLocks noChangeAspect="1"/>
            </p:cNvGraphicFramePr>
            <p:nvPr/>
          </p:nvGraphicFramePr>
          <p:xfrm>
            <a:off x="2694" y="672"/>
            <a:ext cx="474" cy="218"/>
          </p:xfrm>
          <a:graphic>
            <a:graphicData uri="http://schemas.openxmlformats.org/presentationml/2006/ole">
              <mc:AlternateContent xmlns:mc="http://schemas.openxmlformats.org/markup-compatibility/2006">
                <mc:Choice xmlns:v="urn:schemas-microsoft-com:vml" Requires="v">
                  <p:oleObj spid="_x0000_s19486" name="CS ChemDraw Drawing" r:id="rId3" imgW="729000" imgH="167400" progId="ChemDraw.Document.6.0">
                    <p:embed/>
                  </p:oleObj>
                </mc:Choice>
                <mc:Fallback>
                  <p:oleObj name="CS ChemDraw Drawing" r:id="rId3" imgW="729000" imgH="167400" progId="ChemDraw.Document.6.0">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 y="672"/>
                          <a:ext cx="474"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463" name="Group 7"/>
          <p:cNvGrpSpPr>
            <a:grpSpLocks/>
          </p:cNvGrpSpPr>
          <p:nvPr/>
        </p:nvGrpSpPr>
        <p:grpSpPr bwMode="auto">
          <a:xfrm>
            <a:off x="6996113" y="2846388"/>
            <a:ext cx="1447800" cy="609600"/>
            <a:chOff x="3360" y="2860"/>
            <a:chExt cx="912" cy="384"/>
          </a:xfrm>
        </p:grpSpPr>
        <p:sp>
          <p:nvSpPr>
            <p:cNvPr id="19470" name="Line 8"/>
            <p:cNvSpPr>
              <a:spLocks noChangeShapeType="1"/>
            </p:cNvSpPr>
            <p:nvPr/>
          </p:nvSpPr>
          <p:spPr bwMode="auto">
            <a:xfrm>
              <a:off x="3360" y="2860"/>
              <a:ext cx="0" cy="384"/>
            </a:xfrm>
            <a:prstGeom prst="line">
              <a:avLst/>
            </a:prstGeom>
            <a:noFill/>
            <a:ln w="28575">
              <a:solidFill>
                <a:schemeClr val="tx1"/>
              </a:solidFill>
              <a:round/>
              <a:headEnd/>
              <a:tailEnd/>
            </a:ln>
          </p:spPr>
          <p:txBody>
            <a:bodyPr wrap="none"/>
            <a:lstStyle/>
            <a:p>
              <a:endParaRPr lang="zh-CN" altLang="en-US"/>
            </a:p>
          </p:txBody>
        </p:sp>
        <p:sp>
          <p:nvSpPr>
            <p:cNvPr id="19471" name="Line 9"/>
            <p:cNvSpPr>
              <a:spLocks noChangeShapeType="1"/>
            </p:cNvSpPr>
            <p:nvPr/>
          </p:nvSpPr>
          <p:spPr bwMode="auto">
            <a:xfrm flipH="1">
              <a:off x="3360" y="3216"/>
              <a:ext cx="912" cy="0"/>
            </a:xfrm>
            <a:prstGeom prst="line">
              <a:avLst/>
            </a:prstGeom>
            <a:noFill/>
            <a:ln w="28575">
              <a:solidFill>
                <a:schemeClr val="tx1"/>
              </a:solidFill>
              <a:round/>
              <a:headEnd type="triangle" w="med" len="med"/>
              <a:tailEnd/>
            </a:ln>
          </p:spPr>
          <p:txBody>
            <a:bodyPr wrap="none"/>
            <a:lstStyle/>
            <a:p>
              <a:endParaRPr lang="zh-CN" altLang="en-US"/>
            </a:p>
          </p:txBody>
        </p:sp>
      </p:grpSp>
      <p:sp>
        <p:nvSpPr>
          <p:cNvPr id="19464" name="Rectangle 10"/>
          <p:cNvSpPr>
            <a:spLocks noChangeArrowheads="1"/>
          </p:cNvSpPr>
          <p:nvPr/>
        </p:nvSpPr>
        <p:spPr bwMode="auto">
          <a:xfrm>
            <a:off x="7072313" y="2801939"/>
            <a:ext cx="1179512" cy="549275"/>
          </a:xfrm>
          <a:prstGeom prst="rect">
            <a:avLst/>
          </a:prstGeom>
          <a:noFill/>
          <a:ln w="9525">
            <a:noFill/>
            <a:miter lim="800000"/>
            <a:headEnd/>
            <a:tailEnd/>
          </a:ln>
        </p:spPr>
        <p:txBody>
          <a:bodyPr wrap="none">
            <a:spAutoFit/>
          </a:bodyPr>
          <a:lstStyle/>
          <a:p>
            <a:r>
              <a:rPr kumimoji="1" lang="en-US" altLang="zh-CN" sz="3000" b="1">
                <a:latin typeface="Times New Roman" pitchFamily="18" charset="0"/>
                <a:ea typeface="隶书" pitchFamily="49" charset="-122"/>
              </a:rPr>
              <a:t>H</a:t>
            </a:r>
            <a:r>
              <a:rPr lang="en-US" altLang="zh-CN" sz="3000" b="1">
                <a:latin typeface="Times New Roman" pitchFamily="18" charset="0"/>
                <a:ea typeface="隶书" pitchFamily="49" charset="-122"/>
              </a:rPr>
              <a:t>NO</a:t>
            </a:r>
            <a:r>
              <a:rPr lang="en-US" altLang="zh-CN" sz="3000" b="1" baseline="-25000">
                <a:latin typeface="Times New Roman" pitchFamily="18" charset="0"/>
                <a:ea typeface="隶书" pitchFamily="49" charset="-122"/>
              </a:rPr>
              <a:t>3</a:t>
            </a:r>
          </a:p>
        </p:txBody>
      </p:sp>
      <p:grpSp>
        <p:nvGrpSpPr>
          <p:cNvPr id="19465" name="Group 11"/>
          <p:cNvGrpSpPr>
            <a:grpSpLocks/>
          </p:cNvGrpSpPr>
          <p:nvPr/>
        </p:nvGrpSpPr>
        <p:grpSpPr bwMode="auto">
          <a:xfrm>
            <a:off x="8443913" y="3074992"/>
            <a:ext cx="1752600" cy="598488"/>
            <a:chOff x="4272" y="3004"/>
            <a:chExt cx="1104" cy="377"/>
          </a:xfrm>
        </p:grpSpPr>
        <p:sp>
          <p:nvSpPr>
            <p:cNvPr id="19467" name="Text Box 12"/>
            <p:cNvSpPr txBox="1">
              <a:spLocks noChangeArrowheads="1"/>
            </p:cNvSpPr>
            <p:nvPr/>
          </p:nvSpPr>
          <p:spPr bwMode="auto">
            <a:xfrm>
              <a:off x="4272" y="3004"/>
              <a:ext cx="1104" cy="377"/>
            </a:xfrm>
            <a:prstGeom prst="rect">
              <a:avLst/>
            </a:prstGeom>
            <a:noFill/>
            <a:ln w="9525">
              <a:noFill/>
              <a:miter lim="800000"/>
              <a:headEnd/>
              <a:tailEnd/>
            </a:ln>
          </p:spPr>
          <p:txBody>
            <a:bodyPr>
              <a:spAutoFit/>
            </a:bodyPr>
            <a:lstStyle/>
            <a:p>
              <a:pPr algn="just" eaLnBrk="0" hangingPunct="0">
                <a:lnSpc>
                  <a:spcPct val="120000"/>
                </a:lnSpc>
              </a:pPr>
              <a:r>
                <a:rPr lang="en-US" altLang="zh-CN" sz="3000" b="1">
                  <a:latin typeface="Times New Roman" pitchFamily="18" charset="0"/>
                  <a:ea typeface="隶书" pitchFamily="49" charset="-122"/>
                </a:rPr>
                <a:t>S   + NO</a:t>
              </a:r>
              <a:endParaRPr lang="en-US" altLang="zh-CN" sz="3000" b="1" baseline="30000">
                <a:latin typeface="Times New Roman" pitchFamily="18" charset="0"/>
                <a:ea typeface="隶书" pitchFamily="49" charset="-122"/>
              </a:endParaRPr>
            </a:p>
          </p:txBody>
        </p:sp>
        <p:sp>
          <p:nvSpPr>
            <p:cNvPr id="19468" name="Line 13"/>
            <p:cNvSpPr>
              <a:spLocks noChangeShapeType="1"/>
            </p:cNvSpPr>
            <p:nvPr/>
          </p:nvSpPr>
          <p:spPr bwMode="auto">
            <a:xfrm flipH="1" flipV="1">
              <a:off x="4560" y="3052"/>
              <a:ext cx="0" cy="288"/>
            </a:xfrm>
            <a:prstGeom prst="line">
              <a:avLst/>
            </a:prstGeom>
            <a:noFill/>
            <a:ln w="28575">
              <a:solidFill>
                <a:srgbClr val="0000FF"/>
              </a:solidFill>
              <a:round/>
              <a:headEnd type="triangle" w="med" len="med"/>
              <a:tailEnd/>
            </a:ln>
          </p:spPr>
          <p:txBody>
            <a:bodyPr wrap="none"/>
            <a:lstStyle/>
            <a:p>
              <a:endParaRPr lang="zh-CN" altLang="en-US"/>
            </a:p>
          </p:txBody>
        </p:sp>
        <p:sp>
          <p:nvSpPr>
            <p:cNvPr id="19469" name="Line 14"/>
            <p:cNvSpPr>
              <a:spLocks noChangeShapeType="1"/>
            </p:cNvSpPr>
            <p:nvPr/>
          </p:nvSpPr>
          <p:spPr bwMode="auto">
            <a:xfrm flipH="1">
              <a:off x="5280" y="3044"/>
              <a:ext cx="0" cy="268"/>
            </a:xfrm>
            <a:prstGeom prst="line">
              <a:avLst/>
            </a:prstGeom>
            <a:noFill/>
            <a:ln w="28575">
              <a:solidFill>
                <a:srgbClr val="0000FF"/>
              </a:solidFill>
              <a:round/>
              <a:headEnd type="triangle" w="med" len="med"/>
              <a:tailEnd/>
            </a:ln>
          </p:spPr>
          <p:txBody>
            <a:bodyPr wrap="none"/>
            <a:lstStyle/>
            <a:p>
              <a:endParaRPr lang="zh-CN" altLang="en-US"/>
            </a:p>
          </p:txBody>
        </p:sp>
      </p:grpSp>
      <p:graphicFrame>
        <p:nvGraphicFramePr>
          <p:cNvPr id="53263" name="Object 15"/>
          <p:cNvGraphicFramePr>
            <a:graphicFrameLocks noChangeAspect="1"/>
          </p:cNvGraphicFramePr>
          <p:nvPr/>
        </p:nvGraphicFramePr>
        <p:xfrm>
          <a:off x="2135188" y="4508501"/>
          <a:ext cx="8077200" cy="627063"/>
        </p:xfrm>
        <a:graphic>
          <a:graphicData uri="http://schemas.openxmlformats.org/presentationml/2006/ole">
            <mc:AlternateContent xmlns:mc="http://schemas.openxmlformats.org/markup-compatibility/2006">
              <mc:Choice xmlns:v="urn:schemas-microsoft-com:vml" Requires="v">
                <p:oleObj spid="_x0000_s19487" name="CS ChemDraw Drawing" r:id="rId5" imgW="4260240" imgH="270360" progId="ChemDraw.Document.6.0">
                  <p:embed/>
                </p:oleObj>
              </mc:Choice>
              <mc:Fallback>
                <p:oleObj name="CS ChemDraw Drawing" r:id="rId5" imgW="4260240" imgH="270360" progId="ChemDraw.Document.6.0">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4508501"/>
                        <a:ext cx="8077200"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Rectangle 16"/>
          <p:cNvSpPr>
            <a:spLocks noChangeArrowheads="1"/>
          </p:cNvSpPr>
          <p:nvPr/>
        </p:nvSpPr>
        <p:spPr bwMode="auto">
          <a:xfrm>
            <a:off x="2351089" y="3429000"/>
            <a:ext cx="1627369" cy="511422"/>
          </a:xfrm>
          <a:prstGeom prst="rect">
            <a:avLst/>
          </a:prstGeom>
          <a:noFill/>
          <a:ln w="9525">
            <a:noFill/>
            <a:miter lim="800000"/>
            <a:headEnd/>
            <a:tailEnd/>
          </a:ln>
        </p:spPr>
        <p:txBody>
          <a:bodyPr wrap="none">
            <a:spAutoFit/>
          </a:bodyPr>
          <a:lstStyle/>
          <a:p>
            <a:pPr>
              <a:lnSpc>
                <a:spcPct val="105000"/>
              </a:lnSpc>
              <a:spcBef>
                <a:spcPct val="10000"/>
              </a:spcBef>
            </a:pPr>
            <a:r>
              <a:rPr kumimoji="1" lang="zh-CN" altLang="en-US" sz="2800" b="1">
                <a:latin typeface="Times New Roman" pitchFamily="18" charset="0"/>
                <a:ea typeface="隶书" pitchFamily="49" charset="-122"/>
              </a:rPr>
              <a:t>总反应：</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3263"/>
                                        </p:tgtEl>
                                        <p:attrNameLst>
                                          <p:attrName>style.visibility</p:attrName>
                                        </p:attrNameLst>
                                      </p:cBhvr>
                                      <p:to>
                                        <p:strVal val="visible"/>
                                      </p:to>
                                    </p:set>
                                    <p:animEffect transition="in" filter="barn(outHorizontal)">
                                      <p:cBhvr>
                                        <p:cTn id="7" dur="500"/>
                                        <p:tgtEl>
                                          <p:spTgt spid="5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灯片编号占位符 5"/>
          <p:cNvSpPr>
            <a:spLocks noGrp="1"/>
          </p:cNvSpPr>
          <p:nvPr>
            <p:ph type="sldNum" sz="quarter" idx="12"/>
          </p:nvPr>
        </p:nvSpPr>
        <p:spPr>
          <a:noFill/>
        </p:spPr>
        <p:txBody>
          <a:bodyPr/>
          <a:lstStyle/>
          <a:p>
            <a:fld id="{69F04396-A430-4BCC-AF7F-55FA7146319B}" type="slidenum">
              <a:rPr lang="en-US" altLang="zh-CN" smtClean="0"/>
              <a:pPr/>
              <a:t>28</a:t>
            </a:fld>
            <a:endParaRPr lang="en-US" altLang="zh-CN"/>
          </a:p>
        </p:txBody>
      </p:sp>
      <p:sp>
        <p:nvSpPr>
          <p:cNvPr id="20487" name="Rectangle 3"/>
          <p:cNvSpPr>
            <a:spLocks noGrp="1" noChangeArrowheads="1"/>
          </p:cNvSpPr>
          <p:nvPr>
            <p:ph type="body" idx="1"/>
          </p:nvPr>
        </p:nvSpPr>
        <p:spPr>
          <a:xfrm>
            <a:off x="1708731" y="210282"/>
            <a:ext cx="9937475" cy="1278795"/>
          </a:xfrm>
        </p:spPr>
        <p:txBody>
          <a:bodyPr/>
          <a:lstStyle/>
          <a:p>
            <a:pPr eaLnBrk="1" hangingPunct="1">
              <a:lnSpc>
                <a:spcPct val="150000"/>
              </a:lnSpc>
            </a:pPr>
            <a:r>
              <a:rPr lang="zh-CN" altLang="en-US" sz="2400" b="1" dirty="0">
                <a:latin typeface="Times New Roman" pitchFamily="18" charset="0"/>
                <a:ea typeface="楷体_GB2312" pitchFamily="49" charset="-122"/>
              </a:rPr>
              <a:t>在</a:t>
            </a:r>
            <a:r>
              <a:rPr lang="en-US" altLang="zh-CN" sz="2400" b="1" dirty="0">
                <a:latin typeface="Times New Roman" pitchFamily="18" charset="0"/>
                <a:ea typeface="楷体_GB2312" pitchFamily="49" charset="-122"/>
              </a:rPr>
              <a:t>0.10mol·L</a:t>
            </a:r>
            <a:r>
              <a:rPr lang="en-US" altLang="zh-CN" sz="2400" b="1" baseline="30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Mg</a:t>
            </a:r>
            <a:r>
              <a:rPr lang="en-US" altLang="zh-CN" sz="2400" b="1" baseline="30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溶液加入等体积</a:t>
            </a:r>
            <a:r>
              <a:rPr lang="en-US" altLang="zh-CN" sz="2400" b="1" dirty="0">
                <a:latin typeface="Times New Roman" pitchFamily="18" charset="0"/>
                <a:ea typeface="楷体_GB2312" pitchFamily="49" charset="-122"/>
              </a:rPr>
              <a:t>0.10mol·L</a:t>
            </a:r>
            <a:r>
              <a:rPr lang="en-US" altLang="zh-CN" sz="2400" b="1" baseline="30000" dirty="0">
                <a:latin typeface="Times New Roman" pitchFamily="18" charset="0"/>
                <a:ea typeface="楷体_GB2312" pitchFamily="49" charset="-122"/>
              </a:rPr>
              <a:t>-1 </a:t>
            </a:r>
            <a:r>
              <a:rPr lang="en-US" altLang="zh-CN" sz="2400" b="1" dirty="0">
                <a:latin typeface="Times New Roman" pitchFamily="18" charset="0"/>
                <a:ea typeface="楷体_GB2312" pitchFamily="49" charset="-122"/>
              </a:rPr>
              <a:t>HF</a:t>
            </a:r>
            <a:r>
              <a:rPr lang="zh-CN" altLang="en-US" sz="2400" b="1" dirty="0">
                <a:latin typeface="Times New Roman" pitchFamily="18" charset="0"/>
                <a:ea typeface="楷体_GB2312" pitchFamily="49" charset="-122"/>
              </a:rPr>
              <a:t>溶液，有无</a:t>
            </a:r>
            <a:r>
              <a:rPr lang="en-US" altLang="zh-CN" sz="2400" b="1" dirty="0">
                <a:latin typeface="Times New Roman" pitchFamily="18" charset="0"/>
                <a:ea typeface="楷体_GB2312" pitchFamily="49" charset="-122"/>
              </a:rPr>
              <a:t>MgF</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沉淀生成？不要生成</a:t>
            </a:r>
            <a:r>
              <a:rPr lang="en-US" altLang="zh-CN" sz="2400" b="1" dirty="0">
                <a:latin typeface="Times New Roman" pitchFamily="18" charset="0"/>
                <a:ea typeface="楷体_GB2312" pitchFamily="49" charset="-122"/>
              </a:rPr>
              <a:t>MgF</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沉淀，需将溶液</a:t>
            </a:r>
            <a:r>
              <a:rPr lang="en-US" altLang="zh-CN" sz="2400" b="1" dirty="0">
                <a:latin typeface="Times New Roman" pitchFamily="18" charset="0"/>
                <a:ea typeface="楷体_GB2312" pitchFamily="49" charset="-122"/>
              </a:rPr>
              <a:t>H</a:t>
            </a:r>
            <a:r>
              <a:rPr lang="en-US" altLang="zh-CN" sz="2400" b="1" baseline="30000"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增大至多少以上？</a:t>
            </a:r>
          </a:p>
        </p:txBody>
      </p:sp>
      <p:sp>
        <p:nvSpPr>
          <p:cNvPr id="20488" name="Rectangle 5"/>
          <p:cNvSpPr>
            <a:spLocks noChangeArrowheads="1"/>
          </p:cNvSpPr>
          <p:nvPr/>
        </p:nvSpPr>
        <p:spPr bwMode="auto">
          <a:xfrm>
            <a:off x="1524000" y="3115747"/>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82" name="Object 4"/>
          <p:cNvGraphicFramePr>
            <a:graphicFrameLocks noChangeAspect="1"/>
          </p:cNvGraphicFramePr>
          <p:nvPr>
            <p:extLst>
              <p:ext uri="{D42A27DB-BD31-4B8C-83A1-F6EECF244321}">
                <p14:modId xmlns:p14="http://schemas.microsoft.com/office/powerpoint/2010/main" val="3000985841"/>
              </p:ext>
            </p:extLst>
          </p:nvPr>
        </p:nvGraphicFramePr>
        <p:xfrm>
          <a:off x="767557" y="1538289"/>
          <a:ext cx="3455988" cy="581025"/>
        </p:xfrm>
        <a:graphic>
          <a:graphicData uri="http://schemas.openxmlformats.org/presentationml/2006/ole">
            <mc:AlternateContent xmlns:mc="http://schemas.openxmlformats.org/markup-compatibility/2006">
              <mc:Choice xmlns:v="urn:schemas-microsoft-com:vml" Requires="v">
                <p:oleObj spid="_x0000_s20538" name="Equation" r:id="rId3" imgW="1536033" imgH="253890" progId="Equation.DSMT4">
                  <p:embed/>
                </p:oleObj>
              </mc:Choice>
              <mc:Fallback>
                <p:oleObj name="Equation" r:id="rId3" imgW="1536033"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557" y="1538289"/>
                        <a:ext cx="3455988"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9" name="Rectangle 7"/>
          <p:cNvSpPr>
            <a:spLocks noChangeArrowheads="1"/>
          </p:cNvSpPr>
          <p:nvPr/>
        </p:nvSpPr>
        <p:spPr bwMode="auto">
          <a:xfrm>
            <a:off x="1524000" y="3125272"/>
            <a:ext cx="184731" cy="369332"/>
          </a:xfrm>
          <a:prstGeom prst="rect">
            <a:avLst/>
          </a:prstGeom>
          <a:noFill/>
          <a:ln w="9525">
            <a:noFill/>
            <a:miter lim="800000"/>
            <a:headEnd/>
            <a:tailEnd/>
          </a:ln>
        </p:spPr>
        <p:txBody>
          <a:bodyPr wrap="none" anchor="ctr">
            <a:spAutoFit/>
          </a:bodyPr>
          <a:lstStyle/>
          <a:p>
            <a:endParaRPr lang="zh-CN" altLang="en-US"/>
          </a:p>
        </p:txBody>
      </p:sp>
      <p:graphicFrame>
        <p:nvGraphicFramePr>
          <p:cNvPr id="20483" name="Object 6"/>
          <p:cNvGraphicFramePr>
            <a:graphicFrameLocks noChangeAspect="1"/>
          </p:cNvGraphicFramePr>
          <p:nvPr>
            <p:extLst>
              <p:ext uri="{D42A27DB-BD31-4B8C-83A1-F6EECF244321}">
                <p14:modId xmlns:p14="http://schemas.microsoft.com/office/powerpoint/2010/main" val="1535868626"/>
              </p:ext>
            </p:extLst>
          </p:nvPr>
        </p:nvGraphicFramePr>
        <p:xfrm>
          <a:off x="4440237" y="1518445"/>
          <a:ext cx="3311525" cy="592137"/>
        </p:xfrm>
        <a:graphic>
          <a:graphicData uri="http://schemas.openxmlformats.org/presentationml/2006/ole">
            <mc:AlternateContent xmlns:mc="http://schemas.openxmlformats.org/markup-compatibility/2006">
              <mc:Choice xmlns:v="urn:schemas-microsoft-com:vml" Requires="v">
                <p:oleObj spid="_x0000_s20539" name="Equation" r:id="rId5" imgW="1333500" imgH="241300" progId="Equation.DSMT4">
                  <p:embed/>
                </p:oleObj>
              </mc:Choice>
              <mc:Fallback>
                <p:oleObj name="Equation" r:id="rId5" imgW="1333500" imgH="2413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0237" y="1518445"/>
                        <a:ext cx="3311525"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89996973"/>
              </p:ext>
            </p:extLst>
          </p:nvPr>
        </p:nvGraphicFramePr>
        <p:xfrm>
          <a:off x="1919536" y="2459831"/>
          <a:ext cx="6762750" cy="2195513"/>
        </p:xfrm>
        <a:graphic>
          <a:graphicData uri="http://schemas.openxmlformats.org/presentationml/2006/ole">
            <mc:AlternateContent xmlns:mc="http://schemas.openxmlformats.org/markup-compatibility/2006">
              <mc:Choice xmlns:v="urn:schemas-microsoft-com:vml" Requires="v">
                <p:oleObj spid="_x0000_s20540" name="Equation" r:id="rId7" imgW="4927320" imgH="1600200" progId="Equation.DSMT4">
                  <p:embed/>
                </p:oleObj>
              </mc:Choice>
              <mc:Fallback>
                <p:oleObj name="Equation" r:id="rId7" imgW="4927320" imgH="1600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536" y="2459831"/>
                        <a:ext cx="6762750" cy="219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327910180"/>
              </p:ext>
            </p:extLst>
          </p:nvPr>
        </p:nvGraphicFramePr>
        <p:xfrm>
          <a:off x="1359708" y="5062535"/>
          <a:ext cx="7345363" cy="563563"/>
        </p:xfrm>
        <a:graphic>
          <a:graphicData uri="http://schemas.openxmlformats.org/presentationml/2006/ole">
            <mc:AlternateContent xmlns:mc="http://schemas.openxmlformats.org/markup-compatibility/2006">
              <mc:Choice xmlns:v="urn:schemas-microsoft-com:vml" Requires="v">
                <p:oleObj spid="_x0000_s20541" name="Equation" r:id="rId9" imgW="5029200" imgH="380880" progId="Equation.DSMT4">
                  <p:embed/>
                </p:oleObj>
              </mc:Choice>
              <mc:Fallback>
                <p:oleObj name="Equation" r:id="rId9" imgW="5029200" imgH="38088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9708" y="5062535"/>
                        <a:ext cx="7345363"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8"/>
          <p:cNvSpPr>
            <a:spLocks noChangeArrowheads="1"/>
          </p:cNvSpPr>
          <p:nvPr/>
        </p:nvSpPr>
        <p:spPr bwMode="auto">
          <a:xfrm>
            <a:off x="767408" y="2375694"/>
            <a:ext cx="1000125" cy="579438"/>
          </a:xfrm>
          <a:prstGeom prst="rect">
            <a:avLst/>
          </a:prstGeom>
          <a:noFill/>
          <a:ln w="9525">
            <a:noFill/>
            <a:miter lim="800000"/>
            <a:headEnd/>
            <a:tailEnd/>
          </a:ln>
        </p:spPr>
        <p:txBody>
          <a:bodyPr wrap="none" anchor="ctr">
            <a:spAutoFit/>
          </a:bodyPr>
          <a:lstStyle/>
          <a:p>
            <a:r>
              <a:rPr lang="zh-CN" altLang="en-US" sz="3200" b="1" dirty="0">
                <a:latin typeface="Times New Roman" pitchFamily="18" charset="0"/>
                <a:ea typeface="楷体_GB2312" pitchFamily="49" charset="-122"/>
                <a:cs typeface="Times New Roman" pitchFamily="18" charset="0"/>
              </a:rPr>
              <a:t>解：</a:t>
            </a:r>
          </a:p>
        </p:txBody>
      </p:sp>
      <p:sp>
        <p:nvSpPr>
          <p:cNvPr id="11" name="Rectangle 10"/>
          <p:cNvSpPr>
            <a:spLocks noChangeArrowheads="1"/>
          </p:cNvSpPr>
          <p:nvPr/>
        </p:nvSpPr>
        <p:spPr bwMode="auto">
          <a:xfrm>
            <a:off x="4367808" y="5947919"/>
            <a:ext cx="4465637" cy="519113"/>
          </a:xfrm>
          <a:prstGeom prst="rect">
            <a:avLst/>
          </a:prstGeom>
          <a:noFill/>
          <a:ln w="9525">
            <a:noFill/>
            <a:miter lim="800000"/>
            <a:headEnd/>
            <a:tailEnd/>
          </a:ln>
        </p:spPr>
        <p:txBody>
          <a:bodyPr anchor="ctr">
            <a:spAutoFit/>
          </a:bodyPr>
          <a:lstStyle/>
          <a:p>
            <a:r>
              <a:rPr lang="zh-CN" altLang="en-US" sz="2800" b="1" dirty="0">
                <a:latin typeface="Times New Roman" pitchFamily="18" charset="0"/>
                <a:ea typeface="楷体_GB2312" pitchFamily="49" charset="-122"/>
                <a:cs typeface="Times New Roman" pitchFamily="18" charset="0"/>
              </a:rPr>
              <a:t>故，有</a:t>
            </a:r>
            <a:r>
              <a:rPr lang="en-US" altLang="zh-CN" sz="2800" b="1" dirty="0">
                <a:latin typeface="Times New Roman" pitchFamily="18" charset="0"/>
                <a:ea typeface="楷体_GB2312" pitchFamily="49" charset="-122"/>
                <a:cs typeface="Times New Roman" pitchFamily="18" charset="0"/>
              </a:rPr>
              <a:t>MgF</a:t>
            </a:r>
            <a:r>
              <a:rPr lang="en-US" altLang="zh-CN" sz="2800" b="1" baseline="-30000" dirty="0">
                <a:latin typeface="Times New Roman" pitchFamily="18" charset="0"/>
                <a:ea typeface="楷体_GB2312" pitchFamily="49" charset="-122"/>
                <a:cs typeface="Times New Roman" pitchFamily="18" charset="0"/>
              </a:rPr>
              <a:t>2</a:t>
            </a:r>
            <a:r>
              <a:rPr lang="zh-CN" altLang="en-US" sz="2800" b="1" dirty="0">
                <a:latin typeface="Times New Roman" pitchFamily="18" charset="0"/>
                <a:ea typeface="楷体_GB2312" pitchFamily="49" charset="-122"/>
                <a:cs typeface="Times New Roman" pitchFamily="18" charset="0"/>
              </a:rPr>
              <a:t>沉淀生成。</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heckerboard(across)">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3"/>
          <p:cNvSpPr>
            <a:spLocks noGrp="1"/>
          </p:cNvSpPr>
          <p:nvPr>
            <p:ph type="sldNum" sz="quarter" idx="12"/>
          </p:nvPr>
        </p:nvSpPr>
        <p:spPr>
          <a:noFill/>
        </p:spPr>
        <p:txBody>
          <a:bodyPr/>
          <a:lstStyle/>
          <a:p>
            <a:fld id="{C0A1E978-B1B0-41B2-8C49-6B89CF872FAE}" type="slidenum">
              <a:rPr lang="en-US" altLang="zh-CN" smtClean="0"/>
              <a:pPr/>
              <a:t>29</a:t>
            </a:fld>
            <a:endParaRPr lang="en-US" altLang="zh-CN"/>
          </a:p>
        </p:txBody>
      </p:sp>
      <p:sp>
        <p:nvSpPr>
          <p:cNvPr id="21509" name="Rectangle 6"/>
          <p:cNvSpPr>
            <a:spLocks noChangeArrowheads="1"/>
          </p:cNvSpPr>
          <p:nvPr/>
        </p:nvSpPr>
        <p:spPr bwMode="auto">
          <a:xfrm>
            <a:off x="2207568" y="379862"/>
            <a:ext cx="4681538" cy="519113"/>
          </a:xfrm>
          <a:prstGeom prst="rect">
            <a:avLst/>
          </a:prstGeom>
          <a:noFill/>
          <a:ln w="9525">
            <a:noFill/>
            <a:miter lim="800000"/>
            <a:headEnd/>
            <a:tailEnd/>
          </a:ln>
        </p:spPr>
        <p:txBody>
          <a:bodyPr anchor="ctr">
            <a:spAutoFit/>
          </a:bodyPr>
          <a:lstStyle/>
          <a:p>
            <a:r>
              <a:rPr lang="zh-CN" altLang="en-US" sz="2800" b="1" dirty="0">
                <a:latin typeface="Times New Roman" pitchFamily="18" charset="0"/>
                <a:ea typeface="楷体_GB2312" pitchFamily="49" charset="-122"/>
                <a:cs typeface="Times New Roman" pitchFamily="18" charset="0"/>
              </a:rPr>
              <a:t>若不要</a:t>
            </a:r>
            <a:r>
              <a:rPr lang="en-US" altLang="zh-CN" sz="2800" b="1" dirty="0">
                <a:latin typeface="Times New Roman" pitchFamily="18" charset="0"/>
                <a:ea typeface="楷体_GB2312" pitchFamily="49" charset="-122"/>
                <a:cs typeface="Times New Roman" pitchFamily="18" charset="0"/>
              </a:rPr>
              <a:t>MgF</a:t>
            </a:r>
            <a:r>
              <a:rPr lang="en-US" altLang="zh-CN" sz="2800" b="1" baseline="-30000" dirty="0">
                <a:latin typeface="Times New Roman" pitchFamily="18" charset="0"/>
                <a:ea typeface="楷体_GB2312" pitchFamily="49" charset="-122"/>
                <a:cs typeface="Times New Roman" pitchFamily="18" charset="0"/>
              </a:rPr>
              <a:t>2</a:t>
            </a:r>
            <a:r>
              <a:rPr lang="zh-CN" altLang="en-US" sz="2800" b="1" dirty="0">
                <a:latin typeface="Times New Roman" pitchFamily="18" charset="0"/>
                <a:ea typeface="楷体_GB2312" pitchFamily="49" charset="-122"/>
                <a:cs typeface="Times New Roman" pitchFamily="18" charset="0"/>
              </a:rPr>
              <a:t>沉淀生成：</a:t>
            </a:r>
          </a:p>
        </p:txBody>
      </p:sp>
      <p:graphicFrame>
        <p:nvGraphicFramePr>
          <p:cNvPr id="21507" name="Object 7"/>
          <p:cNvGraphicFramePr>
            <a:graphicFrameLocks noChangeAspect="1"/>
          </p:cNvGraphicFramePr>
          <p:nvPr>
            <p:extLst>
              <p:ext uri="{D42A27DB-BD31-4B8C-83A1-F6EECF244321}">
                <p14:modId xmlns:p14="http://schemas.microsoft.com/office/powerpoint/2010/main" val="836142883"/>
              </p:ext>
            </p:extLst>
          </p:nvPr>
        </p:nvGraphicFramePr>
        <p:xfrm>
          <a:off x="2279576" y="1196752"/>
          <a:ext cx="6091238" cy="1652587"/>
        </p:xfrm>
        <a:graphic>
          <a:graphicData uri="http://schemas.openxmlformats.org/presentationml/2006/ole">
            <mc:AlternateContent xmlns:mc="http://schemas.openxmlformats.org/markup-compatibility/2006">
              <mc:Choice xmlns:v="urn:schemas-microsoft-com:vml" Requires="v">
                <p:oleObj spid="_x0000_s21533" name="Equation" r:id="rId3" imgW="4533840" imgH="1218960" progId="Equation.DSMT4">
                  <p:embed/>
                </p:oleObj>
              </mc:Choice>
              <mc:Fallback>
                <p:oleObj name="Equation" r:id="rId3" imgW="4533840" imgH="12189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196752"/>
                        <a:ext cx="6091238"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8F582083-6521-4971-AF57-FACAFA10936D}"/>
                  </a:ext>
                </a:extLst>
              </p:cNvPr>
              <p:cNvSpPr txBox="1"/>
              <p:nvPr/>
            </p:nvSpPr>
            <p:spPr>
              <a:xfrm>
                <a:off x="3386195" y="3235203"/>
                <a:ext cx="2376264" cy="943528"/>
              </a:xfrm>
              <a:prstGeom prst="rect">
                <a:avLst/>
              </a:prstGeom>
              <a:noFill/>
            </p:spPr>
            <p:txBody>
              <a:bodyPr wrap="square" lIns="0" tIns="0" rIns="0" bIns="0" rtlCol="0">
                <a:spAutoFit/>
              </a:bodyPr>
              <a:lstStyle/>
              <a:p>
                <a:r>
                  <a:rPr lang="en-US" altLang="zh-CN" sz="3200" dirty="0">
                    <a:latin typeface="Times New Roman" panose="02020603050405020304" pitchFamily="18" charset="0"/>
                    <a:cs typeface="Times New Roman" panose="02020603050405020304" pitchFamily="18" charset="0"/>
                  </a:rPr>
                  <a:t>K</a:t>
                </a:r>
                <a:r>
                  <a:rPr lang="en-US" altLang="zh-CN" sz="3200" baseline="-25000" dirty="0">
                    <a:latin typeface="Times New Roman" panose="02020603050405020304" pitchFamily="18" charset="0"/>
                    <a:cs typeface="Times New Roman" panose="02020603050405020304" pitchFamily="18" charset="0"/>
                  </a:rPr>
                  <a:t>a</a:t>
                </a:r>
                <a14:m>
                  <m:oMath xmlns:m="http://schemas.openxmlformats.org/officeDocument/2006/math">
                    <m:r>
                      <a:rPr lang="en-US" altLang="zh-CN" sz="3200" i="1" smtClean="0">
                        <a:latin typeface="Cambria Math" panose="02040503050406030204" pitchFamily="18" charset="0"/>
                      </a:rPr>
                      <m:t>=</m:t>
                    </m:r>
                    <m:f>
                      <m:fPr>
                        <m:ctrlPr>
                          <a:rPr lang="en-US" altLang="zh-CN" sz="3200" i="1" smtClean="0">
                            <a:latin typeface="Cambria Math" panose="02040503050406030204" pitchFamily="18" charset="0"/>
                          </a:rPr>
                        </m:ctrlPr>
                      </m:fPr>
                      <m:num>
                        <m:sSub>
                          <m:sSubPr>
                            <m:ctrlPr>
                              <a:rPr lang="en-US" altLang="zh-CN" sz="3200" i="1" smtClean="0">
                                <a:latin typeface="Cambria Math" panose="02040503050406030204" pitchFamily="18" charset="0"/>
                              </a:rPr>
                            </m:ctrlPr>
                          </m:sSub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𝐶</m:t>
                                </m:r>
                              </m:e>
                              <m:sub>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𝐻</m:t>
                                    </m:r>
                                  </m:e>
                                  <m:sub/>
                                  <m:sup>
                                    <m:r>
                                      <a:rPr lang="en-US" altLang="zh-CN" sz="3200" i="1">
                                        <a:latin typeface="Cambria Math" panose="02040503050406030204" pitchFamily="18" charset="0"/>
                                      </a:rPr>
                                      <m:t>+</m:t>
                                    </m:r>
                                  </m:sup>
                                </m:sSubSup>
                              </m:sub>
                            </m:sSub>
                            <m:r>
                              <a:rPr lang="en-US" altLang="zh-CN" sz="3200" b="0" i="1" smtClean="0">
                                <a:latin typeface="Cambria Math" panose="02040503050406030204" pitchFamily="18" charset="0"/>
                              </a:rPr>
                              <m:t>𝐶</m:t>
                            </m:r>
                          </m:e>
                          <m:sub>
                            <m:sSubSup>
                              <m:sSubSupPr>
                                <m:ctrlPr>
                                  <a:rPr lang="en-US" altLang="zh-CN" sz="3200" i="1" smtClean="0">
                                    <a:latin typeface="Cambria Math" panose="02040503050406030204" pitchFamily="18" charset="0"/>
                                  </a:rPr>
                                </m:ctrlPr>
                              </m:sSubSupPr>
                              <m:e>
                                <m:r>
                                  <a:rPr lang="en-US" altLang="zh-CN" sz="3200" b="0" i="1" smtClean="0">
                                    <a:latin typeface="Cambria Math" panose="02040503050406030204" pitchFamily="18" charset="0"/>
                                  </a:rPr>
                                  <m:t>𝐹</m:t>
                                </m:r>
                              </m:e>
                              <m:sub/>
                              <m:sup>
                                <m:r>
                                  <a:rPr lang="en-US" altLang="zh-CN" sz="3200" b="0" i="1" smtClean="0">
                                    <a:latin typeface="Cambria Math" panose="02040503050406030204" pitchFamily="18" charset="0"/>
                                  </a:rPr>
                                  <m:t>−</m:t>
                                </m:r>
                              </m:sup>
                            </m:sSubSup>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𝐶</m:t>
                            </m:r>
                          </m:e>
                          <m:sub>
                            <m:r>
                              <a:rPr lang="en-US" altLang="zh-CN" sz="3200" b="0" i="1" smtClean="0">
                                <a:latin typeface="Cambria Math" panose="02040503050406030204" pitchFamily="18" charset="0"/>
                              </a:rPr>
                              <m:t>𝐻𝐹</m:t>
                            </m:r>
                          </m:sub>
                        </m:sSub>
                      </m:den>
                    </m:f>
                  </m:oMath>
                </a14:m>
                <a:endParaRPr lang="zh-CN" altLang="en-US" sz="3200" dirty="0">
                  <a:latin typeface="Times New Roman" panose="02020603050405020304" pitchFamily="18" charset="0"/>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8F582083-6521-4971-AF57-FACAFA10936D}"/>
                  </a:ext>
                </a:extLst>
              </p:cNvPr>
              <p:cNvSpPr txBox="1">
                <a:spLocks noRot="1" noChangeAspect="1" noMove="1" noResize="1" noEditPoints="1" noAdjustHandles="1" noChangeArrowheads="1" noChangeShapeType="1" noTextEdit="1"/>
              </p:cNvSpPr>
              <p:nvPr/>
            </p:nvSpPr>
            <p:spPr>
              <a:xfrm>
                <a:off x="3386195" y="3235203"/>
                <a:ext cx="2376264" cy="943528"/>
              </a:xfrm>
              <a:prstGeom prst="rect">
                <a:avLst/>
              </a:prstGeom>
              <a:blipFill>
                <a:blip r:embed="rId5"/>
                <a:stretch>
                  <a:fillRect l="-10256" b="-7143"/>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88FD2A41-9C98-487F-AEF9-4DE95F2E303D}"/>
              </a:ext>
            </a:extLst>
          </p:cNvPr>
          <p:cNvPicPr>
            <a:picLocks noChangeAspect="1"/>
          </p:cNvPicPr>
          <p:nvPr/>
        </p:nvPicPr>
        <p:blipFill rotWithShape="1">
          <a:blip r:embed="rId6"/>
          <a:srcRect t="55701"/>
          <a:stretch/>
        </p:blipFill>
        <p:spPr>
          <a:xfrm>
            <a:off x="1919536" y="4564596"/>
            <a:ext cx="7272808" cy="1096652"/>
          </a:xfrm>
          <a:prstGeom prst="rect">
            <a:avLst/>
          </a:prstGeom>
        </p:spPr>
      </p:pic>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灯片编号占位符 5"/>
          <p:cNvSpPr>
            <a:spLocks noGrp="1"/>
          </p:cNvSpPr>
          <p:nvPr>
            <p:ph type="sldNum" sz="quarter" idx="12"/>
          </p:nvPr>
        </p:nvSpPr>
        <p:spPr>
          <a:noFill/>
        </p:spPr>
        <p:txBody>
          <a:bodyPr/>
          <a:lstStyle/>
          <a:p>
            <a:fld id="{6DE08594-AFE5-4589-AA6D-618032C53FC0}" type="slidenum">
              <a:rPr lang="en-US" altLang="zh-CN" smtClean="0"/>
              <a:pPr/>
              <a:t>30</a:t>
            </a:fld>
            <a:endParaRPr lang="en-US" altLang="zh-CN"/>
          </a:p>
        </p:txBody>
      </p:sp>
      <p:sp>
        <p:nvSpPr>
          <p:cNvPr id="55298" name="Rectangle 2"/>
          <p:cNvSpPr>
            <a:spLocks noGrp="1" noChangeArrowheads="1"/>
          </p:cNvSpPr>
          <p:nvPr>
            <p:ph type="title"/>
          </p:nvPr>
        </p:nvSpPr>
        <p:spPr>
          <a:xfrm>
            <a:off x="2424113" y="260351"/>
            <a:ext cx="7383462" cy="720725"/>
          </a:xfrm>
        </p:spPr>
        <p:txBody>
          <a:bodyPr/>
          <a:lstStyle/>
          <a:p>
            <a:pPr eaLnBrk="1" hangingPunct="1">
              <a:defRPr/>
            </a:pPr>
            <a:r>
              <a:rPr lang="zh-CN" altLang="en-US" sz="4000" b="1" dirty="0">
                <a:solidFill>
                  <a:schemeClr val="tx1"/>
                </a:solidFill>
                <a:effectLst>
                  <a:outerShdw blurRad="38100" dist="38100" dir="2700000" algn="tl">
                    <a:srgbClr val="C0C0C0"/>
                  </a:outerShdw>
                </a:effectLst>
                <a:latin typeface="楷体_GB2312" pitchFamily="49" charset="-122"/>
                <a:ea typeface="楷体_GB2312" pitchFamily="49" charset="-122"/>
              </a:rPr>
              <a:t>三、沉淀的转化</a:t>
            </a:r>
            <a:r>
              <a:rPr lang="zh-CN" altLang="en-US" sz="4000" b="1" dirty="0">
                <a:solidFill>
                  <a:schemeClr val="tx1"/>
                </a:solidFill>
                <a:latin typeface="楷体_GB2312" pitchFamily="49" charset="-122"/>
                <a:ea typeface="楷体_GB2312" pitchFamily="49" charset="-122"/>
              </a:rPr>
              <a:t> </a:t>
            </a:r>
          </a:p>
        </p:txBody>
      </p:sp>
      <p:sp>
        <p:nvSpPr>
          <p:cNvPr id="22536" name="Rectangle 3"/>
          <p:cNvSpPr>
            <a:spLocks noGrp="1" noChangeArrowheads="1"/>
          </p:cNvSpPr>
          <p:nvPr>
            <p:ph type="body" idx="1"/>
          </p:nvPr>
        </p:nvSpPr>
        <p:spPr>
          <a:xfrm>
            <a:off x="1712914" y="1341438"/>
            <a:ext cx="8955087" cy="1655762"/>
          </a:xfrm>
        </p:spPr>
        <p:txBody>
          <a:bodyPr/>
          <a:lstStyle/>
          <a:p>
            <a:pPr marL="0" indent="0" eaLnBrk="1" hangingPunct="1">
              <a:lnSpc>
                <a:spcPct val="170000"/>
              </a:lnSpc>
              <a:buNone/>
            </a:pPr>
            <a:r>
              <a:rPr lang="zh-CN" altLang="en-US" sz="2800" b="1">
                <a:latin typeface="楷体_GB2312" pitchFamily="49" charset="-122"/>
                <a:ea typeface="楷体_GB2312" pitchFamily="49" charset="-122"/>
              </a:rPr>
              <a:t>利用某种试剂，将一种难溶强电解质转化为另一种难溶强电解质的过程，称为</a:t>
            </a:r>
            <a:r>
              <a:rPr lang="zh-CN" altLang="en-US" sz="2800" b="1" u="sng">
                <a:solidFill>
                  <a:srgbClr val="660066"/>
                </a:solidFill>
                <a:latin typeface="楷体_GB2312" pitchFamily="49" charset="-122"/>
                <a:ea typeface="楷体_GB2312" pitchFamily="49" charset="-122"/>
              </a:rPr>
              <a:t>沉淀的转化</a:t>
            </a:r>
            <a:endParaRPr lang="zh-CN" altLang="en-US" sz="2800"/>
          </a:p>
        </p:txBody>
      </p:sp>
      <p:grpSp>
        <p:nvGrpSpPr>
          <p:cNvPr id="22537" name="Group 10"/>
          <p:cNvGrpSpPr>
            <a:grpSpLocks/>
          </p:cNvGrpSpPr>
          <p:nvPr/>
        </p:nvGrpSpPr>
        <p:grpSpPr bwMode="auto">
          <a:xfrm>
            <a:off x="2566988" y="3500439"/>
            <a:ext cx="6553200" cy="719137"/>
            <a:chOff x="-31" y="1788"/>
            <a:chExt cx="4710" cy="581"/>
          </a:xfrm>
        </p:grpSpPr>
        <p:graphicFrame>
          <p:nvGraphicFramePr>
            <p:cNvPr id="22531" name="Object 11"/>
            <p:cNvGraphicFramePr>
              <a:graphicFrameLocks noChangeAspect="1"/>
            </p:cNvGraphicFramePr>
            <p:nvPr/>
          </p:nvGraphicFramePr>
          <p:xfrm>
            <a:off x="-31" y="1788"/>
            <a:ext cx="2283" cy="581"/>
          </p:xfrm>
          <a:graphic>
            <a:graphicData uri="http://schemas.openxmlformats.org/presentationml/2006/ole">
              <mc:AlternateContent xmlns:mc="http://schemas.openxmlformats.org/markup-compatibility/2006">
                <mc:Choice xmlns:v="urn:schemas-microsoft-com:vml" Requires="v">
                  <p:oleObj spid="_x0000_s22586" name="公式" r:id="rId4" imgW="1422360" imgH="368280" progId="Equation.3">
                    <p:embed/>
                  </p:oleObj>
                </mc:Choice>
                <mc:Fallback>
                  <p:oleObj name="公式" r:id="rId4" imgW="1422360" imgH="36828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 y="1788"/>
                          <a:ext cx="2283" cy="581"/>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graphicFrame>
          <p:nvGraphicFramePr>
            <p:cNvPr id="22532" name="Object 12"/>
            <p:cNvGraphicFramePr>
              <a:graphicFrameLocks noChangeAspect="1"/>
            </p:cNvGraphicFramePr>
            <p:nvPr/>
          </p:nvGraphicFramePr>
          <p:xfrm>
            <a:off x="2018" y="1979"/>
            <a:ext cx="635" cy="227"/>
          </p:xfrm>
          <a:graphic>
            <a:graphicData uri="http://schemas.openxmlformats.org/presentationml/2006/ole">
              <mc:AlternateContent xmlns:mc="http://schemas.openxmlformats.org/markup-compatibility/2006">
                <mc:Choice xmlns:v="urn:schemas-microsoft-com:vml" Requires="v">
                  <p:oleObj spid="_x0000_s22587" r:id="rId6" imgW="660471" imgH="176981" progId="">
                    <p:embed/>
                  </p:oleObj>
                </mc:Choice>
                <mc:Fallback>
                  <p:oleObj r:id="rId6" imgW="660471" imgH="176981" progId="">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8" y="1979"/>
                          <a:ext cx="635"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3"/>
            <p:cNvGraphicFramePr>
              <a:graphicFrameLocks noChangeAspect="1"/>
            </p:cNvGraphicFramePr>
            <p:nvPr/>
          </p:nvGraphicFramePr>
          <p:xfrm>
            <a:off x="2534" y="1789"/>
            <a:ext cx="2145" cy="573"/>
          </p:xfrm>
          <a:graphic>
            <a:graphicData uri="http://schemas.openxmlformats.org/presentationml/2006/ole">
              <mc:AlternateContent xmlns:mc="http://schemas.openxmlformats.org/markup-compatibility/2006">
                <mc:Choice xmlns:v="urn:schemas-microsoft-com:vml" Requires="v">
                  <p:oleObj spid="_x0000_s22588" name="公式" r:id="rId8" imgW="1358640" imgH="368280" progId="Equation.3">
                    <p:embed/>
                  </p:oleObj>
                </mc:Choice>
                <mc:Fallback>
                  <p:oleObj name="公式" r:id="rId8" imgW="1358640" imgH="36828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34" y="1789"/>
                          <a:ext cx="2145" cy="573"/>
                        </a:xfrm>
                        <a:prstGeom prst="rect">
                          <a:avLst/>
                        </a:prstGeom>
                        <a:noFill/>
                        <a:extLst>
                          <a:ext uri="{909E8E84-426E-40DD-AFC4-6F175D3DCCD1}">
                            <a14:hiddenFill xmlns:a14="http://schemas.microsoft.com/office/drawing/2010/main">
                              <a:solidFill>
                                <a:srgbClr val="FF0000"/>
                              </a:solidFill>
                            </a14:hiddenFill>
                          </a:ext>
                        </a:extLst>
                      </p:spPr>
                    </p:pic>
                  </p:oleObj>
                </mc:Fallback>
              </mc:AlternateContent>
            </a:graphicData>
          </a:graphic>
        </p:graphicFrame>
      </p:grpSp>
      <p:graphicFrame>
        <p:nvGraphicFramePr>
          <p:cNvPr id="55310" name="Object 14"/>
          <p:cNvGraphicFramePr>
            <a:graphicFrameLocks noChangeAspect="1"/>
          </p:cNvGraphicFramePr>
          <p:nvPr/>
        </p:nvGraphicFramePr>
        <p:xfrm>
          <a:off x="1847851" y="4508500"/>
          <a:ext cx="8640763" cy="1119188"/>
        </p:xfrm>
        <a:graphic>
          <a:graphicData uri="http://schemas.openxmlformats.org/presentationml/2006/ole">
            <mc:AlternateContent xmlns:mc="http://schemas.openxmlformats.org/markup-compatibility/2006">
              <mc:Choice xmlns:v="urn:schemas-microsoft-com:vml" Requires="v">
                <p:oleObj spid="_x0000_s22589" name="Equation" r:id="rId10" imgW="4597200" imgH="609480" progId="Equation.DSMT4">
                  <p:embed/>
                </p:oleObj>
              </mc:Choice>
              <mc:Fallback>
                <p:oleObj name="Equation" r:id="rId10" imgW="4597200" imgH="60948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7851" y="4508500"/>
                        <a:ext cx="8640763"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10"/>
                                        </p:tgtEl>
                                        <p:attrNameLst>
                                          <p:attrName>style.visibility</p:attrName>
                                        </p:attrNameLst>
                                      </p:cBhvr>
                                      <p:to>
                                        <p:strVal val="visible"/>
                                      </p:to>
                                    </p:set>
                                    <p:anim calcmode="lin" valueType="num">
                                      <p:cBhvr additive="base">
                                        <p:cTn id="7" dur="500" fill="hold"/>
                                        <p:tgtEl>
                                          <p:spTgt spid="55310"/>
                                        </p:tgtEl>
                                        <p:attrNameLst>
                                          <p:attrName>ppt_x</p:attrName>
                                        </p:attrNameLst>
                                      </p:cBhvr>
                                      <p:tavLst>
                                        <p:tav tm="0">
                                          <p:val>
                                            <p:strVal val="#ppt_x"/>
                                          </p:val>
                                        </p:tav>
                                        <p:tav tm="100000">
                                          <p:val>
                                            <p:strVal val="#ppt_x"/>
                                          </p:val>
                                        </p:tav>
                                      </p:tavLst>
                                    </p:anim>
                                    <p:anim calcmode="lin" valueType="num">
                                      <p:cBhvr additive="base">
                                        <p:cTn id="8" dur="500" fill="hold"/>
                                        <p:tgtEl>
                                          <p:spTgt spid="55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BA25B7B9-C56E-42B4-8A45-9017F04BC924}" type="slidenum">
              <a:rPr lang="en-US" altLang="zh-CN" smtClean="0"/>
              <a:pPr/>
              <a:t>31</a:t>
            </a:fld>
            <a:endParaRPr lang="en-US" altLang="zh-CN"/>
          </a:p>
        </p:txBody>
      </p:sp>
      <p:sp>
        <p:nvSpPr>
          <p:cNvPr id="38915" name="Rectangle 7"/>
          <p:cNvSpPr>
            <a:spLocks noGrp="1" noChangeArrowheads="1"/>
          </p:cNvSpPr>
          <p:nvPr>
            <p:ph type="body" idx="1"/>
          </p:nvPr>
        </p:nvSpPr>
        <p:spPr>
          <a:xfrm>
            <a:off x="551384" y="1593056"/>
            <a:ext cx="10801199" cy="3671888"/>
          </a:xfrm>
        </p:spPr>
        <p:txBody>
          <a:bodyPr/>
          <a:lstStyle/>
          <a:p>
            <a:pPr eaLnBrk="1" hangingPunct="1">
              <a:lnSpc>
                <a:spcPct val="200000"/>
              </a:lnSpc>
            </a:pPr>
            <a:r>
              <a:rPr lang="zh-CN" altLang="en-US" sz="2800" b="1" dirty="0">
                <a:latin typeface="Times New Roman" pitchFamily="18" charset="0"/>
                <a:ea typeface="楷体_GB2312" pitchFamily="49" charset="-122"/>
              </a:rPr>
              <a:t>将</a:t>
            </a:r>
            <a:r>
              <a:rPr lang="en-US" altLang="zh-CN" sz="2800" b="1" dirty="0">
                <a:latin typeface="Times New Roman" pitchFamily="18" charset="0"/>
                <a:ea typeface="楷体_GB2312" pitchFamily="49" charset="-122"/>
              </a:rPr>
              <a:t>BaSO</a:t>
            </a:r>
            <a:r>
              <a:rPr lang="en-US" altLang="zh-CN" sz="2800" b="1" baseline="-25000" dirty="0">
                <a:latin typeface="Times New Roman" pitchFamily="18" charset="0"/>
                <a:ea typeface="楷体_GB2312" pitchFamily="49" charset="-122"/>
              </a:rPr>
              <a:t>4</a:t>
            </a:r>
            <a:r>
              <a:rPr lang="zh-CN" altLang="en-US" sz="2800" b="1" dirty="0">
                <a:latin typeface="Times New Roman" pitchFamily="18" charset="0"/>
                <a:ea typeface="楷体_GB2312" pitchFamily="49" charset="-122"/>
              </a:rPr>
              <a:t>置于</a:t>
            </a:r>
            <a:r>
              <a:rPr lang="en-US" altLang="zh-CN" sz="2800" b="1" dirty="0">
                <a:latin typeface="Times New Roman" pitchFamily="18" charset="0"/>
                <a:ea typeface="楷体_GB2312" pitchFamily="49" charset="-122"/>
              </a:rPr>
              <a:t>Na</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CO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溶液中，可否发生沉淀的转化生成</a:t>
            </a:r>
            <a:r>
              <a:rPr lang="en-US" altLang="zh-CN" sz="2800" b="1" dirty="0">
                <a:latin typeface="Times New Roman" pitchFamily="18" charset="0"/>
                <a:ea typeface="楷体_GB2312" pitchFamily="49" charset="-122"/>
              </a:rPr>
              <a:t>BaCO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沉淀？要在</a:t>
            </a:r>
            <a:r>
              <a:rPr lang="en-US" altLang="zh-CN" sz="2800" b="1" dirty="0">
                <a:latin typeface="Times New Roman" pitchFamily="18" charset="0"/>
                <a:ea typeface="楷体_GB2312" pitchFamily="49" charset="-122"/>
              </a:rPr>
              <a:t>100mLNa</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CO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溶液中将</a:t>
            </a:r>
            <a:r>
              <a:rPr lang="en-US" altLang="zh-CN" sz="2800" b="1" dirty="0">
                <a:latin typeface="Times New Roman" pitchFamily="18" charset="0"/>
                <a:ea typeface="楷体_GB2312" pitchFamily="49" charset="-122"/>
              </a:rPr>
              <a:t>0.0010molBaSO</a:t>
            </a:r>
            <a:r>
              <a:rPr lang="en-US" altLang="zh-CN" sz="2800" b="1" baseline="-25000" dirty="0">
                <a:latin typeface="Times New Roman" pitchFamily="18" charset="0"/>
                <a:ea typeface="楷体_GB2312" pitchFamily="49" charset="-122"/>
              </a:rPr>
              <a:t>4</a:t>
            </a:r>
            <a:r>
              <a:rPr lang="zh-CN" altLang="en-US" sz="2800" b="1" dirty="0">
                <a:latin typeface="Times New Roman" pitchFamily="18" charset="0"/>
                <a:ea typeface="楷体_GB2312" pitchFamily="49" charset="-122"/>
              </a:rPr>
              <a:t>完全转化为</a:t>
            </a:r>
            <a:r>
              <a:rPr lang="en-US" altLang="zh-CN" sz="2800" b="1" dirty="0">
                <a:latin typeface="Times New Roman" pitchFamily="18" charset="0"/>
                <a:ea typeface="楷体_GB2312" pitchFamily="49" charset="-122"/>
              </a:rPr>
              <a:t>BaCO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沉淀，</a:t>
            </a:r>
            <a:r>
              <a:rPr lang="en-US" altLang="zh-CN" sz="2800" b="1" dirty="0">
                <a:latin typeface="Times New Roman" pitchFamily="18" charset="0"/>
                <a:ea typeface="楷体_GB2312" pitchFamily="49" charset="-122"/>
              </a:rPr>
              <a:t>Na</a:t>
            </a:r>
            <a:r>
              <a:rPr lang="en-US" altLang="zh-CN" sz="2800" b="1" baseline="-25000" dirty="0">
                <a:latin typeface="Times New Roman" pitchFamily="18" charset="0"/>
                <a:ea typeface="楷体_GB2312" pitchFamily="49" charset="-122"/>
              </a:rPr>
              <a:t>2</a:t>
            </a:r>
            <a:r>
              <a:rPr lang="en-US" altLang="zh-CN" sz="2800" b="1" dirty="0">
                <a:latin typeface="Times New Roman" pitchFamily="18" charset="0"/>
                <a:ea typeface="楷体_GB2312" pitchFamily="49" charset="-122"/>
              </a:rPr>
              <a:t>CO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溶液的浓度至少多大？</a:t>
            </a:r>
          </a:p>
        </p:txBody>
      </p:sp>
    </p:spTree>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3"/>
          <p:cNvSpPr>
            <a:spLocks noGrp="1"/>
          </p:cNvSpPr>
          <p:nvPr>
            <p:ph type="sldNum" sz="quarter" idx="12"/>
          </p:nvPr>
        </p:nvSpPr>
        <p:spPr>
          <a:noFill/>
        </p:spPr>
        <p:txBody>
          <a:bodyPr/>
          <a:lstStyle/>
          <a:p>
            <a:fld id="{B6D0787A-5068-4D61-867E-227A75170E10}" type="slidenum">
              <a:rPr lang="en-US" altLang="zh-CN" smtClean="0"/>
              <a:pPr/>
              <a:t>32</a:t>
            </a:fld>
            <a:endParaRPr lang="en-US" altLang="zh-CN"/>
          </a:p>
        </p:txBody>
      </p:sp>
      <p:graphicFrame>
        <p:nvGraphicFramePr>
          <p:cNvPr id="160772" name="Object 4"/>
          <p:cNvGraphicFramePr>
            <a:graphicFrameLocks noChangeAspect="1"/>
          </p:cNvGraphicFramePr>
          <p:nvPr>
            <p:extLst>
              <p:ext uri="{D42A27DB-BD31-4B8C-83A1-F6EECF244321}">
                <p14:modId xmlns:p14="http://schemas.microsoft.com/office/powerpoint/2010/main" val="4170040415"/>
              </p:ext>
            </p:extLst>
          </p:nvPr>
        </p:nvGraphicFramePr>
        <p:xfrm>
          <a:off x="983432" y="1333500"/>
          <a:ext cx="9649643" cy="5130800"/>
        </p:xfrm>
        <a:graphic>
          <a:graphicData uri="http://schemas.openxmlformats.org/presentationml/2006/ole">
            <mc:AlternateContent xmlns:mc="http://schemas.openxmlformats.org/markup-compatibility/2006">
              <mc:Choice xmlns:v="urn:schemas-microsoft-com:vml" Requires="v">
                <p:oleObj spid="_x0000_s23568" name="文档" r:id="rId3" imgW="4238147" imgH="2377165" progId="Word.Document.8">
                  <p:embed/>
                </p:oleObj>
              </mc:Choice>
              <mc:Fallback>
                <p:oleObj name="文档" r:id="rId3" imgW="4238147" imgH="237716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432" y="1333500"/>
                        <a:ext cx="9649643" cy="5130800"/>
                      </a:xfrm>
                      <a:prstGeom prst="rect">
                        <a:avLst/>
                      </a:prstGeom>
                      <a:noFill/>
                    </p:spPr>
                  </p:pic>
                </p:oleObj>
              </mc:Fallback>
            </mc:AlternateContent>
          </a:graphicData>
        </a:graphic>
      </p:graphicFrame>
    </p:spTree>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9C449808-4F03-4E3E-878F-811B05074598}" type="slidenum">
              <a:rPr lang="en-US" altLang="zh-CN" smtClean="0"/>
              <a:pPr/>
              <a:t>33</a:t>
            </a:fld>
            <a:endParaRPr lang="en-US" altLang="zh-CN"/>
          </a:p>
        </p:txBody>
      </p:sp>
      <p:sp>
        <p:nvSpPr>
          <p:cNvPr id="39939" name="Rectangle 2"/>
          <p:cNvSpPr>
            <a:spLocks noGrp="1" noChangeArrowheads="1"/>
          </p:cNvSpPr>
          <p:nvPr>
            <p:ph type="title"/>
          </p:nvPr>
        </p:nvSpPr>
        <p:spPr>
          <a:xfrm>
            <a:off x="1774825" y="333375"/>
            <a:ext cx="8642350" cy="819150"/>
          </a:xfrm>
        </p:spPr>
        <p:txBody>
          <a:bodyPr/>
          <a:lstStyle/>
          <a:p>
            <a:pPr eaLnBrk="1" hangingPunct="1"/>
            <a:r>
              <a:rPr lang="zh-CN" altLang="en-US" sz="4000" b="1">
                <a:solidFill>
                  <a:schemeClr val="tx1"/>
                </a:solidFill>
                <a:ea typeface="楷体_GB2312" pitchFamily="49" charset="-122"/>
              </a:rPr>
              <a:t>四、分步沉淀</a:t>
            </a:r>
          </a:p>
        </p:txBody>
      </p:sp>
      <p:sp>
        <p:nvSpPr>
          <p:cNvPr id="39940" name="Rectangle 5"/>
          <p:cNvSpPr>
            <a:spLocks noChangeArrowheads="1"/>
          </p:cNvSpPr>
          <p:nvPr/>
        </p:nvSpPr>
        <p:spPr bwMode="auto">
          <a:xfrm>
            <a:off x="516975" y="1700808"/>
            <a:ext cx="11377264" cy="3816350"/>
          </a:xfrm>
          <a:prstGeom prst="rect">
            <a:avLst/>
          </a:prstGeom>
          <a:noFill/>
          <a:ln w="9525">
            <a:noFill/>
            <a:miter lim="800000"/>
            <a:headEnd/>
            <a:tailEnd/>
          </a:ln>
        </p:spPr>
        <p:txBody>
          <a:bodyPr/>
          <a:lstStyle/>
          <a:p>
            <a:pPr marL="342900" indent="-342900">
              <a:lnSpc>
                <a:spcPct val="200000"/>
              </a:lnSpc>
              <a:spcBef>
                <a:spcPct val="20000"/>
              </a:spcBef>
              <a:buClr>
                <a:schemeClr val="folHlink"/>
              </a:buClr>
              <a:buSzPct val="60000"/>
              <a:buFont typeface="Wingdings" pitchFamily="2" charset="2"/>
              <a:buChar char="n"/>
            </a:pPr>
            <a:r>
              <a:rPr lang="zh-CN" altLang="en-US" sz="3000" b="1" dirty="0">
                <a:latin typeface="Times New Roman" pitchFamily="18" charset="0"/>
                <a:ea typeface="楷体_GB2312" pitchFamily="49" charset="-122"/>
              </a:rPr>
              <a:t>当溶液中有两种或两种以上离子可与同一沉淀剂生成沉淀时，只要缓慢加入沉淀剂，</a:t>
            </a:r>
            <a:r>
              <a:rPr lang="zh-CN" altLang="en-US" sz="3000" b="1" dirty="0">
                <a:solidFill>
                  <a:srgbClr val="0000FF"/>
                </a:solidFill>
                <a:latin typeface="Times New Roman" pitchFamily="18" charset="0"/>
                <a:ea typeface="楷体_GB2312" pitchFamily="49" charset="-122"/>
              </a:rPr>
              <a:t>沉淀就会按先后顺序从溶液中析出。</a:t>
            </a:r>
            <a:r>
              <a:rPr lang="zh-CN" altLang="en-US" sz="3000" b="1" dirty="0">
                <a:latin typeface="Times New Roman" pitchFamily="18" charset="0"/>
                <a:ea typeface="楷体_GB2312" pitchFamily="49" charset="-122"/>
              </a:rPr>
              <a:t>这种按先后顺序沉淀的现象，称为</a:t>
            </a:r>
            <a:r>
              <a:rPr lang="zh-CN" altLang="en-US" sz="3000" b="1" dirty="0">
                <a:solidFill>
                  <a:srgbClr val="0000FF"/>
                </a:solidFill>
                <a:latin typeface="Times New Roman" pitchFamily="18" charset="0"/>
                <a:ea typeface="楷体_GB2312" pitchFamily="49" charset="-122"/>
              </a:rPr>
              <a:t>分步沉淀</a:t>
            </a:r>
          </a:p>
        </p:txBody>
      </p:sp>
    </p:spTree>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灯片编号占位符 6"/>
          <p:cNvSpPr>
            <a:spLocks noGrp="1"/>
          </p:cNvSpPr>
          <p:nvPr>
            <p:ph type="sldNum" sz="quarter" idx="12"/>
          </p:nvPr>
        </p:nvSpPr>
        <p:spPr>
          <a:noFill/>
        </p:spPr>
        <p:txBody>
          <a:bodyPr/>
          <a:lstStyle/>
          <a:p>
            <a:fld id="{06262FCB-5144-40CC-AEC7-E8CBEC3A3EE2}" type="slidenum">
              <a:rPr lang="en-US" altLang="zh-CN" smtClean="0"/>
              <a:pPr/>
              <a:t>34</a:t>
            </a:fld>
            <a:endParaRPr lang="en-US" altLang="zh-CN"/>
          </a:p>
        </p:txBody>
      </p:sp>
      <p:sp>
        <p:nvSpPr>
          <p:cNvPr id="24582" name="Rectangle 4"/>
          <p:cNvSpPr>
            <a:spLocks noGrp="1" noChangeArrowheads="1"/>
          </p:cNvSpPr>
          <p:nvPr>
            <p:ph type="body" sz="half" idx="1"/>
          </p:nvPr>
        </p:nvSpPr>
        <p:spPr>
          <a:xfrm>
            <a:off x="1559497" y="81755"/>
            <a:ext cx="10513168" cy="1547046"/>
          </a:xfrm>
        </p:spPr>
        <p:txBody>
          <a:bodyPr/>
          <a:lstStyle/>
          <a:p>
            <a:pPr marL="0" indent="0" eaLnBrk="1" hangingPunct="1">
              <a:lnSpc>
                <a:spcPct val="155000"/>
              </a:lnSpc>
              <a:buNone/>
            </a:pPr>
            <a:r>
              <a:rPr lang="en-US" altLang="zh-CN" sz="2800" b="1"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教本）往含有</a:t>
            </a:r>
            <a:r>
              <a:rPr lang="en-US" altLang="zh-CN" sz="2800" b="1" dirty="0">
                <a:latin typeface="Times New Roman" pitchFamily="18" charset="0"/>
                <a:ea typeface="楷体_GB2312" pitchFamily="49" charset="-122"/>
              </a:rPr>
              <a:t>0.10mol·L</a:t>
            </a:r>
            <a:r>
              <a:rPr lang="en-US" altLang="zh-CN" sz="2800" b="1" baseline="30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Cl</a:t>
            </a:r>
            <a:r>
              <a:rPr lang="en-US" altLang="zh-CN" sz="2800" b="1" baseline="30000"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和</a:t>
            </a:r>
            <a:r>
              <a:rPr lang="en-US" altLang="zh-CN" sz="2800" b="1" dirty="0">
                <a:latin typeface="Times New Roman" pitchFamily="18" charset="0"/>
                <a:ea typeface="楷体_GB2312" pitchFamily="49" charset="-122"/>
              </a:rPr>
              <a:t>0.10mol·L</a:t>
            </a:r>
            <a:r>
              <a:rPr lang="en-US" altLang="zh-CN" sz="2800" b="1" baseline="30000" dirty="0">
                <a:latin typeface="Times New Roman" pitchFamily="18" charset="0"/>
                <a:ea typeface="楷体_GB2312" pitchFamily="49" charset="-122"/>
              </a:rPr>
              <a:t>-1</a:t>
            </a:r>
            <a:r>
              <a:rPr lang="en-US" altLang="zh-CN" sz="2800" b="1" dirty="0">
                <a:latin typeface="Times New Roman" pitchFamily="18" charset="0"/>
                <a:ea typeface="楷体_GB2312" pitchFamily="49" charset="-122"/>
              </a:rPr>
              <a:t>I</a:t>
            </a:r>
            <a:r>
              <a:rPr lang="en-US" altLang="zh-CN" sz="2800" b="1" baseline="30000"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的溶液中，逐滴加入</a:t>
            </a:r>
            <a:r>
              <a:rPr lang="en-US" altLang="zh-CN" sz="2800" b="1" dirty="0">
                <a:latin typeface="Times New Roman" pitchFamily="18" charset="0"/>
                <a:ea typeface="楷体_GB2312" pitchFamily="49" charset="-122"/>
              </a:rPr>
              <a:t>AgNO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溶液。能否用逐滴加入</a:t>
            </a:r>
            <a:r>
              <a:rPr lang="en-US" altLang="zh-CN" sz="2800" b="1" dirty="0">
                <a:latin typeface="Times New Roman" pitchFamily="18" charset="0"/>
                <a:ea typeface="楷体_GB2312" pitchFamily="49" charset="-122"/>
              </a:rPr>
              <a:t>AgNO</a:t>
            </a:r>
            <a:r>
              <a:rPr lang="en-US" altLang="zh-CN" sz="2800" b="1" baseline="-25000" dirty="0">
                <a:latin typeface="Times New Roman" pitchFamily="18" charset="0"/>
                <a:ea typeface="楷体_GB2312" pitchFamily="49" charset="-122"/>
              </a:rPr>
              <a:t>3</a:t>
            </a:r>
            <a:r>
              <a:rPr lang="zh-CN" altLang="en-US" sz="2800" b="1" dirty="0">
                <a:latin typeface="Times New Roman" pitchFamily="18" charset="0"/>
                <a:ea typeface="楷体_GB2312" pitchFamily="49" charset="-122"/>
              </a:rPr>
              <a:t>溶液的方法将</a:t>
            </a:r>
            <a:r>
              <a:rPr lang="en-US" altLang="zh-CN" sz="2800" b="1" dirty="0">
                <a:latin typeface="Times New Roman" pitchFamily="18" charset="0"/>
                <a:ea typeface="楷体_GB2312" pitchFamily="49" charset="-122"/>
              </a:rPr>
              <a:t>Cl</a:t>
            </a:r>
            <a:r>
              <a:rPr lang="en-US" altLang="zh-CN" sz="2800" b="1" baseline="30000"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和</a:t>
            </a:r>
            <a:r>
              <a:rPr lang="en-US" altLang="zh-CN" sz="2800" b="1" dirty="0">
                <a:latin typeface="Times New Roman" pitchFamily="18" charset="0"/>
                <a:ea typeface="楷体_GB2312" pitchFamily="49" charset="-122"/>
              </a:rPr>
              <a:t>I</a:t>
            </a:r>
            <a:r>
              <a:rPr lang="en-US" altLang="zh-CN" sz="2800" b="1" baseline="30000" dirty="0">
                <a:latin typeface="Times New Roman" pitchFamily="18" charset="0"/>
                <a:ea typeface="楷体_GB2312" pitchFamily="49" charset="-122"/>
              </a:rPr>
              <a:t>-</a:t>
            </a:r>
            <a:r>
              <a:rPr lang="zh-CN" altLang="en-US" sz="2800" b="1" dirty="0">
                <a:latin typeface="Times New Roman" pitchFamily="18" charset="0"/>
                <a:ea typeface="楷体_GB2312" pitchFamily="49" charset="-122"/>
              </a:rPr>
              <a:t>分离？</a:t>
            </a:r>
          </a:p>
        </p:txBody>
      </p:sp>
      <p:sp>
        <p:nvSpPr>
          <p:cNvPr id="121862" name="Rectangle 6"/>
          <p:cNvSpPr>
            <a:spLocks noChangeArrowheads="1"/>
          </p:cNvSpPr>
          <p:nvPr/>
        </p:nvSpPr>
        <p:spPr bwMode="auto">
          <a:xfrm>
            <a:off x="339089" y="1939724"/>
            <a:ext cx="11278178" cy="1225550"/>
          </a:xfrm>
          <a:prstGeom prst="rect">
            <a:avLst/>
          </a:prstGeom>
          <a:noFill/>
          <a:ln w="9525">
            <a:noFill/>
            <a:miter lim="800000"/>
            <a:headEnd/>
            <a:tailEnd/>
          </a:ln>
        </p:spPr>
        <p:txBody>
          <a:bodyPr/>
          <a:lstStyle/>
          <a:p>
            <a:pPr marL="342900" indent="-342900">
              <a:lnSpc>
                <a:spcPct val="150000"/>
              </a:lnSpc>
              <a:spcBef>
                <a:spcPct val="20000"/>
              </a:spcBef>
              <a:buClr>
                <a:schemeClr val="folHlink"/>
              </a:buClr>
              <a:buSzPct val="60000"/>
              <a:buFont typeface="Wingdings" pitchFamily="2" charset="2"/>
              <a:buChar char="n"/>
            </a:pPr>
            <a:r>
              <a:rPr lang="zh-CN" altLang="en-US" sz="2400" b="1" dirty="0">
                <a:solidFill>
                  <a:srgbClr val="660033"/>
                </a:solidFill>
                <a:latin typeface="楷体_GB2312" pitchFamily="49" charset="-122"/>
                <a:ea typeface="楷体_GB2312" pitchFamily="49" charset="-122"/>
              </a:rPr>
              <a:t>解</a:t>
            </a:r>
            <a:r>
              <a:rPr lang="zh-CN" altLang="en-US" sz="2400" dirty="0">
                <a:solidFill>
                  <a:srgbClr val="660033"/>
                </a:solidFill>
                <a:latin typeface="楷体_GB2312" pitchFamily="49" charset="-122"/>
                <a:ea typeface="楷体_GB2312" pitchFamily="49" charset="-122"/>
              </a:rPr>
              <a:t>   </a:t>
            </a:r>
            <a:r>
              <a:rPr lang="zh-CN" altLang="en-US" sz="2400" b="1" dirty="0">
                <a:solidFill>
                  <a:srgbClr val="660033"/>
                </a:solidFill>
                <a:latin typeface="楷体_GB2312" pitchFamily="49" charset="-122"/>
                <a:ea typeface="楷体_GB2312" pitchFamily="49" charset="-122"/>
              </a:rPr>
              <a:t>设开始生成</a:t>
            </a:r>
            <a:r>
              <a:rPr lang="en-US" altLang="zh-CN" sz="2400" b="1" dirty="0">
                <a:solidFill>
                  <a:srgbClr val="660033"/>
                </a:solidFill>
                <a:latin typeface="Times New Roman" pitchFamily="18" charset="0"/>
                <a:ea typeface="楷体_GB2312" pitchFamily="49" charset="-122"/>
              </a:rPr>
              <a:t>AgCl</a:t>
            </a:r>
            <a:r>
              <a:rPr lang="zh-CN" altLang="en-US" sz="2400" b="1" dirty="0">
                <a:solidFill>
                  <a:srgbClr val="660033"/>
                </a:solidFill>
                <a:latin typeface="楷体_GB2312" pitchFamily="49" charset="-122"/>
                <a:ea typeface="楷体_GB2312" pitchFamily="49" charset="-122"/>
              </a:rPr>
              <a:t>沉淀所需</a:t>
            </a:r>
            <a:r>
              <a:rPr lang="en-US" altLang="zh-CN" sz="2400" b="1" dirty="0">
                <a:solidFill>
                  <a:srgbClr val="660033"/>
                </a:solidFill>
                <a:latin typeface="Times New Roman" pitchFamily="18" charset="0"/>
                <a:ea typeface="楷体_GB2312" pitchFamily="49" charset="-122"/>
              </a:rPr>
              <a:t>Ag</a:t>
            </a:r>
            <a:r>
              <a:rPr lang="en-US" altLang="zh-CN" sz="2400" b="1" baseline="30000" dirty="0">
                <a:solidFill>
                  <a:srgbClr val="660033"/>
                </a:solidFill>
                <a:latin typeface="Times New Roman" pitchFamily="18" charset="0"/>
                <a:ea typeface="楷体_GB2312" pitchFamily="49" charset="-122"/>
              </a:rPr>
              <a:t>+</a:t>
            </a:r>
            <a:r>
              <a:rPr lang="zh-CN" altLang="en-US" sz="2400" b="1" dirty="0">
                <a:solidFill>
                  <a:srgbClr val="660033"/>
                </a:solidFill>
                <a:latin typeface="楷体_GB2312" pitchFamily="49" charset="-122"/>
                <a:ea typeface="楷体_GB2312" pitchFamily="49" charset="-122"/>
              </a:rPr>
              <a:t>浓度为</a:t>
            </a:r>
            <a:r>
              <a:rPr lang="en-US" altLang="zh-CN" sz="2400" b="1" i="1" dirty="0">
                <a:solidFill>
                  <a:srgbClr val="660033"/>
                </a:solidFill>
                <a:latin typeface="Times New Roman" pitchFamily="18" charset="0"/>
                <a:ea typeface="楷体_GB2312" pitchFamily="49" charset="-122"/>
              </a:rPr>
              <a:t>c</a:t>
            </a:r>
            <a:r>
              <a:rPr lang="en-US" altLang="zh-CN" sz="2400" b="1" baseline="-25000" dirty="0">
                <a:solidFill>
                  <a:srgbClr val="660033"/>
                </a:solidFill>
                <a:latin typeface="Times New Roman" pitchFamily="18" charset="0"/>
                <a:ea typeface="楷体_GB2312" pitchFamily="49" charset="-122"/>
              </a:rPr>
              <a:t>1</a:t>
            </a:r>
            <a:r>
              <a:rPr lang="zh-CN" altLang="en-US" sz="2400" b="1" dirty="0">
                <a:solidFill>
                  <a:srgbClr val="660033"/>
                </a:solidFill>
                <a:latin typeface="楷体_GB2312" pitchFamily="49" charset="-122"/>
                <a:ea typeface="楷体_GB2312" pitchFamily="49" charset="-122"/>
              </a:rPr>
              <a:t>，开始生成</a:t>
            </a:r>
            <a:r>
              <a:rPr lang="en-US" altLang="zh-CN" sz="2400" b="1" dirty="0" err="1">
                <a:solidFill>
                  <a:srgbClr val="660033"/>
                </a:solidFill>
                <a:latin typeface="Times New Roman" pitchFamily="18" charset="0"/>
                <a:ea typeface="楷体_GB2312" pitchFamily="49" charset="-122"/>
              </a:rPr>
              <a:t>AgI</a:t>
            </a:r>
            <a:r>
              <a:rPr lang="zh-CN" altLang="en-US" sz="2400" b="1" dirty="0">
                <a:solidFill>
                  <a:srgbClr val="660033"/>
                </a:solidFill>
                <a:latin typeface="楷体_GB2312" pitchFamily="49" charset="-122"/>
                <a:ea typeface="楷体_GB2312" pitchFamily="49" charset="-122"/>
              </a:rPr>
              <a:t>沉淀所需</a:t>
            </a:r>
            <a:r>
              <a:rPr lang="en-US" altLang="zh-CN" sz="2400" b="1" dirty="0">
                <a:solidFill>
                  <a:srgbClr val="660033"/>
                </a:solidFill>
                <a:latin typeface="Times New Roman" pitchFamily="18" charset="0"/>
                <a:ea typeface="楷体_GB2312" pitchFamily="49" charset="-122"/>
              </a:rPr>
              <a:t>Ag</a:t>
            </a:r>
            <a:r>
              <a:rPr lang="en-US" altLang="zh-CN" sz="2400" b="1" baseline="30000" dirty="0">
                <a:solidFill>
                  <a:srgbClr val="660033"/>
                </a:solidFill>
                <a:latin typeface="Times New Roman" pitchFamily="18" charset="0"/>
                <a:ea typeface="楷体_GB2312" pitchFamily="49" charset="-122"/>
              </a:rPr>
              <a:t>+</a:t>
            </a:r>
            <a:r>
              <a:rPr lang="zh-CN" altLang="en-US" sz="2400" b="1" dirty="0">
                <a:solidFill>
                  <a:srgbClr val="660033"/>
                </a:solidFill>
                <a:latin typeface="楷体_GB2312" pitchFamily="49" charset="-122"/>
                <a:ea typeface="楷体_GB2312" pitchFamily="49" charset="-122"/>
              </a:rPr>
              <a:t>浓度为</a:t>
            </a:r>
            <a:r>
              <a:rPr lang="en-US" altLang="zh-CN" sz="2400" b="1" i="1" dirty="0">
                <a:solidFill>
                  <a:srgbClr val="660033"/>
                </a:solidFill>
                <a:latin typeface="Times New Roman" pitchFamily="18" charset="0"/>
                <a:ea typeface="楷体_GB2312" pitchFamily="49" charset="-122"/>
              </a:rPr>
              <a:t>c</a:t>
            </a:r>
            <a:r>
              <a:rPr lang="en-US" altLang="zh-CN" sz="2400" b="1" baseline="-25000" dirty="0">
                <a:solidFill>
                  <a:srgbClr val="660033"/>
                </a:solidFill>
                <a:latin typeface="Times New Roman" pitchFamily="18" charset="0"/>
                <a:ea typeface="楷体_GB2312" pitchFamily="49" charset="-122"/>
              </a:rPr>
              <a:t>2</a:t>
            </a:r>
            <a:r>
              <a:rPr lang="zh-CN" altLang="en-US" sz="2400" b="1" dirty="0">
                <a:solidFill>
                  <a:srgbClr val="660033"/>
                </a:solidFill>
                <a:latin typeface="楷体_GB2312" pitchFamily="49" charset="-122"/>
                <a:ea typeface="楷体_GB2312" pitchFamily="49" charset="-122"/>
              </a:rPr>
              <a:t>。当</a:t>
            </a:r>
            <a:r>
              <a:rPr lang="en-US" altLang="zh-CN" sz="2400" b="1" i="1" dirty="0">
                <a:solidFill>
                  <a:srgbClr val="660033"/>
                </a:solidFill>
                <a:latin typeface="Times New Roman" pitchFamily="18" charset="0"/>
                <a:ea typeface="楷体_GB2312" pitchFamily="49" charset="-122"/>
              </a:rPr>
              <a:t>Q</a:t>
            </a:r>
            <a:r>
              <a:rPr lang="en-US" altLang="zh-CN" sz="2400" b="1" baseline="-25000" dirty="0">
                <a:solidFill>
                  <a:srgbClr val="660033"/>
                </a:solidFill>
                <a:latin typeface="Times New Roman" pitchFamily="18" charset="0"/>
                <a:ea typeface="楷体_GB2312" pitchFamily="49" charset="-122"/>
              </a:rPr>
              <a:t>c</a:t>
            </a:r>
            <a:r>
              <a:rPr lang="en-US" altLang="zh-CN" sz="2400" b="1" dirty="0">
                <a:solidFill>
                  <a:srgbClr val="660033"/>
                </a:solidFill>
                <a:latin typeface="Times New Roman" pitchFamily="18" charset="0"/>
                <a:ea typeface="楷体_GB2312" pitchFamily="49" charset="-122"/>
              </a:rPr>
              <a:t>=</a:t>
            </a:r>
            <a:r>
              <a:rPr lang="en-US" altLang="zh-CN" sz="2400" b="1" dirty="0" err="1">
                <a:solidFill>
                  <a:srgbClr val="660033"/>
                </a:solidFill>
                <a:latin typeface="Times New Roman" pitchFamily="18" charset="0"/>
                <a:ea typeface="楷体_GB2312" pitchFamily="49" charset="-122"/>
              </a:rPr>
              <a:t>K</a:t>
            </a:r>
            <a:r>
              <a:rPr lang="en-US" altLang="zh-CN" sz="2400" b="1" baseline="-25000" dirty="0" err="1">
                <a:solidFill>
                  <a:srgbClr val="660033"/>
                </a:solidFill>
                <a:latin typeface="Times New Roman" pitchFamily="18" charset="0"/>
                <a:ea typeface="楷体_GB2312" pitchFamily="49" charset="-122"/>
              </a:rPr>
              <a:t>sp</a:t>
            </a:r>
            <a:r>
              <a:rPr lang="ru-RU" altLang="zh-CN" sz="2400" b="1" baseline="30000" dirty="0">
                <a:solidFill>
                  <a:srgbClr val="660033"/>
                </a:solidFill>
                <a:latin typeface="Times New Roman" pitchFamily="18" charset="0"/>
                <a:ea typeface="楷体_GB2312" pitchFamily="49" charset="-122"/>
              </a:rPr>
              <a:t>Ө</a:t>
            </a:r>
            <a:r>
              <a:rPr lang="zh-CN" altLang="en-US" sz="2400" b="1" dirty="0">
                <a:solidFill>
                  <a:srgbClr val="660033"/>
                </a:solidFill>
                <a:latin typeface="楷体_GB2312" pitchFamily="49" charset="-122"/>
                <a:ea typeface="楷体_GB2312" pitchFamily="49" charset="-122"/>
              </a:rPr>
              <a:t>时</a:t>
            </a:r>
          </a:p>
        </p:txBody>
      </p:sp>
      <p:graphicFrame>
        <p:nvGraphicFramePr>
          <p:cNvPr id="121863" name="Object 7"/>
          <p:cNvGraphicFramePr>
            <a:graphicFrameLocks noChangeAspect="1"/>
          </p:cNvGraphicFramePr>
          <p:nvPr>
            <p:extLst>
              <p:ext uri="{D42A27DB-BD31-4B8C-83A1-F6EECF244321}">
                <p14:modId xmlns:p14="http://schemas.microsoft.com/office/powerpoint/2010/main" val="3627026471"/>
              </p:ext>
            </p:extLst>
          </p:nvPr>
        </p:nvGraphicFramePr>
        <p:xfrm>
          <a:off x="1847528" y="3165274"/>
          <a:ext cx="7991475" cy="992188"/>
        </p:xfrm>
        <a:graphic>
          <a:graphicData uri="http://schemas.openxmlformats.org/presentationml/2006/ole">
            <mc:AlternateContent xmlns:mc="http://schemas.openxmlformats.org/markup-compatibility/2006">
              <mc:Choice xmlns:v="urn:schemas-microsoft-com:vml" Requires="v">
                <p:oleObj spid="_x0000_s24621" name="公式" r:id="rId3" imgW="4228920" imgH="507960" progId="Equation.3">
                  <p:embed/>
                </p:oleObj>
              </mc:Choice>
              <mc:Fallback>
                <p:oleObj name="公式" r:id="rId3" imgW="4228920" imgH="50796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3165274"/>
                        <a:ext cx="79914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864" name="Object 8"/>
          <p:cNvGraphicFramePr>
            <a:graphicFrameLocks noChangeAspect="1"/>
          </p:cNvGraphicFramePr>
          <p:nvPr>
            <p:extLst>
              <p:ext uri="{D42A27DB-BD31-4B8C-83A1-F6EECF244321}">
                <p14:modId xmlns:p14="http://schemas.microsoft.com/office/powerpoint/2010/main" val="343705431"/>
              </p:ext>
            </p:extLst>
          </p:nvPr>
        </p:nvGraphicFramePr>
        <p:xfrm>
          <a:off x="1944366" y="4268588"/>
          <a:ext cx="7920037" cy="966787"/>
        </p:xfrm>
        <a:graphic>
          <a:graphicData uri="http://schemas.openxmlformats.org/presentationml/2006/ole">
            <mc:AlternateContent xmlns:mc="http://schemas.openxmlformats.org/markup-compatibility/2006">
              <mc:Choice xmlns:v="urn:schemas-microsoft-com:vml" Requires="v">
                <p:oleObj spid="_x0000_s24622" name="Equation" r:id="rId5" imgW="4216400" imgH="482600" progId="Equation.DSMT4">
                  <p:embed/>
                </p:oleObj>
              </mc:Choice>
              <mc:Fallback>
                <p:oleObj name="Equation" r:id="rId5" imgW="4216400" imgH="482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4366" y="4268588"/>
                        <a:ext cx="7920037"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869" name="Rectangle 13"/>
          <p:cNvSpPr>
            <a:spLocks noChangeArrowheads="1"/>
          </p:cNvSpPr>
          <p:nvPr/>
        </p:nvSpPr>
        <p:spPr bwMode="auto">
          <a:xfrm>
            <a:off x="6084243" y="5133104"/>
            <a:ext cx="2471737" cy="579438"/>
          </a:xfrm>
          <a:prstGeom prst="rect">
            <a:avLst/>
          </a:prstGeom>
          <a:noFill/>
          <a:ln w="9525">
            <a:noFill/>
            <a:miter lim="800000"/>
            <a:headEnd/>
            <a:tailEnd/>
          </a:ln>
        </p:spPr>
        <p:txBody>
          <a:bodyPr wrap="none" anchor="ctr">
            <a:spAutoFit/>
          </a:bodyPr>
          <a:lstStyle/>
          <a:p>
            <a:r>
              <a:rPr lang="en-US" altLang="zh-CN" sz="3200" b="1" dirty="0" err="1">
                <a:solidFill>
                  <a:srgbClr val="660066"/>
                </a:solidFill>
                <a:latin typeface="Times New Roman" pitchFamily="18" charset="0"/>
                <a:ea typeface="楷体_GB2312" pitchFamily="49" charset="-122"/>
              </a:rPr>
              <a:t>AgI</a:t>
            </a:r>
            <a:r>
              <a:rPr lang="zh-CN" altLang="en-US" sz="3200" b="1" dirty="0">
                <a:solidFill>
                  <a:srgbClr val="660066"/>
                </a:solidFill>
                <a:latin typeface="楷体_GB2312" pitchFamily="49" charset="-122"/>
                <a:ea typeface="楷体_GB2312" pitchFamily="49" charset="-122"/>
              </a:rPr>
              <a:t>先沉淀</a:t>
            </a:r>
            <a:r>
              <a:rPr lang="zh-CN" altLang="en-US" sz="3200" b="1" dirty="0">
                <a:latin typeface="楷体_GB2312" pitchFamily="49" charset="-122"/>
                <a:ea typeface="楷体_GB2312" pitchFamily="49" charset="-122"/>
              </a:rPr>
              <a:t>。</a:t>
            </a:r>
          </a:p>
        </p:txBody>
      </p:sp>
      <p:graphicFrame>
        <p:nvGraphicFramePr>
          <p:cNvPr id="2" name="Object 7"/>
          <p:cNvGraphicFramePr>
            <a:graphicFrameLocks noChangeAspect="1"/>
          </p:cNvGraphicFramePr>
          <p:nvPr>
            <p:extLst>
              <p:ext uri="{D42A27DB-BD31-4B8C-83A1-F6EECF244321}">
                <p14:modId xmlns:p14="http://schemas.microsoft.com/office/powerpoint/2010/main" val="2023790116"/>
              </p:ext>
            </p:extLst>
          </p:nvPr>
        </p:nvGraphicFramePr>
        <p:xfrm>
          <a:off x="3275930" y="5205112"/>
          <a:ext cx="2330450" cy="569912"/>
        </p:xfrm>
        <a:graphic>
          <a:graphicData uri="http://schemas.openxmlformats.org/presentationml/2006/ole">
            <mc:AlternateContent xmlns:mc="http://schemas.openxmlformats.org/markup-compatibility/2006">
              <mc:Choice xmlns:v="urn:schemas-microsoft-com:vml" Requires="v">
                <p:oleObj spid="_x0000_s24623" name="公式" r:id="rId7" imgW="1231560" imgH="291960" progId="Equation.3">
                  <p:embed/>
                </p:oleObj>
              </mc:Choice>
              <mc:Fallback>
                <p:oleObj name="公式" r:id="rId7" imgW="1231560" imgH="29196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930" y="5205112"/>
                        <a:ext cx="233045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Effect transition="in" filter="slide(fromBottom)">
                                      <p:cBhvr>
                                        <p:cTn id="7" dur="500"/>
                                        <p:tgtEl>
                                          <p:spTgt spid="1218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1863"/>
                                        </p:tgtEl>
                                        <p:attrNameLst>
                                          <p:attrName>style.visibility</p:attrName>
                                        </p:attrNameLst>
                                      </p:cBhvr>
                                      <p:to>
                                        <p:strVal val="visible"/>
                                      </p:to>
                                    </p:set>
                                    <p:animEffect transition="in" filter="checkerboard(across)">
                                      <p:cBhvr>
                                        <p:cTn id="12" dur="500"/>
                                        <p:tgtEl>
                                          <p:spTgt spid="1218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1864"/>
                                        </p:tgtEl>
                                        <p:attrNameLst>
                                          <p:attrName>style.visibility</p:attrName>
                                        </p:attrNameLst>
                                      </p:cBhvr>
                                      <p:to>
                                        <p:strVal val="visible"/>
                                      </p:to>
                                    </p:set>
                                    <p:animEffect transition="in" filter="slide(fromBottom)">
                                      <p:cBhvr>
                                        <p:cTn id="17" dur="500"/>
                                        <p:tgtEl>
                                          <p:spTgt spid="12186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1869"/>
                                        </p:tgtEl>
                                        <p:attrNameLst>
                                          <p:attrName>style.visibility</p:attrName>
                                        </p:attrNameLst>
                                      </p:cBhvr>
                                      <p:to>
                                        <p:strVal val="visible"/>
                                      </p:to>
                                    </p:set>
                                    <p:animEffect transition="in" filter="slide(fromBottom)">
                                      <p:cBhvr>
                                        <p:cTn id="25" dur="5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p:bldP spid="1218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灯片编号占位符 5"/>
          <p:cNvSpPr>
            <a:spLocks noGrp="1"/>
          </p:cNvSpPr>
          <p:nvPr>
            <p:ph type="sldNum" sz="quarter" idx="12"/>
          </p:nvPr>
        </p:nvSpPr>
        <p:spPr>
          <a:noFill/>
        </p:spPr>
        <p:txBody>
          <a:bodyPr/>
          <a:lstStyle/>
          <a:p>
            <a:fld id="{E7BEFB6D-BADA-4C73-BF06-9F08C827381B}" type="slidenum">
              <a:rPr lang="en-US" altLang="zh-CN" smtClean="0"/>
              <a:pPr/>
              <a:t>35</a:t>
            </a:fld>
            <a:endParaRPr lang="en-US" altLang="zh-CN"/>
          </a:p>
        </p:txBody>
      </p:sp>
      <p:sp>
        <p:nvSpPr>
          <p:cNvPr id="25605" name="Rectangle 3"/>
          <p:cNvSpPr>
            <a:spLocks noGrp="1" noChangeArrowheads="1"/>
          </p:cNvSpPr>
          <p:nvPr>
            <p:ph type="body" idx="1"/>
          </p:nvPr>
        </p:nvSpPr>
        <p:spPr>
          <a:xfrm>
            <a:off x="335360" y="387539"/>
            <a:ext cx="10873332" cy="2447925"/>
          </a:xfrm>
        </p:spPr>
        <p:txBody>
          <a:bodyPr/>
          <a:lstStyle/>
          <a:p>
            <a:pPr eaLnBrk="1" hangingPunct="1">
              <a:lnSpc>
                <a:spcPct val="180000"/>
              </a:lnSpc>
            </a:pP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          如果</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Cl</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开始沉淀之前，</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已经沉淀完全（通常指浓度小于</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10</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mol·L</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沉淀完全时所需</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Ag</a:t>
            </a:r>
            <a:r>
              <a:rPr lang="en-US"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浓度为</a:t>
            </a:r>
            <a:r>
              <a:rPr lang="en-US" altLang="zh-CN" sz="2800" b="1"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800" b="1" baseline="-25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，由于这时仍为</a:t>
            </a:r>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AgI</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的饱和溶液，</a:t>
            </a:r>
            <a:r>
              <a:rPr lang="en-US" altLang="zh-CN" sz="2800" b="1" i="1" dirty="0">
                <a:latin typeface="Times New Roman" panose="02020603050405020304" pitchFamily="18" charset="0"/>
                <a:ea typeface="楷体" panose="02010609060101010101" pitchFamily="49" charset="-122"/>
                <a:cs typeface="Times New Roman" panose="02020603050405020304" pitchFamily="18" charset="0"/>
              </a:rPr>
              <a:t>Q</a:t>
            </a:r>
            <a:r>
              <a:rPr lang="en-US" altLang="zh-CN" sz="2800" b="1" baseline="-2500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sz="2800" b="1" baseline="-25000" dirty="0" err="1">
                <a:latin typeface="Times New Roman" panose="02020603050405020304" pitchFamily="18" charset="0"/>
                <a:ea typeface="楷体" panose="02010609060101010101" pitchFamily="49" charset="-122"/>
                <a:cs typeface="Times New Roman" panose="02020603050405020304" pitchFamily="18" charset="0"/>
              </a:rPr>
              <a:t>sp</a:t>
            </a:r>
            <a:r>
              <a:rPr lang="ru-RU" altLang="zh-CN" sz="2800" b="1" baseline="30000" dirty="0">
                <a:latin typeface="Times New Roman" panose="02020603050405020304" pitchFamily="18" charset="0"/>
                <a:ea typeface="楷体" panose="02010609060101010101" pitchFamily="49" charset="-122"/>
                <a:cs typeface="Times New Roman" panose="02020603050405020304" pitchFamily="18" charset="0"/>
              </a:rPr>
              <a:t>Ө</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，故</a:t>
            </a:r>
          </a:p>
        </p:txBody>
      </p:sp>
      <p:graphicFrame>
        <p:nvGraphicFramePr>
          <p:cNvPr id="25602" name="Object 6"/>
          <p:cNvGraphicFramePr>
            <a:graphicFrameLocks noChangeAspect="1"/>
          </p:cNvGraphicFramePr>
          <p:nvPr/>
        </p:nvGraphicFramePr>
        <p:xfrm>
          <a:off x="2566988" y="3141664"/>
          <a:ext cx="6913562" cy="949325"/>
        </p:xfrm>
        <a:graphic>
          <a:graphicData uri="http://schemas.openxmlformats.org/presentationml/2006/ole">
            <mc:AlternateContent xmlns:mc="http://schemas.openxmlformats.org/markup-compatibility/2006">
              <mc:Choice xmlns:v="urn:schemas-microsoft-com:vml" Requires="v">
                <p:oleObj spid="_x0000_s25631" name="公式" r:id="rId3" imgW="4216400" imgH="482600" progId="Equation.3">
                  <p:embed/>
                </p:oleObj>
              </mc:Choice>
              <mc:Fallback>
                <p:oleObj name="公式" r:id="rId3" imgW="4216400" imgH="482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3141664"/>
                        <a:ext cx="69135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9" name="Rectangle 11"/>
          <p:cNvSpPr>
            <a:spLocks noChangeArrowheads="1"/>
          </p:cNvSpPr>
          <p:nvPr/>
        </p:nvSpPr>
        <p:spPr bwMode="auto">
          <a:xfrm>
            <a:off x="1847851" y="5280025"/>
            <a:ext cx="8424863" cy="1130300"/>
          </a:xfrm>
          <a:prstGeom prst="rect">
            <a:avLst/>
          </a:prstGeom>
          <a:noFill/>
          <a:ln w="9525">
            <a:noFill/>
            <a:miter lim="800000"/>
            <a:headEnd/>
            <a:tailEnd/>
          </a:ln>
        </p:spPr>
        <p:txBody>
          <a:bodyPr anchor="ctr">
            <a:spAutoFit/>
          </a:bodyPr>
          <a:lstStyle/>
          <a:p>
            <a:pPr>
              <a:lnSpc>
                <a:spcPct val="150000"/>
              </a:lnSpc>
            </a:pPr>
            <a:r>
              <a:rPr lang="zh-CN" altLang="en-US" sz="2400" b="1" dirty="0">
                <a:solidFill>
                  <a:srgbClr val="000000"/>
                </a:solidFill>
                <a:latin typeface="Times New Roman" pitchFamily="18" charset="0"/>
                <a:ea typeface="楷体_GB2312" pitchFamily="49" charset="-122"/>
                <a:cs typeface="Times New Roman" pitchFamily="18" charset="0"/>
              </a:rPr>
              <a:t>即</a:t>
            </a:r>
            <a:r>
              <a:rPr lang="en-US" altLang="zh-CN" sz="2400" b="1" dirty="0">
                <a:solidFill>
                  <a:srgbClr val="000000"/>
                </a:solidFill>
                <a:latin typeface="Times New Roman" pitchFamily="18" charset="0"/>
                <a:ea typeface="楷体_GB2312" pitchFamily="49" charset="-122"/>
                <a:cs typeface="Times New Roman" pitchFamily="18" charset="0"/>
              </a:rPr>
              <a:t>I</a:t>
            </a:r>
            <a:r>
              <a:rPr lang="en-US" altLang="zh-CN" sz="2400" b="1" baseline="30000"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沉淀完全时，</a:t>
            </a:r>
            <a:r>
              <a:rPr lang="en-US" altLang="zh-CN" sz="2400" b="1" dirty="0" err="1">
                <a:solidFill>
                  <a:srgbClr val="000000"/>
                </a:solidFill>
                <a:latin typeface="Times New Roman" pitchFamily="18" charset="0"/>
                <a:ea typeface="楷体_GB2312" pitchFamily="49" charset="-122"/>
                <a:cs typeface="Times New Roman" pitchFamily="18" charset="0"/>
              </a:rPr>
              <a:t>Cl</a:t>
            </a:r>
            <a:r>
              <a:rPr lang="en-US" altLang="zh-CN" sz="2400" b="1" baseline="30000"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还没开始沉淀，可以用逐滴加入</a:t>
            </a:r>
            <a:r>
              <a:rPr lang="en-US" altLang="zh-CN" sz="2400" b="1" dirty="0">
                <a:solidFill>
                  <a:srgbClr val="000000"/>
                </a:solidFill>
                <a:latin typeface="Times New Roman" pitchFamily="18" charset="0"/>
                <a:ea typeface="楷体_GB2312" pitchFamily="49" charset="-122"/>
                <a:cs typeface="Times New Roman" pitchFamily="18" charset="0"/>
              </a:rPr>
              <a:t>AgNO</a:t>
            </a:r>
            <a:r>
              <a:rPr lang="en-US" altLang="zh-CN" sz="2400" b="1" baseline="-30000" dirty="0">
                <a:solidFill>
                  <a:srgbClr val="000000"/>
                </a:solidFill>
                <a:latin typeface="Times New Roman" pitchFamily="18" charset="0"/>
                <a:ea typeface="楷体_GB2312" pitchFamily="49" charset="-122"/>
                <a:cs typeface="Times New Roman" pitchFamily="18" charset="0"/>
              </a:rPr>
              <a:t>3</a:t>
            </a:r>
            <a:r>
              <a:rPr lang="zh-CN" altLang="en-US" sz="2400" b="1" dirty="0">
                <a:solidFill>
                  <a:srgbClr val="000000"/>
                </a:solidFill>
                <a:latin typeface="Times New Roman" pitchFamily="18" charset="0"/>
                <a:ea typeface="楷体_GB2312" pitchFamily="49" charset="-122"/>
                <a:cs typeface="Times New Roman" pitchFamily="18" charset="0"/>
              </a:rPr>
              <a:t>溶液的方法将</a:t>
            </a:r>
            <a:r>
              <a:rPr lang="en-US" altLang="zh-CN" sz="2400" b="1" dirty="0" err="1">
                <a:solidFill>
                  <a:srgbClr val="000000"/>
                </a:solidFill>
                <a:latin typeface="Times New Roman" pitchFamily="18" charset="0"/>
                <a:ea typeface="楷体_GB2312" pitchFamily="49" charset="-122"/>
                <a:cs typeface="Times New Roman" pitchFamily="18" charset="0"/>
              </a:rPr>
              <a:t>Cl</a:t>
            </a:r>
            <a:r>
              <a:rPr lang="en-US" altLang="zh-CN" sz="2400" b="1" baseline="30000"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和</a:t>
            </a:r>
            <a:r>
              <a:rPr lang="en-US" altLang="zh-CN" sz="2400" b="1" dirty="0">
                <a:solidFill>
                  <a:srgbClr val="000000"/>
                </a:solidFill>
                <a:latin typeface="Times New Roman" pitchFamily="18" charset="0"/>
                <a:ea typeface="楷体_GB2312" pitchFamily="49" charset="-122"/>
                <a:cs typeface="Times New Roman" pitchFamily="18" charset="0"/>
              </a:rPr>
              <a:t>I</a:t>
            </a:r>
            <a:r>
              <a:rPr lang="en-US" altLang="zh-CN" sz="2400" b="1" baseline="30000" dirty="0">
                <a:solidFill>
                  <a:srgbClr val="000000"/>
                </a:solidFill>
                <a:latin typeface="Times New Roman" pitchFamily="18" charset="0"/>
                <a:ea typeface="楷体_GB2312" pitchFamily="49" charset="-122"/>
                <a:cs typeface="Times New Roman" pitchFamily="18" charset="0"/>
              </a:rPr>
              <a:t>-</a:t>
            </a:r>
            <a:r>
              <a:rPr lang="zh-CN" altLang="en-US" sz="2400" b="1" dirty="0">
                <a:solidFill>
                  <a:srgbClr val="000000"/>
                </a:solidFill>
                <a:latin typeface="Times New Roman" pitchFamily="18" charset="0"/>
                <a:ea typeface="楷体_GB2312" pitchFamily="49" charset="-122"/>
                <a:cs typeface="Times New Roman" pitchFamily="18" charset="0"/>
              </a:rPr>
              <a:t>分离。</a:t>
            </a:r>
            <a:endParaRPr lang="zh-CN" altLang="en-US" sz="2400" b="1" dirty="0">
              <a:latin typeface="Times New Roman" pitchFamily="18" charset="0"/>
              <a:ea typeface="楷体_GB2312" pitchFamily="49" charset="-122"/>
              <a:cs typeface="Times New Roman" pitchFamily="18" charset="0"/>
            </a:endParaRPr>
          </a:p>
        </p:txBody>
      </p:sp>
      <p:graphicFrame>
        <p:nvGraphicFramePr>
          <p:cNvPr id="121863" name="Object 7"/>
          <p:cNvGraphicFramePr>
            <a:graphicFrameLocks noChangeAspect="1"/>
          </p:cNvGraphicFramePr>
          <p:nvPr>
            <p:extLst>
              <p:ext uri="{D42A27DB-BD31-4B8C-83A1-F6EECF244321}">
                <p14:modId xmlns:p14="http://schemas.microsoft.com/office/powerpoint/2010/main" val="1110555484"/>
              </p:ext>
            </p:extLst>
          </p:nvPr>
        </p:nvGraphicFramePr>
        <p:xfrm>
          <a:off x="3935760" y="4365104"/>
          <a:ext cx="2527198" cy="624408"/>
        </p:xfrm>
        <a:graphic>
          <a:graphicData uri="http://schemas.openxmlformats.org/presentationml/2006/ole">
            <mc:AlternateContent xmlns:mc="http://schemas.openxmlformats.org/markup-compatibility/2006">
              <mc:Choice xmlns:v="urn:schemas-microsoft-com:vml" Requires="v">
                <p:oleObj spid="_x0000_s25632" name="公式" r:id="rId5" imgW="1218960" imgH="291960" progId="Equation.3">
                  <p:embed/>
                </p:oleObj>
              </mc:Choice>
              <mc:Fallback>
                <p:oleObj name="公式" r:id="rId5" imgW="1218960" imgH="291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760" y="4365104"/>
                        <a:ext cx="2527198" cy="624408"/>
                      </a:xfrm>
                      <a:prstGeom prst="rect">
                        <a:avLst/>
                      </a:prstGeom>
                      <a:noFill/>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3499"/>
                                        </p:tgtEl>
                                        <p:attrNameLst>
                                          <p:attrName>style.visibility</p:attrName>
                                        </p:attrNameLst>
                                      </p:cBhvr>
                                      <p:to>
                                        <p:strVal val="visible"/>
                                      </p:to>
                                    </p:set>
                                    <p:animEffect transition="in" filter="diamond(in)">
                                      <p:cBhvr>
                                        <p:cTn id="7" dur="500"/>
                                        <p:tgtEl>
                                          <p:spTgt spid="63499"/>
                                        </p:tgtEl>
                                      </p:cBhvr>
                                    </p:animEffect>
                                  </p:childTnLst>
                                </p:cTn>
                              </p:par>
                              <p:par>
                                <p:cTn id="8" presetID="5" presetClass="entr" presetSubtype="10" fill="hold" nodeType="withEffect">
                                  <p:stCondLst>
                                    <p:cond delay="0"/>
                                  </p:stCondLst>
                                  <p:childTnLst>
                                    <p:set>
                                      <p:cBhvr>
                                        <p:cTn id="9" dur="1" fill="hold">
                                          <p:stCondLst>
                                            <p:cond delay="0"/>
                                          </p:stCondLst>
                                        </p:cTn>
                                        <p:tgtEl>
                                          <p:spTgt spid="121863"/>
                                        </p:tgtEl>
                                        <p:attrNameLst>
                                          <p:attrName>style.visibility</p:attrName>
                                        </p:attrNameLst>
                                      </p:cBhvr>
                                      <p:to>
                                        <p:strVal val="visible"/>
                                      </p:to>
                                    </p:set>
                                    <p:animEffect transition="in" filter="checkerboard(across)">
                                      <p:cBhvr>
                                        <p:cTn id="10" dur="500"/>
                                        <p:tgtEl>
                                          <p:spTgt spid="121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灯片编号占位符 3"/>
          <p:cNvSpPr>
            <a:spLocks noGrp="1"/>
          </p:cNvSpPr>
          <p:nvPr>
            <p:ph type="sldNum" sz="quarter" idx="12"/>
          </p:nvPr>
        </p:nvSpPr>
        <p:spPr>
          <a:noFill/>
        </p:spPr>
        <p:txBody>
          <a:bodyPr/>
          <a:lstStyle/>
          <a:p>
            <a:fld id="{8DE5BC04-2BAA-4952-B44A-BDD12E7C2AC5}" type="slidenum">
              <a:rPr lang="en-US" altLang="zh-CN" smtClean="0"/>
              <a:pPr/>
              <a:t>36</a:t>
            </a:fld>
            <a:endParaRPr lang="en-US" altLang="zh-CN"/>
          </a:p>
        </p:txBody>
      </p:sp>
      <p:sp>
        <p:nvSpPr>
          <p:cNvPr id="26631" name="Text Box 2"/>
          <p:cNvSpPr txBox="1">
            <a:spLocks noChangeArrowheads="1"/>
          </p:cNvSpPr>
          <p:nvPr/>
        </p:nvSpPr>
        <p:spPr bwMode="auto">
          <a:xfrm>
            <a:off x="1559496" y="476250"/>
            <a:ext cx="9649072" cy="1689052"/>
          </a:xfrm>
          <a:prstGeom prst="rect">
            <a:avLst/>
          </a:prstGeom>
          <a:noFill/>
          <a:ln w="9525">
            <a:noFill/>
            <a:miter lim="800000"/>
            <a:headEnd/>
            <a:tailEnd/>
          </a:ln>
        </p:spPr>
        <p:txBody>
          <a:bodyPr wrap="square">
            <a:spAutoFit/>
          </a:bodyPr>
          <a:lstStyle/>
          <a:p>
            <a:pPr>
              <a:lnSpc>
                <a:spcPct val="150000"/>
              </a:lnSpc>
              <a:spcBef>
                <a:spcPct val="50000"/>
              </a:spcBef>
            </a:pP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如果溶液中含有</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0.010</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mol/L</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KI</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0.10</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mol/L</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KCl</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当向这个溶液逐滴加入</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AgNO</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溶液</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使</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Cl</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有一半沉淀为</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AgCl</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时</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溶液中</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浓度为多少</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已知</a:t>
            </a:r>
            <a:r>
              <a:rPr kumimoji="1"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30000" dirty="0" err="1">
                <a:latin typeface="Times New Roman" panose="02020603050405020304" pitchFamily="18" charset="0"/>
                <a:ea typeface="楷体" panose="02010609060101010101" pitchFamily="49" charset="-122"/>
                <a:cs typeface="Times New Roman" panose="02020603050405020304" pitchFamily="18" charset="0"/>
              </a:rPr>
              <a:t>sp</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(AgCl)</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1.8×10</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-10</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i="1" dirty="0" err="1">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30000" dirty="0" err="1">
                <a:latin typeface="Times New Roman" panose="02020603050405020304" pitchFamily="18" charset="0"/>
                <a:ea typeface="楷体" panose="02010609060101010101" pitchFamily="49" charset="-122"/>
                <a:cs typeface="Times New Roman" panose="02020603050405020304" pitchFamily="18" charset="0"/>
              </a:rPr>
              <a:t>sp</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AgI</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8.3×10</a:t>
            </a:r>
            <a:r>
              <a:rPr kumimoji="1" lang="en-US" altLang="zh-CN" sz="2400" b="1" baseline="30000" dirty="0">
                <a:latin typeface="Times New Roman" panose="02020603050405020304" pitchFamily="18" charset="0"/>
                <a:ea typeface="楷体" panose="02010609060101010101" pitchFamily="49" charset="-122"/>
                <a:cs typeface="Times New Roman" panose="02020603050405020304" pitchFamily="18" charset="0"/>
              </a:rPr>
              <a:t>-17</a:t>
            </a:r>
            <a:r>
              <a:rPr kumimoji="1" lang="zh-CN" altLang="en-US" sz="2400" b="1"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122883" name="Text Box 3"/>
          <p:cNvSpPr txBox="1">
            <a:spLocks noChangeArrowheads="1"/>
          </p:cNvSpPr>
          <p:nvPr/>
        </p:nvSpPr>
        <p:spPr bwMode="auto">
          <a:xfrm>
            <a:off x="1905000" y="2636838"/>
            <a:ext cx="8001000" cy="519112"/>
          </a:xfrm>
          <a:prstGeom prst="rect">
            <a:avLst/>
          </a:prstGeom>
          <a:noFill/>
          <a:ln w="9525">
            <a:noFill/>
            <a:miter lim="800000"/>
            <a:headEnd/>
            <a:tailEnd/>
          </a:ln>
        </p:spPr>
        <p:txBody>
          <a:bodyPr>
            <a:spAutoFit/>
          </a:bodyPr>
          <a:lstStyle/>
          <a:p>
            <a:pPr algn="just">
              <a:spcBef>
                <a:spcPct val="50000"/>
              </a:spcBef>
            </a:pPr>
            <a:r>
              <a:rPr kumimoji="1" lang="zh-CN" altLang="en-US" sz="2800" b="1">
                <a:latin typeface="Times New Roman" pitchFamily="18" charset="0"/>
                <a:ea typeface="楷体_GB2312" pitchFamily="49" charset="-122"/>
              </a:rPr>
              <a:t>解：当</a:t>
            </a:r>
            <a:r>
              <a:rPr kumimoji="1" lang="en-US" altLang="zh-CN" sz="2800" b="1">
                <a:latin typeface="Times New Roman" pitchFamily="18" charset="0"/>
                <a:ea typeface="楷体_GB2312" pitchFamily="49" charset="-122"/>
              </a:rPr>
              <a:t>Cl</a:t>
            </a:r>
            <a:r>
              <a:rPr kumimoji="1" lang="en-US" altLang="zh-CN" sz="2800" b="1" baseline="30000">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沉淀一半时，</a:t>
            </a:r>
            <a:r>
              <a:rPr kumimoji="1" lang="en-US" altLang="zh-CN" sz="2800" b="1">
                <a:latin typeface="Times New Roman" pitchFamily="18" charset="0"/>
                <a:ea typeface="楷体_GB2312" pitchFamily="49" charset="-122"/>
              </a:rPr>
              <a:t>[Cl</a:t>
            </a:r>
            <a:r>
              <a:rPr kumimoji="1" lang="en-US" altLang="zh-CN" sz="2800" b="1" baseline="30000">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a:t>
            </a:r>
            <a:r>
              <a:rPr kumimoji="1" lang="zh-CN" altLang="en-US" sz="2800" b="1">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0.050</a:t>
            </a:r>
            <a:r>
              <a:rPr kumimoji="1" lang="en-US" altLang="zh-CN" sz="2800" b="1" baseline="-30000">
                <a:latin typeface="Times New Roman" pitchFamily="18" charset="0"/>
                <a:ea typeface="楷体_GB2312" pitchFamily="49" charset="-122"/>
              </a:rPr>
              <a:t> </a:t>
            </a:r>
            <a:r>
              <a:rPr kumimoji="1" lang="en-US" altLang="zh-CN" sz="2800" b="1">
                <a:latin typeface="Times New Roman" pitchFamily="18" charset="0"/>
                <a:ea typeface="楷体_GB2312" pitchFamily="49" charset="-122"/>
              </a:rPr>
              <a:t>mol/L</a:t>
            </a:r>
          </a:p>
        </p:txBody>
      </p:sp>
      <p:graphicFrame>
        <p:nvGraphicFramePr>
          <p:cNvPr id="122884" name="Object 4"/>
          <p:cNvGraphicFramePr>
            <a:graphicFrameLocks noChangeAspect="1"/>
          </p:cNvGraphicFramePr>
          <p:nvPr/>
        </p:nvGraphicFramePr>
        <p:xfrm>
          <a:off x="2423593" y="3645024"/>
          <a:ext cx="6958013" cy="1109662"/>
        </p:xfrm>
        <a:graphic>
          <a:graphicData uri="http://schemas.openxmlformats.org/presentationml/2006/ole">
            <mc:AlternateContent xmlns:mc="http://schemas.openxmlformats.org/markup-compatibility/2006">
              <mc:Choice xmlns:v="urn:schemas-microsoft-com:vml" Requires="v">
                <p:oleObj spid="_x0000_s26656" name="公式" r:id="rId3" imgW="3149280" imgH="507960" progId="Equation.3">
                  <p:embed/>
                </p:oleObj>
              </mc:Choice>
              <mc:Fallback>
                <p:oleObj name="公式" r:id="rId3" imgW="3149280" imgH="507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3" y="3645024"/>
                        <a:ext cx="6958013" cy="1109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887" name="Object 7"/>
          <p:cNvGraphicFramePr>
            <a:graphicFrameLocks noChangeAspect="1"/>
          </p:cNvGraphicFramePr>
          <p:nvPr/>
        </p:nvGraphicFramePr>
        <p:xfrm>
          <a:off x="2528912" y="4941169"/>
          <a:ext cx="6375401" cy="1109663"/>
        </p:xfrm>
        <a:graphic>
          <a:graphicData uri="http://schemas.openxmlformats.org/presentationml/2006/ole">
            <mc:AlternateContent xmlns:mc="http://schemas.openxmlformats.org/markup-compatibility/2006">
              <mc:Choice xmlns:v="urn:schemas-microsoft-com:vml" Requires="v">
                <p:oleObj spid="_x0000_s26657" name="公式" r:id="rId5" imgW="2920680" imgH="507960" progId="Equation.3">
                  <p:embed/>
                </p:oleObj>
              </mc:Choice>
              <mc:Fallback>
                <p:oleObj name="公式" r:id="rId5" imgW="2920680" imgH="507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912" y="4941169"/>
                        <a:ext cx="6375401"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checkerboard(across)">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884"/>
                                        </p:tgtEl>
                                        <p:attrNameLst>
                                          <p:attrName>style.visibility</p:attrName>
                                        </p:attrNameLst>
                                      </p:cBhvr>
                                      <p:to>
                                        <p:strVal val="visible"/>
                                      </p:to>
                                    </p:set>
                                    <p:animEffect transition="in" filter="checkerboard(across)">
                                      <p:cBhvr>
                                        <p:cTn id="12" dur="500"/>
                                        <p:tgtEl>
                                          <p:spTgt spid="12288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887"/>
                                        </p:tgtEl>
                                        <p:attrNameLst>
                                          <p:attrName>style.visibility</p:attrName>
                                        </p:attrNameLst>
                                      </p:cBhvr>
                                      <p:to>
                                        <p:strVal val="visible"/>
                                      </p:to>
                                    </p:set>
                                    <p:animEffect transition="in" filter="checkerboard(across)">
                                      <p:cBhvr>
                                        <p:cTn id="17" dur="5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7"/>
          <p:cNvSpPr>
            <a:spLocks noGrp="1"/>
          </p:cNvSpPr>
          <p:nvPr>
            <p:ph type="sldNum" sz="quarter" idx="12"/>
          </p:nvPr>
        </p:nvSpPr>
        <p:spPr>
          <a:noFill/>
        </p:spPr>
        <p:txBody>
          <a:bodyPr/>
          <a:lstStyle/>
          <a:p>
            <a:fld id="{9511625D-CA26-4667-A47F-127522916544}" type="slidenum">
              <a:rPr lang="en-US" altLang="zh-CN" smtClean="0"/>
              <a:pPr/>
              <a:t>37</a:t>
            </a:fld>
            <a:endParaRPr lang="en-US" altLang="zh-CN"/>
          </a:p>
        </p:txBody>
      </p:sp>
      <p:sp>
        <p:nvSpPr>
          <p:cNvPr id="27653" name="Rectangle 2"/>
          <p:cNvSpPr>
            <a:spLocks noGrp="1" noChangeArrowheads="1"/>
          </p:cNvSpPr>
          <p:nvPr>
            <p:ph type="title"/>
          </p:nvPr>
        </p:nvSpPr>
        <p:spPr/>
        <p:txBody>
          <a:bodyPr/>
          <a:lstStyle/>
          <a:p>
            <a:pPr eaLnBrk="1" hangingPunct="1"/>
            <a:r>
              <a:rPr lang="zh-CN" altLang="en-US" b="1">
                <a:solidFill>
                  <a:schemeClr val="tx1"/>
                </a:solidFill>
              </a:rPr>
              <a:t>小    结</a:t>
            </a:r>
          </a:p>
        </p:txBody>
      </p:sp>
      <p:sp>
        <p:nvSpPr>
          <p:cNvPr id="27654" name="Rectangle 3"/>
          <p:cNvSpPr>
            <a:spLocks noGrp="1" noChangeArrowheads="1"/>
          </p:cNvSpPr>
          <p:nvPr>
            <p:ph type="body" sz="half" idx="1"/>
          </p:nvPr>
        </p:nvSpPr>
        <p:spPr>
          <a:xfrm>
            <a:off x="1919288" y="1341439"/>
            <a:ext cx="6481762" cy="3024187"/>
          </a:xfrm>
        </p:spPr>
        <p:txBody>
          <a:bodyPr/>
          <a:lstStyle/>
          <a:p>
            <a:pPr eaLnBrk="1" hangingPunct="1">
              <a:lnSpc>
                <a:spcPct val="200000"/>
              </a:lnSpc>
              <a:buFont typeface="Wingdings" pitchFamily="2" charset="2"/>
              <a:buNone/>
            </a:pPr>
            <a:r>
              <a:rPr lang="en-US" altLang="zh-CN" sz="2800" b="1">
                <a:latin typeface="Times New Roman" pitchFamily="18" charset="0"/>
                <a:ea typeface="楷体_GB2312" pitchFamily="49" charset="-122"/>
              </a:rPr>
              <a:t>1</a:t>
            </a:r>
            <a:r>
              <a:rPr lang="zh-CN" altLang="en-US" sz="2800" b="1">
                <a:latin typeface="Times New Roman" pitchFamily="18" charset="0"/>
                <a:ea typeface="楷体_GB2312" pitchFamily="49" charset="-122"/>
              </a:rPr>
              <a:t>、标准溶度积常数：</a:t>
            </a:r>
            <a:r>
              <a:rPr lang="en-US" altLang="zh-CN" sz="2800" b="1">
                <a:latin typeface="Times New Roman" pitchFamily="18" charset="0"/>
                <a:ea typeface="楷体_GB2312" pitchFamily="49" charset="-122"/>
              </a:rPr>
              <a:t>K</a:t>
            </a:r>
            <a:r>
              <a:rPr lang="en-US" altLang="zh-CN" sz="2800" b="1" baseline="-25000">
                <a:latin typeface="Times New Roman" pitchFamily="18" charset="0"/>
                <a:ea typeface="楷体_GB2312" pitchFamily="49" charset="-122"/>
              </a:rPr>
              <a:t>sp</a:t>
            </a:r>
            <a:r>
              <a:rPr lang="ru-RU" altLang="zh-CN" sz="2800" b="1" baseline="30000">
                <a:latin typeface="Times New Roman" pitchFamily="18" charset="0"/>
                <a:ea typeface="楷体_GB2312" pitchFamily="49" charset="-122"/>
                <a:cs typeface="Tahoma" pitchFamily="34" charset="0"/>
              </a:rPr>
              <a:t>ө</a:t>
            </a:r>
            <a:endParaRPr lang="en-US" altLang="zh-CN" sz="2800" b="1" baseline="30000">
              <a:latin typeface="Times New Roman" pitchFamily="18" charset="0"/>
              <a:ea typeface="楷体_GB2312" pitchFamily="49" charset="-122"/>
              <a:cs typeface="Tahoma" pitchFamily="34" charset="0"/>
            </a:endParaRPr>
          </a:p>
          <a:p>
            <a:pPr eaLnBrk="1" hangingPunct="1">
              <a:lnSpc>
                <a:spcPct val="200000"/>
              </a:lnSpc>
              <a:buFont typeface="Wingdings" pitchFamily="2" charset="2"/>
              <a:buNone/>
            </a:pPr>
            <a:endParaRPr lang="en-US" altLang="zh-CN" sz="2800" b="1" baseline="30000">
              <a:latin typeface="Times New Roman" pitchFamily="18" charset="0"/>
              <a:ea typeface="楷体_GB2312" pitchFamily="49" charset="-122"/>
              <a:cs typeface="Tahoma" pitchFamily="34" charset="0"/>
            </a:endParaRPr>
          </a:p>
          <a:p>
            <a:pPr eaLnBrk="1" hangingPunct="1">
              <a:lnSpc>
                <a:spcPct val="200000"/>
              </a:lnSpc>
              <a:buFont typeface="Wingdings" pitchFamily="2" charset="2"/>
              <a:buNone/>
            </a:pPr>
            <a:r>
              <a:rPr lang="en-US" altLang="zh-CN" sz="2800" b="1">
                <a:latin typeface="Times New Roman" pitchFamily="18" charset="0"/>
                <a:ea typeface="楷体_GB2312" pitchFamily="49" charset="-122"/>
                <a:cs typeface="Tahoma" pitchFamily="34" charset="0"/>
              </a:rPr>
              <a:t>2</a:t>
            </a:r>
            <a:r>
              <a:rPr lang="zh-CN" altLang="en-US" sz="2800" b="1">
                <a:latin typeface="Times New Roman" pitchFamily="18" charset="0"/>
                <a:ea typeface="楷体_GB2312" pitchFamily="49" charset="-122"/>
                <a:cs typeface="Tahoma" pitchFamily="34" charset="0"/>
              </a:rPr>
              <a:t>、溶解度与</a:t>
            </a:r>
            <a:r>
              <a:rPr lang="en-US" altLang="zh-CN" sz="2800" b="1">
                <a:latin typeface="Times New Roman" pitchFamily="18" charset="0"/>
                <a:ea typeface="楷体_GB2312" pitchFamily="49" charset="-122"/>
              </a:rPr>
              <a:t>K</a:t>
            </a:r>
            <a:r>
              <a:rPr lang="en-US" altLang="zh-CN" sz="2800" b="1" baseline="-25000">
                <a:latin typeface="Times New Roman" pitchFamily="18" charset="0"/>
                <a:ea typeface="楷体_GB2312" pitchFamily="49" charset="-122"/>
              </a:rPr>
              <a:t>sp</a:t>
            </a:r>
            <a:r>
              <a:rPr lang="ru-RU" altLang="zh-CN" sz="2800" b="1" baseline="30000">
                <a:latin typeface="Times New Roman" pitchFamily="18" charset="0"/>
                <a:ea typeface="楷体_GB2312" pitchFamily="49" charset="-122"/>
              </a:rPr>
              <a:t>ө</a:t>
            </a:r>
            <a:r>
              <a:rPr lang="zh-CN" altLang="en-US" sz="2800" b="1">
                <a:latin typeface="Times New Roman" pitchFamily="18" charset="0"/>
                <a:ea typeface="楷体_GB2312" pitchFamily="49" charset="-122"/>
              </a:rPr>
              <a:t>的关系：</a:t>
            </a:r>
          </a:p>
        </p:txBody>
      </p:sp>
      <p:graphicFrame>
        <p:nvGraphicFramePr>
          <p:cNvPr id="27650" name="Object 4"/>
          <p:cNvGraphicFramePr>
            <a:graphicFrameLocks noGrp="1" noChangeAspect="1"/>
          </p:cNvGraphicFramePr>
          <p:nvPr>
            <p:ph sz="quarter" idx="2"/>
          </p:nvPr>
        </p:nvGraphicFramePr>
        <p:xfrm>
          <a:off x="6311901" y="1412875"/>
          <a:ext cx="4067175" cy="1149350"/>
        </p:xfrm>
        <a:graphic>
          <a:graphicData uri="http://schemas.openxmlformats.org/presentationml/2006/ole">
            <mc:AlternateContent xmlns:mc="http://schemas.openxmlformats.org/markup-compatibility/2006">
              <mc:Choice xmlns:v="urn:schemas-microsoft-com:vml" Requires="v">
                <p:oleObj spid="_x0000_s27678" name="公式" r:id="rId3" imgW="1752600" imgH="495300" progId="Equation.3">
                  <p:embed/>
                </p:oleObj>
              </mc:Choice>
              <mc:Fallback>
                <p:oleObj name="公式" r:id="rId3" imgW="1752600" imgH="495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901" y="1412875"/>
                        <a:ext cx="4067175"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6"/>
          <p:cNvGraphicFramePr>
            <a:graphicFrameLocks noGrp="1" noChangeAspect="1"/>
          </p:cNvGraphicFramePr>
          <p:nvPr>
            <p:ph sz="quarter" idx="3"/>
          </p:nvPr>
        </p:nvGraphicFramePr>
        <p:xfrm>
          <a:off x="6527801" y="2924175"/>
          <a:ext cx="2232025" cy="1087438"/>
        </p:xfrm>
        <a:graphic>
          <a:graphicData uri="http://schemas.openxmlformats.org/presentationml/2006/ole">
            <mc:AlternateContent xmlns:mc="http://schemas.openxmlformats.org/markup-compatibility/2006">
              <mc:Choice xmlns:v="urn:schemas-microsoft-com:vml" Requires="v">
                <p:oleObj spid="_x0000_s27679" name="Equation" r:id="rId5" imgW="990360" imgH="482400" progId="Equation.DSMT4">
                  <p:embed/>
                </p:oleObj>
              </mc:Choice>
              <mc:Fallback>
                <p:oleObj name="Equation" r:id="rId5" imgW="990360" imgH="482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1" y="2924175"/>
                        <a:ext cx="2232025" cy="1087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8"/>
          <p:cNvSpPr>
            <a:spLocks noChangeArrowheads="1"/>
          </p:cNvSpPr>
          <p:nvPr/>
        </p:nvSpPr>
        <p:spPr bwMode="auto">
          <a:xfrm>
            <a:off x="1928814" y="4149725"/>
            <a:ext cx="8631237" cy="863600"/>
          </a:xfrm>
          <a:prstGeom prst="rect">
            <a:avLst/>
          </a:prstGeom>
          <a:noFill/>
          <a:ln w="9525">
            <a:noFill/>
            <a:miter lim="800000"/>
            <a:headEnd/>
            <a:tailEnd/>
          </a:ln>
        </p:spPr>
        <p:txBody>
          <a:bodyPr/>
          <a:lstStyle/>
          <a:p>
            <a:pPr marL="342900" indent="-342900">
              <a:lnSpc>
                <a:spcPct val="150000"/>
              </a:lnSpc>
              <a:spcBef>
                <a:spcPct val="20000"/>
              </a:spcBef>
              <a:buClr>
                <a:schemeClr val="folHlink"/>
              </a:buClr>
              <a:buSzPct val="60000"/>
            </a:pPr>
            <a:r>
              <a:rPr lang="en-US" altLang="zh-CN" sz="2800" b="1">
                <a:latin typeface="楷体_GB2312" pitchFamily="49" charset="-122"/>
                <a:ea typeface="楷体_GB2312" pitchFamily="49" charset="-122"/>
                <a:cs typeface="Tahoma" pitchFamily="34" charset="0"/>
              </a:rPr>
              <a:t>3</a:t>
            </a:r>
            <a:r>
              <a:rPr lang="zh-CN" altLang="en-US" sz="2800" b="1">
                <a:latin typeface="楷体_GB2312" pitchFamily="49" charset="-122"/>
                <a:ea typeface="楷体_GB2312" pitchFamily="49" charset="-122"/>
                <a:cs typeface="Tahoma" pitchFamily="34" charset="0"/>
              </a:rPr>
              <a:t>、影响溶解度的因素：同离子效应和盐效应</a:t>
            </a:r>
          </a:p>
        </p:txBody>
      </p:sp>
      <p:sp>
        <p:nvSpPr>
          <p:cNvPr id="27656" name="Rectangle 9"/>
          <p:cNvSpPr>
            <a:spLocks noChangeArrowheads="1"/>
          </p:cNvSpPr>
          <p:nvPr/>
        </p:nvSpPr>
        <p:spPr bwMode="auto">
          <a:xfrm>
            <a:off x="1847850" y="4941889"/>
            <a:ext cx="8631238" cy="617537"/>
          </a:xfrm>
          <a:prstGeom prst="rect">
            <a:avLst/>
          </a:prstGeom>
          <a:noFill/>
          <a:ln w="9525">
            <a:noFill/>
            <a:miter lim="800000"/>
            <a:headEnd/>
            <a:tailEnd/>
          </a:ln>
        </p:spPr>
        <p:txBody>
          <a:bodyPr/>
          <a:lstStyle/>
          <a:p>
            <a:pPr marL="342900" indent="-342900">
              <a:lnSpc>
                <a:spcPct val="150000"/>
              </a:lnSpc>
              <a:buClr>
                <a:schemeClr val="folHlink"/>
              </a:buClr>
              <a:buSzPct val="60000"/>
            </a:pPr>
            <a:r>
              <a:rPr lang="en-US" altLang="zh-CN" sz="2800" b="1">
                <a:latin typeface="Times New Roman" pitchFamily="18" charset="0"/>
                <a:ea typeface="楷体_GB2312" pitchFamily="49" charset="-122"/>
                <a:cs typeface="Tahoma" pitchFamily="34" charset="0"/>
              </a:rPr>
              <a:t>4</a:t>
            </a:r>
            <a:r>
              <a:rPr lang="zh-CN" altLang="en-US" sz="2800" b="1">
                <a:latin typeface="Times New Roman" pitchFamily="18" charset="0"/>
                <a:ea typeface="楷体_GB2312" pitchFamily="49" charset="-122"/>
                <a:cs typeface="Tahoma" pitchFamily="34" charset="0"/>
              </a:rPr>
              <a:t>、溶度积规则：</a:t>
            </a:r>
            <a:r>
              <a:rPr kumimoji="1" lang="en-US" altLang="zh-CN" sz="2800" b="1">
                <a:latin typeface="Times New Roman" pitchFamily="18" charset="0"/>
                <a:ea typeface="楷体_GB2312" pitchFamily="49" charset="-122"/>
                <a:cs typeface="Tahoma" pitchFamily="34" charset="0"/>
              </a:rPr>
              <a:t>(l)</a:t>
            </a:r>
            <a:r>
              <a:rPr kumimoji="1" lang="en-US" altLang="zh-CN" sz="2800" b="1" i="1">
                <a:latin typeface="Times New Roman" pitchFamily="18" charset="0"/>
                <a:ea typeface="楷体_GB2312" pitchFamily="49" charset="-122"/>
                <a:cs typeface="Tahoma" pitchFamily="34" charset="0"/>
              </a:rPr>
              <a:t> </a:t>
            </a:r>
            <a:r>
              <a:rPr kumimoji="1" lang="en-US" altLang="zh-CN" sz="2800" b="1" i="1">
                <a:solidFill>
                  <a:schemeClr val="tx2"/>
                </a:solidFill>
                <a:latin typeface="Times New Roman" pitchFamily="18" charset="0"/>
                <a:ea typeface="楷体_GB2312" pitchFamily="49" charset="-122"/>
                <a:cs typeface="Tahoma" pitchFamily="34" charset="0"/>
              </a:rPr>
              <a:t>Q</a:t>
            </a:r>
            <a:r>
              <a:rPr kumimoji="1" lang="en-US" altLang="zh-CN" sz="2800" b="1" baseline="-25000">
                <a:solidFill>
                  <a:schemeClr val="tx2"/>
                </a:solidFill>
                <a:latin typeface="Times New Roman" pitchFamily="18" charset="0"/>
                <a:ea typeface="楷体_GB2312" pitchFamily="49" charset="-122"/>
                <a:cs typeface="Tahoma" pitchFamily="34" charset="0"/>
              </a:rPr>
              <a:t>c</a:t>
            </a:r>
            <a:r>
              <a:rPr kumimoji="1" lang="zh-CN" altLang="en-US" sz="2800" b="1">
                <a:solidFill>
                  <a:schemeClr val="tx2"/>
                </a:solidFill>
                <a:latin typeface="Times New Roman" pitchFamily="18" charset="0"/>
                <a:ea typeface="楷体_GB2312" pitchFamily="49" charset="-122"/>
                <a:cs typeface="Tahoma" pitchFamily="34" charset="0"/>
              </a:rPr>
              <a:t>＝</a:t>
            </a:r>
            <a:r>
              <a:rPr kumimoji="1" lang="en-US" altLang="zh-CN" sz="2800" b="1" i="1">
                <a:solidFill>
                  <a:schemeClr val="tx2"/>
                </a:solidFill>
                <a:latin typeface="Times New Roman" pitchFamily="18" charset="0"/>
                <a:ea typeface="楷体_GB2312" pitchFamily="49" charset="-122"/>
                <a:cs typeface="Tahoma" pitchFamily="34" charset="0"/>
              </a:rPr>
              <a:t>K</a:t>
            </a:r>
            <a:r>
              <a:rPr kumimoji="1" lang="en-US" altLang="zh-CN" sz="2800" b="1" baseline="-25000">
                <a:solidFill>
                  <a:schemeClr val="tx2"/>
                </a:solidFill>
                <a:latin typeface="Times New Roman" pitchFamily="18" charset="0"/>
                <a:ea typeface="楷体_GB2312" pitchFamily="49" charset="-122"/>
                <a:cs typeface="Tahoma" pitchFamily="34" charset="0"/>
              </a:rPr>
              <a:t>sp</a:t>
            </a:r>
            <a:r>
              <a:rPr kumimoji="1" lang="ru-RU" altLang="zh-CN" sz="2800" b="1" baseline="30000">
                <a:solidFill>
                  <a:schemeClr val="tx2"/>
                </a:solidFill>
                <a:latin typeface="Times New Roman" pitchFamily="18" charset="0"/>
                <a:ea typeface="楷体_GB2312" pitchFamily="49" charset="-122"/>
                <a:cs typeface="Tahoma" pitchFamily="34" charset="0"/>
              </a:rPr>
              <a:t>Ө</a:t>
            </a:r>
            <a:r>
              <a:rPr kumimoji="1" lang="en-US" altLang="zh-CN" sz="2800" b="1">
                <a:solidFill>
                  <a:schemeClr val="tx2"/>
                </a:solidFill>
                <a:latin typeface="Times New Roman" pitchFamily="18" charset="0"/>
                <a:ea typeface="楷体_GB2312" pitchFamily="49" charset="-122"/>
                <a:cs typeface="Tahoma" pitchFamily="34" charset="0"/>
              </a:rPr>
              <a:t>; </a:t>
            </a:r>
            <a:r>
              <a:rPr kumimoji="1" lang="en-US" altLang="zh-CN" sz="2800" b="1">
                <a:latin typeface="Times New Roman" pitchFamily="18" charset="0"/>
                <a:ea typeface="楷体_GB2312" pitchFamily="49" charset="-122"/>
                <a:cs typeface="Tahoma" pitchFamily="34" charset="0"/>
              </a:rPr>
              <a:t>(2)</a:t>
            </a:r>
            <a:r>
              <a:rPr kumimoji="1" lang="en-US" altLang="zh-CN" sz="2800" b="1" i="1">
                <a:latin typeface="Times New Roman" pitchFamily="18" charset="0"/>
                <a:ea typeface="楷体_GB2312" pitchFamily="49" charset="-122"/>
                <a:cs typeface="Tahoma" pitchFamily="34" charset="0"/>
              </a:rPr>
              <a:t> </a:t>
            </a:r>
            <a:r>
              <a:rPr kumimoji="1" lang="en-US" altLang="zh-CN" sz="2800" b="1" i="1">
                <a:solidFill>
                  <a:schemeClr val="tx2"/>
                </a:solidFill>
                <a:latin typeface="Times New Roman" pitchFamily="18" charset="0"/>
                <a:ea typeface="楷体_GB2312" pitchFamily="49" charset="-122"/>
                <a:cs typeface="Tahoma" pitchFamily="34" charset="0"/>
              </a:rPr>
              <a:t>Q</a:t>
            </a:r>
            <a:r>
              <a:rPr kumimoji="1" lang="en-US" altLang="zh-CN" sz="2800" b="1" baseline="-25000">
                <a:solidFill>
                  <a:schemeClr val="tx2"/>
                </a:solidFill>
                <a:latin typeface="Times New Roman" pitchFamily="18" charset="0"/>
                <a:ea typeface="楷体_GB2312" pitchFamily="49" charset="-122"/>
                <a:cs typeface="Tahoma" pitchFamily="34" charset="0"/>
              </a:rPr>
              <a:t>c</a:t>
            </a:r>
            <a:r>
              <a:rPr kumimoji="1" lang="en-US" altLang="zh-CN" sz="2800" b="1" i="1">
                <a:solidFill>
                  <a:schemeClr val="tx2"/>
                </a:solidFill>
                <a:latin typeface="Times New Roman" pitchFamily="18" charset="0"/>
                <a:ea typeface="楷体_GB2312" pitchFamily="49" charset="-122"/>
                <a:cs typeface="Tahoma" pitchFamily="34" charset="0"/>
              </a:rPr>
              <a:t>&lt;K</a:t>
            </a:r>
            <a:r>
              <a:rPr kumimoji="1" lang="en-US" altLang="zh-CN" sz="2800" b="1" baseline="-25000">
                <a:solidFill>
                  <a:schemeClr val="tx2"/>
                </a:solidFill>
                <a:latin typeface="Times New Roman" pitchFamily="18" charset="0"/>
                <a:ea typeface="楷体_GB2312" pitchFamily="49" charset="-122"/>
                <a:cs typeface="Tahoma" pitchFamily="34" charset="0"/>
              </a:rPr>
              <a:t>sp</a:t>
            </a:r>
            <a:r>
              <a:rPr kumimoji="1" lang="ru-RU" altLang="zh-CN" sz="2800" b="1" baseline="30000">
                <a:solidFill>
                  <a:schemeClr val="tx2"/>
                </a:solidFill>
                <a:latin typeface="Times New Roman" pitchFamily="18" charset="0"/>
                <a:ea typeface="楷体_GB2312" pitchFamily="49" charset="-122"/>
                <a:cs typeface="Tahoma" pitchFamily="34" charset="0"/>
              </a:rPr>
              <a:t>Ө</a:t>
            </a:r>
            <a:r>
              <a:rPr kumimoji="1" lang="en-US" altLang="zh-CN" sz="2800" b="1">
                <a:latin typeface="Times New Roman" pitchFamily="18" charset="0"/>
                <a:ea typeface="楷体_GB2312" pitchFamily="49" charset="-122"/>
                <a:cs typeface="Tahoma" pitchFamily="34" charset="0"/>
              </a:rPr>
              <a:t> ; </a:t>
            </a:r>
            <a:r>
              <a:rPr lang="en-US" altLang="zh-CN" sz="2800" b="1">
                <a:latin typeface="Times New Roman" pitchFamily="18" charset="0"/>
                <a:ea typeface="楷体_GB2312" pitchFamily="49" charset="-122"/>
                <a:cs typeface="Tahoma" pitchFamily="34" charset="0"/>
              </a:rPr>
              <a:t>(3)</a:t>
            </a:r>
            <a:r>
              <a:rPr lang="en-US" altLang="zh-CN" sz="2800" b="1" i="1">
                <a:latin typeface="Times New Roman" pitchFamily="18" charset="0"/>
                <a:ea typeface="楷体_GB2312" pitchFamily="49" charset="-122"/>
                <a:cs typeface="Tahoma" pitchFamily="34" charset="0"/>
              </a:rPr>
              <a:t> </a:t>
            </a:r>
            <a:r>
              <a:rPr lang="en-US" altLang="zh-CN" sz="2800" b="1" i="1">
                <a:solidFill>
                  <a:schemeClr val="tx2"/>
                </a:solidFill>
                <a:latin typeface="Times New Roman" pitchFamily="18" charset="0"/>
                <a:ea typeface="楷体_GB2312" pitchFamily="49" charset="-122"/>
                <a:cs typeface="Tahoma" pitchFamily="34" charset="0"/>
              </a:rPr>
              <a:t>Q</a:t>
            </a:r>
            <a:r>
              <a:rPr lang="en-US" altLang="zh-CN" sz="2800" b="1" baseline="-25000">
                <a:solidFill>
                  <a:schemeClr val="tx2"/>
                </a:solidFill>
                <a:latin typeface="Times New Roman" pitchFamily="18" charset="0"/>
                <a:ea typeface="楷体_GB2312" pitchFamily="49" charset="-122"/>
                <a:cs typeface="Tahoma" pitchFamily="34" charset="0"/>
              </a:rPr>
              <a:t>c</a:t>
            </a:r>
            <a:r>
              <a:rPr lang="en-US" altLang="zh-CN" sz="2800" b="1" i="1">
                <a:solidFill>
                  <a:schemeClr val="tx2"/>
                </a:solidFill>
                <a:latin typeface="Times New Roman" pitchFamily="18" charset="0"/>
                <a:ea typeface="楷体_GB2312" pitchFamily="49" charset="-122"/>
                <a:cs typeface="Tahoma" pitchFamily="34" charset="0"/>
              </a:rPr>
              <a:t>&gt;K</a:t>
            </a:r>
            <a:r>
              <a:rPr lang="en-US" altLang="zh-CN" sz="2800" b="1" baseline="-25000">
                <a:solidFill>
                  <a:schemeClr val="tx2"/>
                </a:solidFill>
                <a:latin typeface="Times New Roman" pitchFamily="18" charset="0"/>
                <a:ea typeface="楷体_GB2312" pitchFamily="49" charset="-122"/>
                <a:cs typeface="Tahoma" pitchFamily="34" charset="0"/>
              </a:rPr>
              <a:t>sp</a:t>
            </a:r>
            <a:r>
              <a:rPr kumimoji="1" lang="ru-RU" altLang="zh-CN" sz="2800" b="1" baseline="30000">
                <a:solidFill>
                  <a:schemeClr val="tx2"/>
                </a:solidFill>
                <a:latin typeface="Times New Roman" pitchFamily="18" charset="0"/>
                <a:ea typeface="楷体_GB2312" pitchFamily="49" charset="-122"/>
                <a:cs typeface="Tahoma" pitchFamily="34" charset="0"/>
              </a:rPr>
              <a:t>Ө</a:t>
            </a:r>
            <a:endParaRPr lang="en-US" altLang="zh-CN" sz="2800" b="1" baseline="30000">
              <a:latin typeface="Times New Roman" pitchFamily="18" charset="0"/>
              <a:ea typeface="楷体_GB2312" pitchFamily="49" charset="-122"/>
              <a:cs typeface="Tahoma" pitchFamily="34" charset="0"/>
            </a:endParaRPr>
          </a:p>
        </p:txBody>
      </p:sp>
      <p:sp>
        <p:nvSpPr>
          <p:cNvPr id="27657" name="Rectangle 11"/>
          <p:cNvSpPr>
            <a:spLocks noChangeArrowheads="1"/>
          </p:cNvSpPr>
          <p:nvPr/>
        </p:nvSpPr>
        <p:spPr bwMode="auto">
          <a:xfrm>
            <a:off x="1919288" y="5805489"/>
            <a:ext cx="7772400" cy="547687"/>
          </a:xfrm>
          <a:prstGeom prst="rect">
            <a:avLst/>
          </a:prstGeom>
          <a:noFill/>
          <a:ln w="9525">
            <a:noFill/>
            <a:miter lim="800000"/>
            <a:headEnd/>
            <a:tailEnd/>
          </a:ln>
        </p:spPr>
        <p:txBody>
          <a:bodyPr/>
          <a:lstStyle/>
          <a:p>
            <a:pPr marL="342900" indent="-342900">
              <a:lnSpc>
                <a:spcPct val="125000"/>
              </a:lnSpc>
              <a:spcBef>
                <a:spcPct val="20000"/>
              </a:spcBef>
              <a:buClr>
                <a:schemeClr val="folHlink"/>
              </a:buClr>
              <a:buSzPct val="60000"/>
            </a:pPr>
            <a:r>
              <a:rPr lang="en-US" altLang="zh-CN" sz="2800" b="1">
                <a:latin typeface="Times New Roman" pitchFamily="18" charset="0"/>
                <a:ea typeface="楷体_GB2312" pitchFamily="49" charset="-122"/>
                <a:cs typeface="Tahoma" pitchFamily="34" charset="0"/>
              </a:rPr>
              <a:t>5</a:t>
            </a:r>
            <a:r>
              <a:rPr lang="zh-CN" altLang="en-US" sz="2800" b="1">
                <a:latin typeface="Times New Roman" pitchFamily="18" charset="0"/>
                <a:ea typeface="楷体_GB2312" pitchFamily="49" charset="-122"/>
                <a:cs typeface="Tahoma" pitchFamily="34" charset="0"/>
              </a:rPr>
              <a:t>、沉淀反应的利用与控制</a:t>
            </a:r>
            <a:endParaRPr lang="zh-CN" altLang="ru-RU" sz="2800" b="1">
              <a:latin typeface="Times New Roman" pitchFamily="18" charset="0"/>
              <a:ea typeface="楷体_GB2312" pitchFamily="49" charset="-122"/>
              <a:cs typeface="Tahoma" pitchFamily="34" charset="0"/>
            </a:endParaRPr>
          </a:p>
        </p:txBody>
      </p:sp>
    </p:spTree>
  </p:cSld>
  <p:clrMapOvr>
    <a:masterClrMapping/>
  </p:clrMapOvr>
  <p:transition>
    <p:checker/>
  </p:transition>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1953</TotalTime>
  <Words>2098</Words>
  <Application>Microsoft Office PowerPoint</Application>
  <PresentationFormat>宽屏</PresentationFormat>
  <Paragraphs>211</Paragraphs>
  <Slides>37</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0" baseType="lpstr">
      <vt:lpstr>黑体</vt:lpstr>
      <vt:lpstr>楷体</vt:lpstr>
      <vt:lpstr>楷体_GB2312</vt:lpstr>
      <vt:lpstr>Arial</vt:lpstr>
      <vt:lpstr>Cambria Math</vt:lpstr>
      <vt:lpstr>Tahoma</vt:lpstr>
      <vt:lpstr>Times New Roman</vt:lpstr>
      <vt:lpstr>Wingdings</vt:lpstr>
      <vt:lpstr>Blends</vt:lpstr>
      <vt:lpstr>公式</vt:lpstr>
      <vt:lpstr>Equation</vt:lpstr>
      <vt:lpstr>CS ChemDraw Drawing</vt:lpstr>
      <vt:lpstr>文档</vt:lpstr>
      <vt:lpstr>第五章  难溶强电解质溶液的沉淀溶解平衡</vt:lpstr>
      <vt:lpstr>第一节  溶度积原理</vt:lpstr>
      <vt:lpstr>一、标准溶度积常数及其与沉淀溶解度的关系 </vt:lpstr>
      <vt:lpstr>溶度积</vt:lpstr>
      <vt:lpstr>难溶强电解质在纯水中的溶解度</vt:lpstr>
      <vt:lpstr>PowerPoint 演示文稿</vt:lpstr>
      <vt:lpstr>PowerPoint 演示文稿</vt:lpstr>
      <vt:lpstr>影响微溶电解质溶解度的因素</vt:lpstr>
      <vt:lpstr>PowerPoint 演示文稿</vt:lpstr>
      <vt:lpstr>影响微溶电解质溶解度的因素</vt:lpstr>
      <vt:lpstr>影响微溶电解质溶解度的因素</vt:lpstr>
      <vt:lpstr>影响微溶电解质溶解度的因素</vt:lpstr>
      <vt:lpstr>如何判断沉淀的生成和溶解？</vt:lpstr>
      <vt:lpstr>溶度积规则  (rule of solubility   product)</vt:lpstr>
      <vt:lpstr>溶 度 积 规 则</vt:lpstr>
      <vt:lpstr>沉淀反应的利用和控制</vt:lpstr>
      <vt:lpstr>沉淀的生成</vt:lpstr>
      <vt:lpstr>加入沉淀剂</vt:lpstr>
      <vt:lpstr>控制溶液的pH值</vt:lpstr>
      <vt:lpstr>PowerPoint 演示文稿</vt:lpstr>
      <vt:lpstr>PowerPoint 演示文稿</vt:lpstr>
      <vt:lpstr>PowerPoint 演示文稿</vt:lpstr>
      <vt:lpstr>沉淀的溶解</vt:lpstr>
      <vt:lpstr>一、生成弱电解质使沉淀溶解</vt:lpstr>
      <vt:lpstr>PowerPoint 演示文稿</vt:lpstr>
      <vt:lpstr>(5)形成配合物使沉淀溶解</vt:lpstr>
      <vt:lpstr>PowerPoint 演示文稿</vt:lpstr>
      <vt:lpstr>PowerPoint 演示文稿</vt:lpstr>
      <vt:lpstr>PowerPoint 演示文稿</vt:lpstr>
      <vt:lpstr>三、沉淀的转化 </vt:lpstr>
      <vt:lpstr>PowerPoint 演示文稿</vt:lpstr>
      <vt:lpstr>PowerPoint 演示文稿</vt:lpstr>
      <vt:lpstr>四、分步沉淀</vt:lpstr>
      <vt:lpstr>PowerPoint 演示文稿</vt:lpstr>
      <vt:lpstr>PowerPoint 演示文稿</vt:lpstr>
      <vt:lpstr>PowerPoint 演示文稿</vt:lpstr>
      <vt:lpstr>小    结</vt:lpstr>
    </vt:vector>
  </TitlesOfParts>
  <Company>微软中国</Company>
  <LinksUpToDate>false</LinksUpToDate>
  <SharedDoc>false</SharedDoc>
  <HyperlinksChanged>false</HyperlinksChanged>
  <AppVersion>16.0000</AppVersion>
</Properties>
</file>