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50AA-D2AB-4599-B0D8-AA1D0FAF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341C-2785-4560-9503-D42C5613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4BD6-7AA6-4AFC-A446-2174252C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8B85-E8F0-45F4-83E8-61437C01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0555-26C4-4AB2-9A92-86AF1B08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3077-770D-48F4-A2D7-2B62564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1E49-6019-4196-A835-C3B472AF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37DF-8F6A-42ED-BE7A-9BEA8DA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BC09-C4B6-445F-8A82-7F8C8FB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B4A5-0529-4DCA-A86F-B738DF4E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AC60-6771-4ABF-90A3-89A84A2B8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A5A3-4E87-42DE-B6C3-FEB1DF22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24B6-6B5C-4B79-9C9B-9E4F4E81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0EB1-5F03-48E6-853E-FCBBEBBF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3474-3B11-4EA1-83C7-96DE74B1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D05B-4A27-43F6-92CB-6085826C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CF96-87AC-4877-B837-5616D1BD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73E4-8BD6-40C0-9ABD-148F6B50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0A18-AE79-4389-B7E1-E16EF0E3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D777-CD67-4A32-98ED-95C575E4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A888-CD30-40A1-BFB0-03771C6B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3D08-0CF2-4D68-8FDD-6F4D7415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D79C-84E6-468D-9BD5-0363DDBE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69E6-9617-4F92-BDA6-45585B2A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9365-8DA9-4866-9173-F3F3E798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7D9-9423-4F67-895C-0EEBB3A5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7DAF-285A-4655-A19E-30D5A019A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BBB3A-FF79-4A27-B0AE-742EFE147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3D5F-D235-4EEF-A299-76BE378D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CA06-A449-49F1-9DBB-CDC3C08F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CBA2-3109-46ED-B7D6-1CA7C8FE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6A2-0F93-4C0E-B9A9-5A925DB1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B421-0F0F-4633-98A1-61F3DD07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957A-8A64-445B-90EF-3E310951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DC13-544D-416D-97B4-A319E33A7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43B80-0DC0-487A-A883-CFCAFCA8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7F0F6-A4F0-4A31-8EE4-5DFBF21A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A659C-05EC-416F-81B3-E4A75162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3412-AA1F-40A1-98CC-AFFC4B2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1384-7448-453E-9C88-1D82EF96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C983A-D65D-44E6-A85C-2EED802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AAEAE-9FEA-493F-934B-6F44FA58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55F8-8A65-464F-BCD2-92D253A4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43197-2F13-4A8C-8375-C07AED55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B1AFD-EE49-40A6-94B4-83A18D9C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FA72-1AB8-4651-963C-6F942E4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2F6C-ACFA-4D9F-A2F1-817D320A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8BD6-3562-4516-9D08-54B5583A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8B25-BFD3-4444-A6C8-BBD930B6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1282-97B8-49B5-98AE-E8CA2706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F2B0E-8EB8-4189-91F8-C28ACA56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AB84-8546-4EDA-877F-A86E28D7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CA20-4EDB-4D97-926F-A6D05A1C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30770-E858-40FC-806A-78AC4C7D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08F9-DEDA-4546-BED7-E517CEBA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4A23-F158-4483-A545-DE33E49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ECB0-A197-4C73-ABB6-0ADECF5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2101-EB2F-4C6D-96C8-C5DE64DE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9B607-28B6-4560-85EE-CAA513F6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4E6-6D44-4406-9DC3-5ADDAEEF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FD03-BC7E-46AC-9BF8-C442BCE9E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9BE7-96E8-4C30-B72B-C10C1BE15F6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03FC-EE11-4D20-837D-EEE1777F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1C7-6A40-4DFC-A5FE-7B7F764D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C77884-3A27-4C89-8A0F-6242A2A83440}"/>
              </a:ext>
            </a:extLst>
          </p:cNvPr>
          <p:cNvSpPr/>
          <p:nvPr/>
        </p:nvSpPr>
        <p:spPr>
          <a:xfrm>
            <a:off x="3294993" y="748862"/>
            <a:ext cx="5360276" cy="5360276"/>
          </a:xfrm>
          <a:prstGeom prst="ellipse">
            <a:avLst/>
          </a:prstGeom>
          <a:noFill/>
          <a:ln w="38100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7945C-13C6-4EFF-BCD3-27DE80E97BE5}"/>
              </a:ext>
            </a:extLst>
          </p:cNvPr>
          <p:cNvSpPr/>
          <p:nvPr/>
        </p:nvSpPr>
        <p:spPr>
          <a:xfrm>
            <a:off x="4934619" y="1897953"/>
            <a:ext cx="694866" cy="3100613"/>
          </a:xfrm>
          <a:prstGeom prst="rect">
            <a:avLst/>
          </a:prstGeom>
          <a:ln w="3492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6CBBC52-6DF6-414F-A55C-A2D99945E18F}"/>
              </a:ext>
            </a:extLst>
          </p:cNvPr>
          <p:cNvSpPr/>
          <p:nvPr/>
        </p:nvSpPr>
        <p:spPr>
          <a:xfrm rot="5400000">
            <a:off x="5371348" y="2427700"/>
            <a:ext cx="3100612" cy="2041121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A5987-2678-40C1-A07E-F88A28DFDE65}"/>
              </a:ext>
            </a:extLst>
          </p:cNvPr>
          <p:cNvSpPr txBox="1"/>
          <p:nvPr/>
        </p:nvSpPr>
        <p:spPr>
          <a:xfrm>
            <a:off x="7032735" y="3245581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nalyze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9E5F8-B241-445E-9B7E-DC9400D66EC1}"/>
              </a:ext>
            </a:extLst>
          </p:cNvPr>
          <p:cNvSpPr txBox="1"/>
          <p:nvPr/>
        </p:nvSpPr>
        <p:spPr>
          <a:xfrm>
            <a:off x="7032735" y="2261421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401C7-2F3B-4239-B63B-874AB03A5F7B}"/>
              </a:ext>
            </a:extLst>
          </p:cNvPr>
          <p:cNvSpPr txBox="1"/>
          <p:nvPr/>
        </p:nvSpPr>
        <p:spPr>
          <a:xfrm>
            <a:off x="0" y="290926"/>
            <a:ext cx="4344714" cy="4524315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ample</a:t>
            </a:r>
          </a:p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nalyze</a:t>
            </a:r>
          </a:p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onitor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F443D-B2C1-479C-965A-95288417A329}"/>
              </a:ext>
            </a:extLst>
          </p:cNvPr>
          <p:cNvSpPr txBox="1"/>
          <p:nvPr/>
        </p:nvSpPr>
        <p:spPr>
          <a:xfrm>
            <a:off x="7032735" y="4286075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onitor</a:t>
            </a:r>
          </a:p>
        </p:txBody>
      </p:sp>
    </p:spTree>
    <p:extLst>
      <p:ext uri="{BB962C8B-B14F-4D97-AF65-F5344CB8AC3E}">
        <p14:creationId xmlns:p14="http://schemas.microsoft.com/office/powerpoint/2010/main" val="6360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CC7263-BD34-FEED-A5FF-F3A6968F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1" y="0"/>
            <a:ext cx="11093278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41F74A-E2DB-7D12-6F83-82A6FAEFA7BE}"/>
              </a:ext>
            </a:extLst>
          </p:cNvPr>
          <p:cNvSpPr/>
          <p:nvPr/>
        </p:nvSpPr>
        <p:spPr>
          <a:xfrm>
            <a:off x="2510970" y="1625601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D2651-E81B-6894-E524-FF97844C233D}"/>
              </a:ext>
            </a:extLst>
          </p:cNvPr>
          <p:cNvSpPr/>
          <p:nvPr/>
        </p:nvSpPr>
        <p:spPr>
          <a:xfrm>
            <a:off x="2525484" y="3294743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993B2-2571-B075-8FA1-F8704E7205DC}"/>
              </a:ext>
            </a:extLst>
          </p:cNvPr>
          <p:cNvSpPr/>
          <p:nvPr/>
        </p:nvSpPr>
        <p:spPr>
          <a:xfrm>
            <a:off x="2503714" y="3882575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860A6-F576-85C9-6C51-CCF73FDDC4C3}"/>
              </a:ext>
            </a:extLst>
          </p:cNvPr>
          <p:cNvSpPr/>
          <p:nvPr/>
        </p:nvSpPr>
        <p:spPr>
          <a:xfrm>
            <a:off x="2503714" y="4426859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F9F41-5F75-AD1C-5EFC-F64F83B44072}"/>
              </a:ext>
            </a:extLst>
          </p:cNvPr>
          <p:cNvSpPr/>
          <p:nvPr/>
        </p:nvSpPr>
        <p:spPr>
          <a:xfrm>
            <a:off x="2501176" y="5054601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10E8AE-CCFC-E1B2-6524-189DE53DF691}"/>
              </a:ext>
            </a:extLst>
          </p:cNvPr>
          <p:cNvSpPr/>
          <p:nvPr/>
        </p:nvSpPr>
        <p:spPr>
          <a:xfrm>
            <a:off x="2496456" y="5885549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06DFA6-24B0-3AFE-9E90-CD87BF154FC9}"/>
              </a:ext>
            </a:extLst>
          </p:cNvPr>
          <p:cNvSpPr/>
          <p:nvPr/>
        </p:nvSpPr>
        <p:spPr>
          <a:xfrm>
            <a:off x="5947229" y="2042889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CA127A-F7CF-1502-5598-B8FBED5D594F}"/>
              </a:ext>
            </a:extLst>
          </p:cNvPr>
          <p:cNvSpPr/>
          <p:nvPr/>
        </p:nvSpPr>
        <p:spPr>
          <a:xfrm>
            <a:off x="5947229" y="3780975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29C786-85FB-E35C-979D-19EE7317D5DF}"/>
              </a:ext>
            </a:extLst>
          </p:cNvPr>
          <p:cNvSpPr/>
          <p:nvPr/>
        </p:nvSpPr>
        <p:spPr>
          <a:xfrm>
            <a:off x="5950860" y="4544787"/>
            <a:ext cx="268514" cy="268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107A69-8864-D70A-CFA5-9827CA7AE168}"/>
              </a:ext>
            </a:extLst>
          </p:cNvPr>
          <p:cNvSpPr/>
          <p:nvPr/>
        </p:nvSpPr>
        <p:spPr>
          <a:xfrm>
            <a:off x="5860539" y="5355776"/>
            <a:ext cx="369718" cy="369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8E1D0-E8E6-DE5E-799C-10243999FB4C}"/>
              </a:ext>
            </a:extLst>
          </p:cNvPr>
          <p:cNvSpPr txBox="1"/>
          <p:nvPr/>
        </p:nvSpPr>
        <p:spPr>
          <a:xfrm>
            <a:off x="5831511" y="5355775"/>
            <a:ext cx="609600" cy="36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555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Shi</dc:creator>
  <cp:lastModifiedBy>Yilin Shi</cp:lastModifiedBy>
  <cp:revision>5</cp:revision>
  <dcterms:created xsi:type="dcterms:W3CDTF">2022-03-31T23:45:49Z</dcterms:created>
  <dcterms:modified xsi:type="dcterms:W3CDTF">2022-08-22T22:57:04Z</dcterms:modified>
</cp:coreProperties>
</file>