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7" r:id="rId4"/>
    <p:sldId id="264" r:id="rId5"/>
    <p:sldId id="276" r:id="rId6"/>
    <p:sldId id="275" r:id="rId7"/>
    <p:sldId id="265" r:id="rId8"/>
    <p:sldId id="266" r:id="rId9"/>
    <p:sldId id="267" r:id="rId10"/>
    <p:sldId id="268" r:id="rId11"/>
    <p:sldId id="269" r:id="rId12"/>
    <p:sldId id="274" r:id="rId13"/>
    <p:sldId id="273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61D1-F9EF-45A0-B85F-548229C5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F390B-D565-4DDE-8814-7303B9AD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7832-40D6-47D7-8A6D-6D1D2B04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B002-F3A1-4502-B615-43875C43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02B-E942-4764-949E-874B0B1D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B5DD-3110-42AE-8F84-3AFA0A7D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53C76-6555-4E0D-A0C7-C91F66417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5883-26C4-4499-89CA-CEB0222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71118-3483-42BE-9688-78F8F13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760F-2150-4D08-A5AA-031996F5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BD27E-EF71-4531-9BCD-A519B5AC3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FEC9A-6BD9-4247-8A46-0ABDD15A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4F9E-62D9-43BE-BBB2-B95CCCE0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6BF3-F11E-47CA-84AB-8185CE6D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8E9A-A893-4E5B-A4FF-5BF44ED4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F6A3-111C-43EF-AE9E-D5354C5A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5ED6-9790-4B71-8731-E3E4005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F7D0-77F4-4A41-8D3A-712AD49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4BB4-CD7D-43C3-8AB3-8B86C0C6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17DC-956C-4B3F-9CD4-F7B3CAE9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7376-CEEA-414D-A5AA-98BBDE43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AA710-3C8E-40C3-81A0-915983CC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D119-0034-4F85-84B0-19958CD0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2FF2-8F80-483E-822B-81C8AEBC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F70E-87B3-4191-AAA5-87595584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72AB-4E6F-4246-B222-192BF13A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5ED9-8105-48AD-96F3-C8308364F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DDD5-EFF6-4FEE-820E-AC243E1D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94068-812A-4C05-A127-EF632259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FAC4E-96F9-49D4-880C-1D899911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3E052-4CF5-4D2A-B3F1-40DDE13D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31A2-F396-4F34-9AD8-EF7AF1DC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A7E1B-6B7E-48D9-A74E-74F5E002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82581-7572-4732-856A-2129B1E4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247BA-1B5B-42AC-A6F6-575CF7995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C22CE-C142-49A1-9604-578CE2A39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52566-8C47-45BE-8BB9-F60A4186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02526-B25F-477B-B9C0-8490976A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1D1B0-F908-4FE4-9300-FE52FDEC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B901-1938-4B09-AF41-ED18DCDD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D3ECC-68B1-464B-BBB8-F6872D83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ECEF9-F511-4319-906F-DAA05485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E8E5-D09A-4A89-863C-84D97C00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165AE-8949-4FC8-937D-7BD365A7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B32F-698C-4731-92D3-4E20D5EE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BAD04-F5FF-4A25-965C-D19E51A4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5BC-B575-438D-9513-4F35D6F1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5409-A2E1-4459-92E1-307293EB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97F0D-73EF-49FF-8711-78056C11A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6B9E-D89B-47AB-90AE-1D529AD8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1A685-D4D0-4936-9558-F537AC32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646C-E00B-466C-AEC9-EAAE90F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16DB-883D-466F-A760-9A0AE91A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B21EA-EA34-420C-806D-FBDF3172B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D71FD-2418-4C25-9EA0-B3D74A0C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A659-DE6B-4390-A79D-1FB1E56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B024-4DD0-499B-B72C-39B9F4C0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A050-8859-4AD5-8125-1C812429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3A4B7-2E3E-4929-B903-F35EA392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020D-C987-49DD-A52A-655EEB1F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D420-BC4A-47F8-B833-F67DEB1FF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DA36-E264-4C1C-A88E-96A003957A9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7D5C-6F76-4688-B3EA-A71E7947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D3AB-7A4C-42D3-8CB4-420C1F5DF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C1BD-92C4-4623-8351-B9B8FD74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5C0AC65C-B675-4D4E-A3C6-3B202A3D2A99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A6929221-66B6-40B7-B81E-BFE8756EF479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24BEBFAC-A52F-489B-A733-4D58B68292D0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F915400E-7F77-4C6E-8D02-D769A6666E6E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CC2003C-9553-4609-897D-94D8BDCF12F0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C4B33ED4-E9E5-49A9-BD6F-423FB943F9DC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81726F5-22E9-4391-849B-E53B44998E78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B2C4E0FC-26D9-47C7-B413-474A20DB1797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42FDA8B1-9EFC-404C-A541-6D85668066C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907D53-64AF-4D4A-B7DE-605717AD8BE6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28F3897-E5BF-4222-8002-0BFE37825AA1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D005B1E-2008-420C-A305-D031CC5626F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848B6D61-066A-4539-9693-4EDE8B91D09F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1754BC1-A42F-4A9E-9CF4-361D6E316207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2FF8C6D-512D-44BB-8115-424639A10D25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194672E-6015-4F8D-8173-F95E6612273E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6C35C610-92B0-4879-8F22-4AAA7CD71B3D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60077B6-79AF-4723-8823-C4C479361E12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A8CE253-C380-46D4-B4B0-9D37731E76BD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47FFEA0-0AA2-4E69-A199-88FFADBC4497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FDFAAF0-0716-4F54-B622-2D000EE7BEDF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05118D4-8AB6-4F4A-9903-BAB1D41EA7C7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4287010-FC04-4708-A64A-7CC2670EDDE0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0F3676B6-34D2-4C41-BC1C-37EAE3815D73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E18409B-A9EB-4D24-BD2C-B4E6807AD310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0F51D7A-DC8C-473E-9EE0-46C0E860A024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0F0914C-4D1E-41B4-ABBB-7DE8B5965BE6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B267A7A-86D6-461D-9531-F980B469ABA2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97CF01C-E985-4639-B5B0-0E60ADDB4234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F74946F-8625-48BB-9143-07036777A02B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952EB735-8FF4-459C-BCAD-AB2CDD038CC0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4C2C902-6736-4CB2-8D06-05028F33BCF4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06BAA57-1CB9-49DB-A4BB-7D8992FA8CFA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26DF59E-E014-41ED-BA05-4E66C16F0111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B28DC1E-DB31-438B-A0C8-3F5E1F5D31CD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CF3651A6-9AA6-4A22-A7C3-6604AEDE99EC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B67FECCD-7803-41FD-BACD-F48A1DDB754E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00390819-4771-4781-9361-385191B9B645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854438A-A710-4113-84A2-0BDA8AB33ACC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71B7574-6763-4B24-85B4-5B8604C79DB8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48532DA-E61A-45EE-B737-0251368F938C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4AB4E7C-C6CA-46A4-AEAF-2E82FCB7E367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AA9EA43-F210-4CB6-A0B2-ADEAF7F27DD9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CE7EA12-BB98-4131-9B98-CCF96C3BC94A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688277D0-4126-483F-9308-8698FA6A7687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097AB23-DE4C-4037-B867-A0F40CC5971C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F40BDAB4-DF75-40A2-8559-F3B253B721CA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2C6F07C-A5EB-4CD7-8AD4-2E9D52BF3EDD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312E20E-8E97-409D-9D05-E15543ACC6E3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4AE4E4D-6191-4F94-BEAF-A53D42E60F0E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C3C2B18-9BB8-46E8-85ED-2C6335E01523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C122D7F2-0587-460D-B7B7-4BED63C54E62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F95DDE1-017B-467D-8B18-463B5A1BF995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F47F03F-46D6-43E7-8E66-772D2D424C47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094891-7D1A-42D6-9E87-80386A14C23C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2277F170-E32C-40F5-8450-82CC67A7526F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6F8182AB-239A-4020-967E-36EC8898A123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AE282D4-5304-40F1-AA4B-8E454AE1A525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1" name="Rectangle: Rounded Corners 610">
            <a:extLst>
              <a:ext uri="{FF2B5EF4-FFF2-40B4-BE49-F238E27FC236}">
                <a16:creationId xmlns:a16="http://schemas.microsoft.com/office/drawing/2014/main" id="{E84166AC-3913-410C-B6BE-C0597961AFAA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BA82B994-2B49-41E7-A411-BE1CF8B01449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8B3DF25E-29B9-4085-8A72-2A0D35A4EAC7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459C9B5-C6F7-48C9-B386-4AC933A7D523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A06E1EFC-1219-459E-BE6E-38BCD2F5AD32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CFE2C162-ED54-4B2D-9995-B7B1E51E9EC9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5BD8EE74-8FE1-42A8-9F55-9A4F6C6036B6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2B4C0B1-330A-43B0-95F9-E429C67648ED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0D935A72-8CFF-4937-8FB6-1CF17D4DFBF5}"/>
              </a:ext>
            </a:extLst>
          </p:cNvPr>
          <p:cNvSpPr txBox="1"/>
          <p:nvPr/>
        </p:nvSpPr>
        <p:spPr>
          <a:xfrm>
            <a:off x="702452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A8C2E17-E9CA-486E-82EF-0F25E060EC89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49D7228-9769-4B18-A409-97F67B4084E8}"/>
              </a:ext>
            </a:extLst>
          </p:cNvPr>
          <p:cNvSpPr txBox="1"/>
          <p:nvPr/>
        </p:nvSpPr>
        <p:spPr>
          <a:xfrm>
            <a:off x="702452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1A3349D3-497A-4036-99E1-078447B9BEEA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438D2AC0-0CC9-488B-98C1-0B64435DE81E}"/>
              </a:ext>
            </a:extLst>
          </p:cNvPr>
          <p:cNvSpPr txBox="1"/>
          <p:nvPr/>
        </p:nvSpPr>
        <p:spPr>
          <a:xfrm>
            <a:off x="702452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A91BAAA-3163-442F-8AB1-C55F7DE06995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3E0DA4C-C3A9-4EAD-9E81-E27B1C8D2AAB}"/>
              </a:ext>
            </a:extLst>
          </p:cNvPr>
          <p:cNvSpPr txBox="1"/>
          <p:nvPr/>
        </p:nvSpPr>
        <p:spPr>
          <a:xfrm>
            <a:off x="702452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FB73B5D6-8246-4E45-B62D-05EC9747A16F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: Rounded Corners 626">
            <a:extLst>
              <a:ext uri="{FF2B5EF4-FFF2-40B4-BE49-F238E27FC236}">
                <a16:creationId xmlns:a16="http://schemas.microsoft.com/office/drawing/2014/main" id="{B56577C9-8E63-45FA-8D7F-C835C0F656D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EAEA3A22-1EB3-4C4C-BFAF-68AF5211EE93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9D0178D7-E525-447F-8482-0C0DDEFD31F5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A6332740-BDC5-45EE-AAA2-04DE79FD147F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26783CD6-C94D-4B43-8E75-D415B1749E9C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2F1F98D7-2981-41F1-B5FC-75ACAE52E41E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B71403CF-F593-4D92-8DFB-B39A6A36EC16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B5EE3356-088B-432E-B839-FD70CC523AA5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57A41A62-C1E4-44A5-BCEA-3C1C108ECC96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F128088-6CCE-4F01-8901-DCB0A6ABE64F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28D89E0B-BABF-459F-8C87-F0E830BAADB8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4B800886-C61A-4B55-A976-6289DC27B62B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A9CC88D-0B7D-4C15-A24E-5AAEFF2291C8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ED1FB3EF-B71B-4085-AF10-7FAD9EBAA8A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170A66F1-1F1C-4663-B5C3-75C45B95C06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761CBA58-38C7-4DF8-B992-5CB05DECEBE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17B18314-3223-40C5-A3A8-8BC6D8389A76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54D59CC-9729-416D-B22D-19FFF9D3502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5111D2FB-00E2-4556-AC74-4018C99AA9D6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D206A6DE-5578-4E55-AA83-068339AF857D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8ACF561C-12D0-4539-8840-E4E5F82A4B08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389D5EC6-96AC-4C0E-B1B5-FE5AE23C7DDA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19148C73-EF7D-4584-80C0-69F426005695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9D45E5F-B673-49E7-BEAA-153BCEB5FC2E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47C21C40-AB8D-4146-81BF-5D91907D38A3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9717C7D-2611-4D7C-8C0C-74A4B83AF26D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C447E42-33E0-489E-832F-0A1B06E14F73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B2F7DB25-E239-4766-A1B7-355E6929F248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52FBE5D-5BDF-46E4-8D83-B07F0D1977A4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303BA004-FC73-4F51-B96B-0F09A3679FA0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64DA0E3B-5290-45B2-9CCA-7F676882939E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5DAC88F-BEE2-46F4-986A-44A3567A5C48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C1BD95B-6C48-43B5-A479-6A6E5F584412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81225E2A-A9D6-426C-804A-EACC8950C918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5A116BC6-DD94-4C78-BCCE-6EC93CB4C86B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0A71654-D679-48B8-9FDC-E2DAD3C34935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B13DECE7-F271-4442-B7C7-CBA600F7F456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873152A6-03BC-48D2-B782-5E07A0BE7E51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C9413E3-605A-41BB-AEE4-30A8644FB2CF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140F02C8-A5F7-43DE-B3A9-1B8FD604E663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CAF68043-9092-44A5-A44D-6EBC73B967B3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6734C867-1088-4D34-A4C0-CDB1852565A5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F7BAB1B3-845F-4147-A65B-63053793162D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1118DA98-0C54-41F2-8A0F-F74F9019274E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A2EF1823-5123-4FC7-87FD-D77CD0683457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028B190D-839F-4F1B-B953-55C0724323D5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28A27CB3-0FA6-4F29-913C-0DDBC3304E74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08769986-6413-4CFA-9E80-031F45BBE21F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DB5E34AB-CC7E-468D-962B-E0EF303A19BC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EC6A7A34-6FDD-48C3-8855-EAFF71AD9036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Rectangle: Rounded Corners 676">
            <a:extLst>
              <a:ext uri="{FF2B5EF4-FFF2-40B4-BE49-F238E27FC236}">
                <a16:creationId xmlns:a16="http://schemas.microsoft.com/office/drawing/2014/main" id="{D529B080-5E53-470A-A0A2-F565144C5BD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519538FF-9073-4DE8-83E6-DE4DB6BF29A0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42F5A4EB-FCFD-4B6E-9ECE-C18707E3162C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6D7BF697-40D5-453C-BBF0-B015CA50625D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F998C4DF-C9F0-4720-AEE0-D8DE29787527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9E239FCA-36C0-4510-9402-7C171B334634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DDBF1703-DB93-442F-8592-32A5C3E610BC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E105DF74-A4D1-42E2-B6FE-1E05183D6DAC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6C9AE85-62DD-4425-B2A5-4DCCA5DCFC5C}"/>
              </a:ext>
            </a:extLst>
          </p:cNvPr>
          <p:cNvSpPr txBox="1"/>
          <p:nvPr/>
        </p:nvSpPr>
        <p:spPr>
          <a:xfrm>
            <a:off x="903349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A83E21A5-C94A-4639-8B08-04B66623D68F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D987442-376C-4B4A-8243-19CFB96838F7}"/>
              </a:ext>
            </a:extLst>
          </p:cNvPr>
          <p:cNvSpPr txBox="1"/>
          <p:nvPr/>
        </p:nvSpPr>
        <p:spPr>
          <a:xfrm>
            <a:off x="903349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899A07A2-F86B-415C-B3AE-F6DC01BBB796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D071E1C-BF0A-4F50-8DC7-857DD57D8CBB}"/>
              </a:ext>
            </a:extLst>
          </p:cNvPr>
          <p:cNvSpPr txBox="1"/>
          <p:nvPr/>
        </p:nvSpPr>
        <p:spPr>
          <a:xfrm>
            <a:off x="903349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2A8D5EA4-D15A-4A73-8FBC-259FF4FBC179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4A2EC98-7DFF-4C2F-9526-F596D6549218}"/>
              </a:ext>
            </a:extLst>
          </p:cNvPr>
          <p:cNvSpPr txBox="1"/>
          <p:nvPr/>
        </p:nvSpPr>
        <p:spPr>
          <a:xfrm>
            <a:off x="903349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Rectangle: Rounded Corners 691">
            <a:extLst>
              <a:ext uri="{FF2B5EF4-FFF2-40B4-BE49-F238E27FC236}">
                <a16:creationId xmlns:a16="http://schemas.microsoft.com/office/drawing/2014/main" id="{5A92FD04-D5A8-4422-944E-91B6D2DC751A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: Rounded Corners 692">
            <a:extLst>
              <a:ext uri="{FF2B5EF4-FFF2-40B4-BE49-F238E27FC236}">
                <a16:creationId xmlns:a16="http://schemas.microsoft.com/office/drawing/2014/main" id="{4625E2F8-C391-4035-94BB-3AEEC3106B87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C3CA6A5-5FA8-40EF-8D20-ED728D8143F3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4F715E4E-19A0-4BE2-963C-B618ABB10C42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09970596-03AE-496B-817C-4B575A70F937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10E2DF-EFFF-4C9B-B3BB-E99531A86892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53CF4D-B239-465E-BE61-12229652516C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506B64BD-1317-4668-89F0-F93524662812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D7F10491-1C19-4B30-949A-2C8D9B02DAED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C297F704-9B40-40B6-BB62-134042A45421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8643BC76-B5E5-412E-9F27-743C9103EE65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8B665DB-DF67-4053-83F1-8F17B8CA3E19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128154D-02C1-4010-B166-4C805E27CD0D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649A28C6-5140-47F5-8929-E0B36D356446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7B49717D-22AE-41F1-B32F-9A5917F45051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B2A45E8A-190D-4FEF-918E-064BFC12E5E2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6B4DE5BA-F1FA-4EF0-9AAA-A489865B8A27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99A7A567-6B55-4BDF-80A3-5692F35CBDB0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19097557-8A4D-4784-AD18-795DDB65AD30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99FB39F0-55D5-4359-B8A9-DECDC5BE9204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B2CBC4D0-85BC-4BC4-B202-476A714DC712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D30AC74A-2E81-4B0A-898F-3DD544CD146D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C1DCDA09-E7E6-43B8-B17B-18E921B0A770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4617FCD2-A630-4081-952E-E2F9F903AE4F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24442D60-066E-46CE-ACAE-C026FE686D9D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C4A7001-1BFB-4FB8-B602-1BC725295F88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F7B2279-33C9-431A-B419-97A16370CF55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349DE3AF-BE0E-4F84-8AE5-0DB8A5DB2C36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884F7142-2C45-4131-B698-6721769F876E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CCB46B3-ED01-4E9E-BC22-B5DA8596E383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E3092BDE-DC08-4A45-B3CE-3D246C7F92D5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3D534D00-AA03-4ACA-BD71-603C7B7D9C4D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D7CAC384-DCEC-4D22-86B4-5A349D5A03E9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8AB41DAC-4BB5-4563-98DE-05EDB474E571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BC3AD336-BAB4-4C2D-AE22-17985973E08B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380A5FAF-2DF3-48D9-80A7-5E1DB3087ED7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A92703CB-08A1-4A6B-B8CD-AC886B118C4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8EB00CA4-A656-4915-9164-4F5F9205C119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021A66EF-16D8-4332-824C-A16B10E17115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80D58CA-2C0A-47A9-8FF3-29FA40D0E4BB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0DED8BC-BAFB-4D42-9975-89EEE699BB7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32F49656-0765-4069-88F1-13118168A2CF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AEC5C52-5D59-4272-B74F-C6C0A874215E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FBB66A6-35C0-422D-A72D-B304A1F5215A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A359E503-26A0-42BF-9DF2-12B8A74C5DE0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268B9309-2F74-474B-AEF7-2C3E501ADDEB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369E898A-1B0C-4986-B05F-F2D74FEFFD2B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16E6106-3058-4333-80F4-6571BF502065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7D9553C-B182-4C8B-BD84-699DEFA8A857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A27BEBB9-C0FF-4A8C-826D-9100451E58D1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E08CF7F-F87D-40F4-9E82-33FBDB1FF690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Rectangle: Rounded Corners 742">
            <a:extLst>
              <a:ext uri="{FF2B5EF4-FFF2-40B4-BE49-F238E27FC236}">
                <a16:creationId xmlns:a16="http://schemas.microsoft.com/office/drawing/2014/main" id="{7112B101-04EB-463A-BBA7-58D33FAD33EE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32B7F8F-5C19-4930-8459-11E37C32CD72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F714AA7-BAD0-4471-B840-4691B20EAA70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2487B339-D815-40A5-AC3E-457BCF8BA334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47A01434-D8D1-49F2-BF7B-59AB236A4555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0C804645-9AF3-42C0-BACF-E6E9DD9C5191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4082C323-2800-4235-A230-FB334E47E719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1F96DE13-030A-472C-8280-B572FC8A506D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00B35A9-6724-4536-B282-2C1063A58911}"/>
              </a:ext>
            </a:extLst>
          </p:cNvPr>
          <p:cNvSpPr txBox="1"/>
          <p:nvPr/>
        </p:nvSpPr>
        <p:spPr>
          <a:xfrm>
            <a:off x="11042458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ABA4A74-CE32-4837-B927-96DF16D44265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00CBDC94-FC91-4A62-9B50-2214BDEAFB44}"/>
              </a:ext>
            </a:extLst>
          </p:cNvPr>
          <p:cNvSpPr txBox="1"/>
          <p:nvPr/>
        </p:nvSpPr>
        <p:spPr>
          <a:xfrm>
            <a:off x="11042458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6B2873B5-0F6A-45EC-926A-928EAC8AD625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70A3F0A-3DEB-48D8-8B8F-00719BC17022}"/>
              </a:ext>
            </a:extLst>
          </p:cNvPr>
          <p:cNvSpPr txBox="1"/>
          <p:nvPr/>
        </p:nvSpPr>
        <p:spPr>
          <a:xfrm>
            <a:off x="11042458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2CE9D97-754A-4180-9E2C-195E6449557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66EFDAFD-483F-4389-A56D-89159F5D7CCB}"/>
              </a:ext>
            </a:extLst>
          </p:cNvPr>
          <p:cNvSpPr txBox="1"/>
          <p:nvPr/>
        </p:nvSpPr>
        <p:spPr>
          <a:xfrm>
            <a:off x="11042458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Rectangle: Rounded Corners 757">
            <a:extLst>
              <a:ext uri="{FF2B5EF4-FFF2-40B4-BE49-F238E27FC236}">
                <a16:creationId xmlns:a16="http://schemas.microsoft.com/office/drawing/2014/main" id="{E9BDBB1E-26A1-44F5-BBA1-085E0C2C716C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759" name="Rectangle: Rounded Corners 758">
            <a:extLst>
              <a:ext uri="{FF2B5EF4-FFF2-40B4-BE49-F238E27FC236}">
                <a16:creationId xmlns:a16="http://schemas.microsoft.com/office/drawing/2014/main" id="{594555EE-26AD-426B-9818-C32B51769D12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661E5454-A32E-4A0E-8A81-A8912A6AAFE9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F2FF7E1D-F65B-4D6F-8245-9B98B32FF54C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CD050B5E-4C79-4368-B17E-CA31F14E0FAA}"/>
              </a:ext>
            </a:extLst>
          </p:cNvPr>
          <p:cNvSpPr/>
          <p:nvPr/>
        </p:nvSpPr>
        <p:spPr>
          <a:xfrm>
            <a:off x="3874428" y="220474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60ED79-A1AA-41C4-9A6D-6831A88DBB91}"/>
              </a:ext>
            </a:extLst>
          </p:cNvPr>
          <p:cNvSpPr txBox="1"/>
          <p:nvPr/>
        </p:nvSpPr>
        <p:spPr>
          <a:xfrm>
            <a:off x="3841086" y="2176165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B0E90DB-1371-4F2D-84B6-0117976C9579}"/>
              </a:ext>
            </a:extLst>
          </p:cNvPr>
          <p:cNvSpPr txBox="1"/>
          <p:nvPr/>
        </p:nvSpPr>
        <p:spPr>
          <a:xfrm>
            <a:off x="3816164" y="2687019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4785D3A-0E65-4951-A5FB-E8FEE84D01B3}"/>
              </a:ext>
            </a:extLst>
          </p:cNvPr>
          <p:cNvSpPr txBox="1"/>
          <p:nvPr/>
        </p:nvSpPr>
        <p:spPr>
          <a:xfrm>
            <a:off x="3826841" y="239311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8DCD5B0-68D7-4525-B032-F3C609F3896A}"/>
              </a:ext>
            </a:extLst>
          </p:cNvPr>
          <p:cNvSpPr txBox="1"/>
          <p:nvPr/>
        </p:nvSpPr>
        <p:spPr>
          <a:xfrm>
            <a:off x="3826773" y="251102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8B3F03C3-32B1-4CDB-812B-27A32E009CE4}"/>
              </a:ext>
            </a:extLst>
          </p:cNvPr>
          <p:cNvSpPr txBox="1"/>
          <p:nvPr/>
        </p:nvSpPr>
        <p:spPr>
          <a:xfrm>
            <a:off x="4295545" y="250598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4D33103-9A02-4092-8C34-B5F9B56039B3}"/>
              </a:ext>
            </a:extLst>
          </p:cNvPr>
          <p:cNvSpPr txBox="1"/>
          <p:nvPr/>
        </p:nvSpPr>
        <p:spPr>
          <a:xfrm>
            <a:off x="4200868" y="2687019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50E0B7E-BF6C-412F-881E-1001580FE46E}"/>
              </a:ext>
            </a:extLst>
          </p:cNvPr>
          <p:cNvSpPr txBox="1"/>
          <p:nvPr/>
        </p:nvSpPr>
        <p:spPr>
          <a:xfrm>
            <a:off x="4295545" y="239134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535B8379-B713-4B96-A967-686C5D11E87C}"/>
              </a:ext>
            </a:extLst>
          </p:cNvPr>
          <p:cNvSpPr/>
          <p:nvPr/>
        </p:nvSpPr>
        <p:spPr>
          <a:xfrm>
            <a:off x="4636428" y="220474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ED9D662A-3D7A-452B-8927-5BB22690585F}"/>
              </a:ext>
            </a:extLst>
          </p:cNvPr>
          <p:cNvSpPr txBox="1"/>
          <p:nvPr/>
        </p:nvSpPr>
        <p:spPr>
          <a:xfrm>
            <a:off x="4603086" y="217616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CDDBF3A-ABA3-4D3C-9301-634F8616FE61}"/>
              </a:ext>
            </a:extLst>
          </p:cNvPr>
          <p:cNvSpPr txBox="1"/>
          <p:nvPr/>
        </p:nvSpPr>
        <p:spPr>
          <a:xfrm>
            <a:off x="4578164" y="2687019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8073A7D9-7B7A-4CE5-A0B6-DC8AE54E1A3A}"/>
              </a:ext>
            </a:extLst>
          </p:cNvPr>
          <p:cNvSpPr txBox="1"/>
          <p:nvPr/>
        </p:nvSpPr>
        <p:spPr>
          <a:xfrm>
            <a:off x="4588841" y="239311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FF329D4-5222-4C9B-9362-D7F827152613}"/>
              </a:ext>
            </a:extLst>
          </p:cNvPr>
          <p:cNvSpPr txBox="1"/>
          <p:nvPr/>
        </p:nvSpPr>
        <p:spPr>
          <a:xfrm>
            <a:off x="4588773" y="251102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F87D848-41DF-4C1F-ADD3-D196533D785F}"/>
              </a:ext>
            </a:extLst>
          </p:cNvPr>
          <p:cNvSpPr txBox="1"/>
          <p:nvPr/>
        </p:nvSpPr>
        <p:spPr>
          <a:xfrm>
            <a:off x="5071126" y="250598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26C27B42-CDFB-41D2-AED3-27F6911EEFDC}"/>
              </a:ext>
            </a:extLst>
          </p:cNvPr>
          <p:cNvSpPr txBox="1"/>
          <p:nvPr/>
        </p:nvSpPr>
        <p:spPr>
          <a:xfrm>
            <a:off x="5071126" y="239134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2" name="Rectangle: Rounded Corners 411">
            <a:extLst>
              <a:ext uri="{FF2B5EF4-FFF2-40B4-BE49-F238E27FC236}">
                <a16:creationId xmlns:a16="http://schemas.microsoft.com/office/drawing/2014/main" id="{9EFC0DE7-775E-4E6B-8657-A41DCCD96CF8}"/>
              </a:ext>
            </a:extLst>
          </p:cNvPr>
          <p:cNvSpPr/>
          <p:nvPr/>
        </p:nvSpPr>
        <p:spPr>
          <a:xfrm>
            <a:off x="3870269" y="2962394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7186D83-FAA0-4185-AF65-7604A202339A}"/>
              </a:ext>
            </a:extLst>
          </p:cNvPr>
          <p:cNvSpPr txBox="1"/>
          <p:nvPr/>
        </p:nvSpPr>
        <p:spPr>
          <a:xfrm>
            <a:off x="3836927" y="2933816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A41F33A2-0345-40C6-B993-7E4731D05D09}"/>
              </a:ext>
            </a:extLst>
          </p:cNvPr>
          <p:cNvSpPr txBox="1"/>
          <p:nvPr/>
        </p:nvSpPr>
        <p:spPr>
          <a:xfrm>
            <a:off x="3812005" y="3449433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05A9ADA-20EA-4FD5-A22F-5CAA414BAFBA}"/>
              </a:ext>
            </a:extLst>
          </p:cNvPr>
          <p:cNvSpPr txBox="1"/>
          <p:nvPr/>
        </p:nvSpPr>
        <p:spPr>
          <a:xfrm>
            <a:off x="3822682" y="3150766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C7BBD10-E5CF-451F-9D1F-7FDFE381739F}"/>
              </a:ext>
            </a:extLst>
          </p:cNvPr>
          <p:cNvSpPr txBox="1"/>
          <p:nvPr/>
        </p:nvSpPr>
        <p:spPr>
          <a:xfrm>
            <a:off x="3822614" y="326867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63F30A5-820F-4208-B1D3-D372346FC5BC}"/>
              </a:ext>
            </a:extLst>
          </p:cNvPr>
          <p:cNvSpPr txBox="1"/>
          <p:nvPr/>
        </p:nvSpPr>
        <p:spPr>
          <a:xfrm>
            <a:off x="4291386" y="326363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95775779-4D87-4813-A6E4-1FDB1A6AB1B5}"/>
              </a:ext>
            </a:extLst>
          </p:cNvPr>
          <p:cNvSpPr txBox="1"/>
          <p:nvPr/>
        </p:nvSpPr>
        <p:spPr>
          <a:xfrm>
            <a:off x="4291386" y="3148996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9" name="Rectangle: Rounded Corners 418">
            <a:extLst>
              <a:ext uri="{FF2B5EF4-FFF2-40B4-BE49-F238E27FC236}">
                <a16:creationId xmlns:a16="http://schemas.microsoft.com/office/drawing/2014/main" id="{296044EB-6DE9-4E23-B98E-8899A2581254}"/>
              </a:ext>
            </a:extLst>
          </p:cNvPr>
          <p:cNvSpPr/>
          <p:nvPr/>
        </p:nvSpPr>
        <p:spPr>
          <a:xfrm>
            <a:off x="4632269" y="2962394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336414-4A41-4555-848F-56AE002DB861}"/>
              </a:ext>
            </a:extLst>
          </p:cNvPr>
          <p:cNvSpPr txBox="1"/>
          <p:nvPr/>
        </p:nvSpPr>
        <p:spPr>
          <a:xfrm>
            <a:off x="4598927" y="2933816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FF0AE2CF-A30E-4880-8E62-D2E264A0DDC8}"/>
              </a:ext>
            </a:extLst>
          </p:cNvPr>
          <p:cNvSpPr txBox="1"/>
          <p:nvPr/>
        </p:nvSpPr>
        <p:spPr>
          <a:xfrm>
            <a:off x="4574005" y="3449433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AE18CBF0-C51D-4808-AF7D-6DB2AF6C30FC}"/>
              </a:ext>
            </a:extLst>
          </p:cNvPr>
          <p:cNvSpPr txBox="1"/>
          <p:nvPr/>
        </p:nvSpPr>
        <p:spPr>
          <a:xfrm>
            <a:off x="4584682" y="3150766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0CECEA6-09EB-4496-911D-51BFD562495E}"/>
              </a:ext>
            </a:extLst>
          </p:cNvPr>
          <p:cNvSpPr txBox="1"/>
          <p:nvPr/>
        </p:nvSpPr>
        <p:spPr>
          <a:xfrm>
            <a:off x="4584614" y="326867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A1A8F30D-3DE4-45FD-9AF1-D345AA0A2163}"/>
              </a:ext>
            </a:extLst>
          </p:cNvPr>
          <p:cNvSpPr txBox="1"/>
          <p:nvPr/>
        </p:nvSpPr>
        <p:spPr>
          <a:xfrm>
            <a:off x="5066967" y="326363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A8039978-419F-4D96-85B5-EC74298D3301}"/>
              </a:ext>
            </a:extLst>
          </p:cNvPr>
          <p:cNvSpPr txBox="1"/>
          <p:nvPr/>
        </p:nvSpPr>
        <p:spPr>
          <a:xfrm>
            <a:off x="5066967" y="3148996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D462FE2A-AB00-40B9-9596-8D08DF3EF7EE}"/>
              </a:ext>
            </a:extLst>
          </p:cNvPr>
          <p:cNvSpPr/>
          <p:nvPr/>
        </p:nvSpPr>
        <p:spPr>
          <a:xfrm>
            <a:off x="3874428" y="371938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058B349-0748-42EF-B954-84DC05B59311}"/>
              </a:ext>
            </a:extLst>
          </p:cNvPr>
          <p:cNvSpPr txBox="1"/>
          <p:nvPr/>
        </p:nvSpPr>
        <p:spPr>
          <a:xfrm>
            <a:off x="3841086" y="369080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981AC29C-F9D7-4D90-A019-343A4AA50A47}"/>
              </a:ext>
            </a:extLst>
          </p:cNvPr>
          <p:cNvSpPr txBox="1"/>
          <p:nvPr/>
        </p:nvSpPr>
        <p:spPr>
          <a:xfrm>
            <a:off x="3816164" y="420642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D421DA2B-B6CB-4054-9B83-BBCFE7F701CD}"/>
              </a:ext>
            </a:extLst>
          </p:cNvPr>
          <p:cNvSpPr txBox="1"/>
          <p:nvPr/>
        </p:nvSpPr>
        <p:spPr>
          <a:xfrm>
            <a:off x="3826841" y="390775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6B85EF2-6F2D-4FBC-8F05-B8E2913C545E}"/>
              </a:ext>
            </a:extLst>
          </p:cNvPr>
          <p:cNvSpPr txBox="1"/>
          <p:nvPr/>
        </p:nvSpPr>
        <p:spPr>
          <a:xfrm>
            <a:off x="3826773" y="402566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8756E09-FD35-44ED-B09A-50140FCC5DC6}"/>
              </a:ext>
            </a:extLst>
          </p:cNvPr>
          <p:cNvSpPr txBox="1"/>
          <p:nvPr/>
        </p:nvSpPr>
        <p:spPr>
          <a:xfrm>
            <a:off x="4295545" y="402062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80B0F6B8-5DC2-4F29-9C2B-75549BF9EB91}"/>
              </a:ext>
            </a:extLst>
          </p:cNvPr>
          <p:cNvSpPr txBox="1"/>
          <p:nvPr/>
        </p:nvSpPr>
        <p:spPr>
          <a:xfrm>
            <a:off x="4295545" y="390598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19E2A616-A08D-42C9-9D59-E17DC6CC58D1}"/>
              </a:ext>
            </a:extLst>
          </p:cNvPr>
          <p:cNvSpPr/>
          <p:nvPr/>
        </p:nvSpPr>
        <p:spPr>
          <a:xfrm>
            <a:off x="4636428" y="371938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77EA7E4-4799-46AB-A627-BB06D0B0AB6F}"/>
              </a:ext>
            </a:extLst>
          </p:cNvPr>
          <p:cNvSpPr txBox="1"/>
          <p:nvPr/>
        </p:nvSpPr>
        <p:spPr>
          <a:xfrm>
            <a:off x="4603086" y="369080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29028C72-71C7-45FF-BC8E-8275937449EB}"/>
              </a:ext>
            </a:extLst>
          </p:cNvPr>
          <p:cNvSpPr txBox="1"/>
          <p:nvPr/>
        </p:nvSpPr>
        <p:spPr>
          <a:xfrm>
            <a:off x="4578164" y="420642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6F6E3CCA-8131-4BDE-B1B2-115E73789B51}"/>
              </a:ext>
            </a:extLst>
          </p:cNvPr>
          <p:cNvSpPr txBox="1"/>
          <p:nvPr/>
        </p:nvSpPr>
        <p:spPr>
          <a:xfrm>
            <a:off x="4588841" y="390775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CE6E5CE-2FC1-4354-9DE2-4266E7931A17}"/>
              </a:ext>
            </a:extLst>
          </p:cNvPr>
          <p:cNvSpPr txBox="1"/>
          <p:nvPr/>
        </p:nvSpPr>
        <p:spPr>
          <a:xfrm>
            <a:off x="4588773" y="402566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86835DA-2D43-464D-8373-2BF746DEB51D}"/>
              </a:ext>
            </a:extLst>
          </p:cNvPr>
          <p:cNvSpPr txBox="1"/>
          <p:nvPr/>
        </p:nvSpPr>
        <p:spPr>
          <a:xfrm>
            <a:off x="5071126" y="402062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F56AED57-61A0-419D-9CE2-2837FD36CB39}"/>
              </a:ext>
            </a:extLst>
          </p:cNvPr>
          <p:cNvSpPr txBox="1"/>
          <p:nvPr/>
        </p:nvSpPr>
        <p:spPr>
          <a:xfrm>
            <a:off x="5071126" y="390598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0" name="Rectangle: Rounded Corners 439">
            <a:extLst>
              <a:ext uri="{FF2B5EF4-FFF2-40B4-BE49-F238E27FC236}">
                <a16:creationId xmlns:a16="http://schemas.microsoft.com/office/drawing/2014/main" id="{6D3E543F-67B7-4F1F-BEBB-9B9941FE67EC}"/>
              </a:ext>
            </a:extLst>
          </p:cNvPr>
          <p:cNvSpPr/>
          <p:nvPr/>
        </p:nvSpPr>
        <p:spPr>
          <a:xfrm>
            <a:off x="3870269" y="4477034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7A628F8-AE77-42F5-9A4D-142A070A2950}"/>
              </a:ext>
            </a:extLst>
          </p:cNvPr>
          <p:cNvSpPr txBox="1"/>
          <p:nvPr/>
        </p:nvSpPr>
        <p:spPr>
          <a:xfrm>
            <a:off x="3836927" y="4448456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B6C5368-774B-46EB-BF34-C55A3590F19B}"/>
              </a:ext>
            </a:extLst>
          </p:cNvPr>
          <p:cNvSpPr txBox="1"/>
          <p:nvPr/>
        </p:nvSpPr>
        <p:spPr>
          <a:xfrm>
            <a:off x="3812005" y="4964073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42E3F53-C219-4E5E-813A-0FF5B0F005BC}"/>
              </a:ext>
            </a:extLst>
          </p:cNvPr>
          <p:cNvSpPr txBox="1"/>
          <p:nvPr/>
        </p:nvSpPr>
        <p:spPr>
          <a:xfrm>
            <a:off x="3822682" y="4665406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938BF92-859B-43A5-93B9-5B82877E9921}"/>
              </a:ext>
            </a:extLst>
          </p:cNvPr>
          <p:cNvSpPr txBox="1"/>
          <p:nvPr/>
        </p:nvSpPr>
        <p:spPr>
          <a:xfrm>
            <a:off x="3822614" y="478331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E905B08F-ACA6-432F-AC36-0673D531FBBF}"/>
              </a:ext>
            </a:extLst>
          </p:cNvPr>
          <p:cNvSpPr txBox="1"/>
          <p:nvPr/>
        </p:nvSpPr>
        <p:spPr>
          <a:xfrm>
            <a:off x="4291386" y="477827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2F47D90-280D-42C5-BCFD-CAB5BB61C520}"/>
              </a:ext>
            </a:extLst>
          </p:cNvPr>
          <p:cNvSpPr txBox="1"/>
          <p:nvPr/>
        </p:nvSpPr>
        <p:spPr>
          <a:xfrm>
            <a:off x="4291386" y="4663636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7" name="Rectangle: Rounded Corners 446">
            <a:extLst>
              <a:ext uri="{FF2B5EF4-FFF2-40B4-BE49-F238E27FC236}">
                <a16:creationId xmlns:a16="http://schemas.microsoft.com/office/drawing/2014/main" id="{13F8BFDC-37A4-45D2-A45B-D9B5F069FDD6}"/>
              </a:ext>
            </a:extLst>
          </p:cNvPr>
          <p:cNvSpPr/>
          <p:nvPr/>
        </p:nvSpPr>
        <p:spPr>
          <a:xfrm>
            <a:off x="4632269" y="4477034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CCAAD0E-0916-4140-A013-F963344BF071}"/>
              </a:ext>
            </a:extLst>
          </p:cNvPr>
          <p:cNvSpPr txBox="1"/>
          <p:nvPr/>
        </p:nvSpPr>
        <p:spPr>
          <a:xfrm>
            <a:off x="4598927" y="4448456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51392029-3563-4DFB-84F1-4F4C95813FD2}"/>
              </a:ext>
            </a:extLst>
          </p:cNvPr>
          <p:cNvSpPr txBox="1"/>
          <p:nvPr/>
        </p:nvSpPr>
        <p:spPr>
          <a:xfrm>
            <a:off x="4574005" y="4964073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76BA8DA2-3D90-4E56-A70F-7973E89E7079}"/>
              </a:ext>
            </a:extLst>
          </p:cNvPr>
          <p:cNvSpPr txBox="1"/>
          <p:nvPr/>
        </p:nvSpPr>
        <p:spPr>
          <a:xfrm>
            <a:off x="4584682" y="4665406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EF4C5D2F-A10C-4222-A469-A40178DF0AD7}"/>
              </a:ext>
            </a:extLst>
          </p:cNvPr>
          <p:cNvSpPr txBox="1"/>
          <p:nvPr/>
        </p:nvSpPr>
        <p:spPr>
          <a:xfrm>
            <a:off x="4584614" y="478331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4845822-A673-41EE-81A6-B52234BA496A}"/>
              </a:ext>
            </a:extLst>
          </p:cNvPr>
          <p:cNvSpPr txBox="1"/>
          <p:nvPr/>
        </p:nvSpPr>
        <p:spPr>
          <a:xfrm>
            <a:off x="5066967" y="477827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D826F54C-7FA6-401A-82FE-F63F24E42D6E}"/>
              </a:ext>
            </a:extLst>
          </p:cNvPr>
          <p:cNvSpPr txBox="1"/>
          <p:nvPr/>
        </p:nvSpPr>
        <p:spPr>
          <a:xfrm>
            <a:off x="5066967" y="4663636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B982987B-615F-4349-83FA-0F8F133C3234}"/>
              </a:ext>
            </a:extLst>
          </p:cNvPr>
          <p:cNvSpPr txBox="1"/>
          <p:nvPr/>
        </p:nvSpPr>
        <p:spPr>
          <a:xfrm>
            <a:off x="4972264" y="2687019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C63274A4-C469-4540-ADFA-6039D97E5522}"/>
              </a:ext>
            </a:extLst>
          </p:cNvPr>
          <p:cNvSpPr txBox="1"/>
          <p:nvPr/>
        </p:nvSpPr>
        <p:spPr>
          <a:xfrm>
            <a:off x="4200868" y="344641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3099925C-DB2A-4353-89CD-C9090EF432F9}"/>
              </a:ext>
            </a:extLst>
          </p:cNvPr>
          <p:cNvSpPr txBox="1"/>
          <p:nvPr/>
        </p:nvSpPr>
        <p:spPr>
          <a:xfrm>
            <a:off x="4972264" y="344641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FC376ED-C06A-4EDA-B291-F17869A13D45}"/>
              </a:ext>
            </a:extLst>
          </p:cNvPr>
          <p:cNvSpPr txBox="1"/>
          <p:nvPr/>
        </p:nvSpPr>
        <p:spPr>
          <a:xfrm>
            <a:off x="4200868" y="420430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EC93516A-B121-440E-A264-39192D190F77}"/>
              </a:ext>
            </a:extLst>
          </p:cNvPr>
          <p:cNvSpPr txBox="1"/>
          <p:nvPr/>
        </p:nvSpPr>
        <p:spPr>
          <a:xfrm>
            <a:off x="4972264" y="420430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1230C60-367E-410B-86B4-8496AD248D11}"/>
              </a:ext>
            </a:extLst>
          </p:cNvPr>
          <p:cNvSpPr txBox="1"/>
          <p:nvPr/>
        </p:nvSpPr>
        <p:spPr>
          <a:xfrm>
            <a:off x="4200868" y="495223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0523F730-DAB9-49D3-82E1-864742C88570}"/>
              </a:ext>
            </a:extLst>
          </p:cNvPr>
          <p:cNvSpPr txBox="1"/>
          <p:nvPr/>
        </p:nvSpPr>
        <p:spPr>
          <a:xfrm>
            <a:off x="4972264" y="495223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1697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206A372-1290-4235-B22C-7F15FE0AD6A2}"/>
              </a:ext>
            </a:extLst>
          </p:cNvPr>
          <p:cNvSpPr/>
          <p:nvPr/>
        </p:nvSpPr>
        <p:spPr>
          <a:xfrm>
            <a:off x="710574" y="1060318"/>
            <a:ext cx="2472759" cy="5594482"/>
          </a:xfrm>
          <a:prstGeom prst="roundRect">
            <a:avLst>
              <a:gd name="adj" fmla="val 199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32DA0-7690-4FA6-A896-FA89BB598D09}"/>
              </a:ext>
            </a:extLst>
          </p:cNvPr>
          <p:cNvSpPr txBox="1"/>
          <p:nvPr/>
        </p:nvSpPr>
        <p:spPr>
          <a:xfrm>
            <a:off x="1481921" y="106031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Schedule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937AB05-BDC8-4C1F-B949-07231ADE9E4B}"/>
              </a:ext>
            </a:extLst>
          </p:cNvPr>
          <p:cNvSpPr txBox="1"/>
          <p:nvPr/>
        </p:nvSpPr>
        <p:spPr>
          <a:xfrm>
            <a:off x="715890" y="137817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Step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5B1308A-B2F3-4CF6-B708-49C3DF9DD423}"/>
              </a:ext>
            </a:extLst>
          </p:cNvPr>
          <p:cNvSpPr txBox="1"/>
          <p:nvPr/>
        </p:nvSpPr>
        <p:spPr>
          <a:xfrm>
            <a:off x="1188047" y="137817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/ Channel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70D00DA-0EA3-4D9C-9B97-8B79A28529EB}"/>
              </a:ext>
            </a:extLst>
          </p:cNvPr>
          <p:cNvSpPr txBox="1"/>
          <p:nvPr/>
        </p:nvSpPr>
        <p:spPr>
          <a:xfrm>
            <a:off x="2394080" y="137817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Duration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5FFA3A8-DC08-4D22-9E5C-DD695CF56E01}"/>
              </a:ext>
            </a:extLst>
          </p:cNvPr>
          <p:cNvSpPr txBox="1"/>
          <p:nvPr/>
        </p:nvSpPr>
        <p:spPr>
          <a:xfrm>
            <a:off x="838787" y="1595640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FA7626-BC13-46CB-BD3F-C9A2581369C4}"/>
              </a:ext>
            </a:extLst>
          </p:cNvPr>
          <p:cNvSpPr txBox="1"/>
          <p:nvPr/>
        </p:nvSpPr>
        <p:spPr>
          <a:xfrm>
            <a:off x="838787" y="1803149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DDE8683-14D9-4D11-9423-2550377E4A1A}"/>
              </a:ext>
            </a:extLst>
          </p:cNvPr>
          <p:cNvSpPr txBox="1"/>
          <p:nvPr/>
        </p:nvSpPr>
        <p:spPr>
          <a:xfrm>
            <a:off x="838787" y="2010658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515270-58E3-4766-B760-4F83590BAFEB}"/>
              </a:ext>
            </a:extLst>
          </p:cNvPr>
          <p:cNvSpPr txBox="1"/>
          <p:nvPr/>
        </p:nvSpPr>
        <p:spPr>
          <a:xfrm>
            <a:off x="838787" y="2218167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564F6B5-8123-4144-ADE5-7CFA188EA132}"/>
              </a:ext>
            </a:extLst>
          </p:cNvPr>
          <p:cNvSpPr txBox="1"/>
          <p:nvPr/>
        </p:nvSpPr>
        <p:spPr>
          <a:xfrm>
            <a:off x="838787" y="2425676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7D4DCE9-47BC-4673-9DE8-F5811C7850D4}"/>
              </a:ext>
            </a:extLst>
          </p:cNvPr>
          <p:cNvSpPr txBox="1"/>
          <p:nvPr/>
        </p:nvSpPr>
        <p:spPr>
          <a:xfrm>
            <a:off x="838787" y="2633185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654F285-A0FE-4CD5-9D30-C61E8C572088}"/>
              </a:ext>
            </a:extLst>
          </p:cNvPr>
          <p:cNvSpPr txBox="1"/>
          <p:nvPr/>
        </p:nvSpPr>
        <p:spPr>
          <a:xfrm>
            <a:off x="838787" y="2840694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4596943-CA1D-46A8-9B84-657E2B37153D}"/>
              </a:ext>
            </a:extLst>
          </p:cNvPr>
          <p:cNvSpPr txBox="1"/>
          <p:nvPr/>
        </p:nvSpPr>
        <p:spPr>
          <a:xfrm>
            <a:off x="838787" y="3048203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C219345-A84B-4547-9B5B-BCB48C70969D}"/>
              </a:ext>
            </a:extLst>
          </p:cNvPr>
          <p:cNvSpPr txBox="1"/>
          <p:nvPr/>
        </p:nvSpPr>
        <p:spPr>
          <a:xfrm>
            <a:off x="838787" y="3255712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0379A08-17E0-4EF6-BAC3-EE98EF0A23DE}"/>
              </a:ext>
            </a:extLst>
          </p:cNvPr>
          <p:cNvSpPr txBox="1"/>
          <p:nvPr/>
        </p:nvSpPr>
        <p:spPr>
          <a:xfrm>
            <a:off x="779753" y="3463221"/>
            <a:ext cx="378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5AB2F4-8057-487C-BF79-A29BF84F63DE}"/>
              </a:ext>
            </a:extLst>
          </p:cNvPr>
          <p:cNvSpPr txBox="1"/>
          <p:nvPr/>
        </p:nvSpPr>
        <p:spPr>
          <a:xfrm>
            <a:off x="799055" y="3878239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0125380-F3DC-4201-8B5E-8B403E40759D}"/>
              </a:ext>
            </a:extLst>
          </p:cNvPr>
          <p:cNvSpPr txBox="1"/>
          <p:nvPr/>
        </p:nvSpPr>
        <p:spPr>
          <a:xfrm>
            <a:off x="781495" y="4085748"/>
            <a:ext cx="37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B130F36-930C-431B-99B5-0B90E71E39CA}"/>
              </a:ext>
            </a:extLst>
          </p:cNvPr>
          <p:cNvSpPr txBox="1"/>
          <p:nvPr/>
        </p:nvSpPr>
        <p:spPr>
          <a:xfrm>
            <a:off x="799055" y="450076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AC62E3A-A279-48DB-A3DC-1ECB64D3DFDB}"/>
              </a:ext>
            </a:extLst>
          </p:cNvPr>
          <p:cNvSpPr txBox="1"/>
          <p:nvPr/>
        </p:nvSpPr>
        <p:spPr>
          <a:xfrm>
            <a:off x="799055" y="4293257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CC26091-FED7-4F8C-9129-D344139D7F4E}"/>
              </a:ext>
            </a:extLst>
          </p:cNvPr>
          <p:cNvSpPr txBox="1"/>
          <p:nvPr/>
        </p:nvSpPr>
        <p:spPr>
          <a:xfrm>
            <a:off x="788727" y="3670730"/>
            <a:ext cx="36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A3CC6-9BA0-4E15-A0DE-A15A4595C2FC}"/>
              </a:ext>
            </a:extLst>
          </p:cNvPr>
          <p:cNvSpPr/>
          <p:nvPr/>
        </p:nvSpPr>
        <p:spPr>
          <a:xfrm>
            <a:off x="1227255" y="165695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B1: Ch. 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626A07C-0BF4-41C1-8F64-E2CE1A07BBC6}"/>
              </a:ext>
            </a:extLst>
          </p:cNvPr>
          <p:cNvSpPr/>
          <p:nvPr/>
        </p:nvSpPr>
        <p:spPr>
          <a:xfrm>
            <a:off x="2421080" y="165695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15 min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E6C5BCE-6B6F-45B8-9C20-D42674F0E46D}"/>
              </a:ext>
            </a:extLst>
          </p:cNvPr>
          <p:cNvSpPr/>
          <p:nvPr/>
        </p:nvSpPr>
        <p:spPr>
          <a:xfrm>
            <a:off x="1227255" y="186611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B1: Ch. 8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5318FBC-54EE-46B4-87F9-D9BEFC974702}"/>
              </a:ext>
            </a:extLst>
          </p:cNvPr>
          <p:cNvSpPr/>
          <p:nvPr/>
        </p:nvSpPr>
        <p:spPr>
          <a:xfrm>
            <a:off x="2421080" y="186611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25 min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444F91F-4896-4AA0-91C9-31AA891DD5FA}"/>
              </a:ext>
            </a:extLst>
          </p:cNvPr>
          <p:cNvSpPr/>
          <p:nvPr/>
        </p:nvSpPr>
        <p:spPr>
          <a:xfrm>
            <a:off x="1227255" y="207467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532AA40-7003-4E12-AA90-4CAEC30542AB}"/>
              </a:ext>
            </a:extLst>
          </p:cNvPr>
          <p:cNvSpPr/>
          <p:nvPr/>
        </p:nvSpPr>
        <p:spPr>
          <a:xfrm>
            <a:off x="2421080" y="207467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39D3912-5B4D-46DB-B84C-5B69E1209905}"/>
              </a:ext>
            </a:extLst>
          </p:cNvPr>
          <p:cNvSpPr/>
          <p:nvPr/>
        </p:nvSpPr>
        <p:spPr>
          <a:xfrm>
            <a:off x="1227255" y="228384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90D5D32-33F0-41E6-B9ED-F6F458C310AA}"/>
              </a:ext>
            </a:extLst>
          </p:cNvPr>
          <p:cNvSpPr/>
          <p:nvPr/>
        </p:nvSpPr>
        <p:spPr>
          <a:xfrm>
            <a:off x="2421080" y="228384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AB182C0-20F2-4F97-8F43-7E21B043575C}"/>
              </a:ext>
            </a:extLst>
          </p:cNvPr>
          <p:cNvSpPr/>
          <p:nvPr/>
        </p:nvSpPr>
        <p:spPr>
          <a:xfrm>
            <a:off x="1227255" y="249443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2CA9294-0C91-4B0A-8565-202017D3B426}"/>
              </a:ext>
            </a:extLst>
          </p:cNvPr>
          <p:cNvSpPr/>
          <p:nvPr/>
        </p:nvSpPr>
        <p:spPr>
          <a:xfrm>
            <a:off x="2421080" y="249443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C79B230-8E0E-4240-ABA3-D406481C2282}"/>
              </a:ext>
            </a:extLst>
          </p:cNvPr>
          <p:cNvSpPr/>
          <p:nvPr/>
        </p:nvSpPr>
        <p:spPr>
          <a:xfrm>
            <a:off x="1227255" y="270359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E3245E1-EA40-41C5-817A-945794EAE6B6}"/>
              </a:ext>
            </a:extLst>
          </p:cNvPr>
          <p:cNvSpPr/>
          <p:nvPr/>
        </p:nvSpPr>
        <p:spPr>
          <a:xfrm>
            <a:off x="2421080" y="270359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1A50D4-523D-4F26-9D19-9A7923478E14}"/>
              </a:ext>
            </a:extLst>
          </p:cNvPr>
          <p:cNvSpPr/>
          <p:nvPr/>
        </p:nvSpPr>
        <p:spPr>
          <a:xfrm>
            <a:off x="1227255" y="291215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6BC0F50-6B02-47D1-8C2C-688B1A97E29A}"/>
              </a:ext>
            </a:extLst>
          </p:cNvPr>
          <p:cNvSpPr/>
          <p:nvPr/>
        </p:nvSpPr>
        <p:spPr>
          <a:xfrm>
            <a:off x="2421080" y="291215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9F7CCCE-2B44-4275-9540-2ED770D837B7}"/>
              </a:ext>
            </a:extLst>
          </p:cNvPr>
          <p:cNvSpPr/>
          <p:nvPr/>
        </p:nvSpPr>
        <p:spPr>
          <a:xfrm>
            <a:off x="1227255" y="312132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0F0756D-B0B0-4F9A-9293-CFDED7D5CC18}"/>
              </a:ext>
            </a:extLst>
          </p:cNvPr>
          <p:cNvSpPr/>
          <p:nvPr/>
        </p:nvSpPr>
        <p:spPr>
          <a:xfrm>
            <a:off x="2421080" y="312132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B43FEC1-24AA-49B5-B8E9-18A37FA524A6}"/>
              </a:ext>
            </a:extLst>
          </p:cNvPr>
          <p:cNvSpPr/>
          <p:nvPr/>
        </p:nvSpPr>
        <p:spPr>
          <a:xfrm>
            <a:off x="1227255" y="333049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60DA30-A380-4C14-982E-B320A7E656E0}"/>
              </a:ext>
            </a:extLst>
          </p:cNvPr>
          <p:cNvSpPr/>
          <p:nvPr/>
        </p:nvSpPr>
        <p:spPr>
          <a:xfrm>
            <a:off x="2421080" y="333049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06C1C2F-C461-4EE6-B80A-783664553839}"/>
              </a:ext>
            </a:extLst>
          </p:cNvPr>
          <p:cNvSpPr/>
          <p:nvPr/>
        </p:nvSpPr>
        <p:spPr>
          <a:xfrm>
            <a:off x="1227255" y="353965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C796C16-79C9-4409-8753-ED53CBBF4C0B}"/>
              </a:ext>
            </a:extLst>
          </p:cNvPr>
          <p:cNvSpPr/>
          <p:nvPr/>
        </p:nvSpPr>
        <p:spPr>
          <a:xfrm>
            <a:off x="2421080" y="353965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B7C2CFA-B97A-4D82-A351-A4F07AB5FCE1}"/>
              </a:ext>
            </a:extLst>
          </p:cNvPr>
          <p:cNvSpPr/>
          <p:nvPr/>
        </p:nvSpPr>
        <p:spPr>
          <a:xfrm>
            <a:off x="1227255" y="374821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E0FB536-2490-4980-9B53-BBE21B063E41}"/>
              </a:ext>
            </a:extLst>
          </p:cNvPr>
          <p:cNvSpPr/>
          <p:nvPr/>
        </p:nvSpPr>
        <p:spPr>
          <a:xfrm>
            <a:off x="2421080" y="374821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F07965E-A36F-4C8D-A4C4-1EAC5F4395E5}"/>
              </a:ext>
            </a:extLst>
          </p:cNvPr>
          <p:cNvSpPr/>
          <p:nvPr/>
        </p:nvSpPr>
        <p:spPr>
          <a:xfrm>
            <a:off x="1227255" y="395738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B013054-D67D-40AF-90C0-7D9E70DDC6C8}"/>
              </a:ext>
            </a:extLst>
          </p:cNvPr>
          <p:cNvSpPr/>
          <p:nvPr/>
        </p:nvSpPr>
        <p:spPr>
          <a:xfrm>
            <a:off x="2421080" y="395738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D0C7C8E-392D-48F3-A9C2-DDE676B4833C}"/>
              </a:ext>
            </a:extLst>
          </p:cNvPr>
          <p:cNvSpPr/>
          <p:nvPr/>
        </p:nvSpPr>
        <p:spPr>
          <a:xfrm>
            <a:off x="1227255" y="416393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F1D32C4-F397-4053-B5EA-091D9AECC03A}"/>
              </a:ext>
            </a:extLst>
          </p:cNvPr>
          <p:cNvSpPr/>
          <p:nvPr/>
        </p:nvSpPr>
        <p:spPr>
          <a:xfrm>
            <a:off x="2421080" y="416393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F8BC59E-FC5C-4134-8D43-6DE953235BFE}"/>
              </a:ext>
            </a:extLst>
          </p:cNvPr>
          <p:cNvSpPr/>
          <p:nvPr/>
        </p:nvSpPr>
        <p:spPr>
          <a:xfrm>
            <a:off x="1227255" y="437310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2A58BC8-3509-41D3-A2E2-00A398BC4850}"/>
              </a:ext>
            </a:extLst>
          </p:cNvPr>
          <p:cNvSpPr/>
          <p:nvPr/>
        </p:nvSpPr>
        <p:spPr>
          <a:xfrm>
            <a:off x="2421080" y="437310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308E905-A334-42E9-8B43-9D7D94573F20}"/>
              </a:ext>
            </a:extLst>
          </p:cNvPr>
          <p:cNvSpPr/>
          <p:nvPr/>
        </p:nvSpPr>
        <p:spPr>
          <a:xfrm>
            <a:off x="1227255" y="458166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A3B10D9-EE6A-4F9F-8002-925EDADD338D}"/>
              </a:ext>
            </a:extLst>
          </p:cNvPr>
          <p:cNvSpPr/>
          <p:nvPr/>
        </p:nvSpPr>
        <p:spPr>
          <a:xfrm>
            <a:off x="2421080" y="458166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98E58C7-C99A-49E1-A32B-CA1BF5EA94C3}"/>
              </a:ext>
            </a:extLst>
          </p:cNvPr>
          <p:cNvSpPr/>
          <p:nvPr/>
        </p:nvSpPr>
        <p:spPr>
          <a:xfrm>
            <a:off x="1227255" y="479082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F368B5A-2ECE-4E6E-9486-D8D4B7CF7096}"/>
              </a:ext>
            </a:extLst>
          </p:cNvPr>
          <p:cNvSpPr/>
          <p:nvPr/>
        </p:nvSpPr>
        <p:spPr>
          <a:xfrm>
            <a:off x="2421080" y="479082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68132-C053-4370-A048-E082D5A049F1}"/>
              </a:ext>
            </a:extLst>
          </p:cNvPr>
          <p:cNvSpPr/>
          <p:nvPr/>
        </p:nvSpPr>
        <p:spPr>
          <a:xfrm>
            <a:off x="1227255" y="499645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53176D8-899B-4254-95A0-B34899D9B79B}"/>
              </a:ext>
            </a:extLst>
          </p:cNvPr>
          <p:cNvSpPr/>
          <p:nvPr/>
        </p:nvSpPr>
        <p:spPr>
          <a:xfrm>
            <a:off x="2421080" y="499645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4E9EA6-DF94-4AC0-9E89-5743ADB731D7}"/>
              </a:ext>
            </a:extLst>
          </p:cNvPr>
          <p:cNvSpPr/>
          <p:nvPr/>
        </p:nvSpPr>
        <p:spPr>
          <a:xfrm>
            <a:off x="1227255" y="520562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24655EF-63FD-4E14-91F8-AE24903B3E5F}"/>
              </a:ext>
            </a:extLst>
          </p:cNvPr>
          <p:cNvSpPr/>
          <p:nvPr/>
        </p:nvSpPr>
        <p:spPr>
          <a:xfrm>
            <a:off x="2421080" y="520562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F78548A-1923-4FBE-88E9-1077BDAE5FFE}"/>
              </a:ext>
            </a:extLst>
          </p:cNvPr>
          <p:cNvSpPr/>
          <p:nvPr/>
        </p:nvSpPr>
        <p:spPr>
          <a:xfrm>
            <a:off x="1227255" y="541418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FCE338-A848-4936-A2E7-47A61D2D0D76}"/>
              </a:ext>
            </a:extLst>
          </p:cNvPr>
          <p:cNvSpPr/>
          <p:nvPr/>
        </p:nvSpPr>
        <p:spPr>
          <a:xfrm>
            <a:off x="2421080" y="541418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4A0C15BA-628D-46D4-B93A-645A54285035}"/>
              </a:ext>
            </a:extLst>
          </p:cNvPr>
          <p:cNvSpPr/>
          <p:nvPr/>
        </p:nvSpPr>
        <p:spPr>
          <a:xfrm>
            <a:off x="1227255" y="562334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9ACC9FC-8F5C-49EC-8190-1C08E30BA424}"/>
              </a:ext>
            </a:extLst>
          </p:cNvPr>
          <p:cNvSpPr/>
          <p:nvPr/>
        </p:nvSpPr>
        <p:spPr>
          <a:xfrm>
            <a:off x="2421080" y="562334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41529F4-E341-4E2D-A42B-1CEF6E55B5A3}"/>
              </a:ext>
            </a:extLst>
          </p:cNvPr>
          <p:cNvSpPr txBox="1"/>
          <p:nvPr/>
        </p:nvSpPr>
        <p:spPr>
          <a:xfrm>
            <a:off x="799055" y="4708275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D2A599-4057-4371-BD8E-CA1E27717A23}"/>
              </a:ext>
            </a:extLst>
          </p:cNvPr>
          <p:cNvSpPr txBox="1"/>
          <p:nvPr/>
        </p:nvSpPr>
        <p:spPr>
          <a:xfrm>
            <a:off x="799055" y="4915784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CFD3FB0-7BA1-4D5A-A18A-A264AB551668}"/>
              </a:ext>
            </a:extLst>
          </p:cNvPr>
          <p:cNvSpPr txBox="1"/>
          <p:nvPr/>
        </p:nvSpPr>
        <p:spPr>
          <a:xfrm>
            <a:off x="799055" y="5123293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C75FE33-BCCE-4B7C-BCE1-740786400E6C}"/>
              </a:ext>
            </a:extLst>
          </p:cNvPr>
          <p:cNvSpPr txBox="1"/>
          <p:nvPr/>
        </p:nvSpPr>
        <p:spPr>
          <a:xfrm>
            <a:off x="799055" y="553830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014FD21-8C9D-4A03-87BE-FF493AD4222D}"/>
              </a:ext>
            </a:extLst>
          </p:cNvPr>
          <p:cNvSpPr txBox="1"/>
          <p:nvPr/>
        </p:nvSpPr>
        <p:spPr>
          <a:xfrm>
            <a:off x="799055" y="5330802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2FC1D981-FBA8-4A74-94DF-1472BD202715}"/>
              </a:ext>
            </a:extLst>
          </p:cNvPr>
          <p:cNvSpPr/>
          <p:nvPr/>
        </p:nvSpPr>
        <p:spPr>
          <a:xfrm>
            <a:off x="2390445" y="6239195"/>
            <a:ext cx="701632" cy="30428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OK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71C94728-E76C-4D2B-94BE-1CAF7A2F93F8}"/>
              </a:ext>
            </a:extLst>
          </p:cNvPr>
          <p:cNvSpPr/>
          <p:nvPr/>
        </p:nvSpPr>
        <p:spPr>
          <a:xfrm>
            <a:off x="1227008" y="5874202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Load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D096AAD1-62D1-43FD-A7BF-E1D9F6DE8499}"/>
              </a:ext>
            </a:extLst>
          </p:cNvPr>
          <p:cNvSpPr/>
          <p:nvPr/>
        </p:nvSpPr>
        <p:spPr>
          <a:xfrm>
            <a:off x="2390446" y="5874202"/>
            <a:ext cx="701632" cy="305034"/>
          </a:xfrm>
          <a:prstGeom prst="roundRect">
            <a:avLst>
              <a:gd name="adj" fmla="val 53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Loop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20740A50-AAB9-4401-A428-C0F7B39B2522}"/>
              </a:ext>
            </a:extLst>
          </p:cNvPr>
          <p:cNvSpPr/>
          <p:nvPr/>
        </p:nvSpPr>
        <p:spPr>
          <a:xfrm>
            <a:off x="1227008" y="6238441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F2EA43B0-F7A9-4495-952A-4C0B05F78D52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09BAFF40-5303-4266-B343-100A45A3FEDA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62AD8C3-C846-4678-BEEE-0F55CF2D0828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1C89136-E505-47A2-BD3D-4B23899FC095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044A393-CC83-4166-AF6B-64A229F8D0B8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E4B005-BE28-47F1-A235-3557584310C1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B18662C-F6B6-4EB6-A897-1D32BAC60905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2428B57-A461-4E15-A2E4-FE1C2FA04894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011161D-A314-447A-B862-6201D640AB6A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CBB496F0-84A7-47A0-8585-B64C23949E90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6EBB900-8AC4-4A2A-B02C-3D74B1E2E42A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930D2A5-6EB8-4BF1-807F-6D68F96A5160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2291469-CEA3-4797-8DFB-4CBEBC7895B3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F973589-5EAE-4C51-A39E-F71F35FA45F6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463E0E0-FF17-4DD8-9C86-EB20330C3D53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2807D9D-BC43-4164-A3A7-4E7DBD00B340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8DB125A0-9D60-432E-B010-C42BAE6D5672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EA4579E4-EDEA-435E-B478-1AB6A730FAC2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05DA283-4BC0-4B16-AA85-5A06577CEF85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BC5B383-B4DD-4139-BDC2-D05AD1B4C109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5F16F85-FDA0-4482-89AD-0B323D9BCD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98B8763-0A6B-4244-BA23-BF00835650D4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57AED50C-D93B-48B3-907E-D6910336D4BA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58ED79B5-DC7F-4849-9D52-905529AEA4AC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8AE9AE3-C2B6-4F72-958C-5468FA08B92D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AAB7EDD-BE60-45A3-AD68-BB28C6168D80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DCF43F4-6394-4290-86C0-D0A9147A62D3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FBDD252-3FC0-4D3F-BFFF-8818CC9D22D2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61C5D9BE-52AE-4E6B-AE38-BAC24199BFE0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98248C8-46C7-434F-8D89-93F3D91519F4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4E868725-B2B2-4CA9-993F-CF82C6517493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D2EC79A-16C8-4EC5-A9FB-791093B5D8E5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CC7FE77-DAAB-417D-A075-C312D341591D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57EFF35-F016-4EB4-8F35-7012906FD3BB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356F0D7-1736-4D54-8D6B-CBD82664FA5D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DE37701-8A48-44BA-9FA5-7CB1C70231BC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2BAB475-4C25-4A96-8173-0E94BCD8AEC3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57E2FD69-D307-4BD1-9B4B-BDFF6BCCCCDE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85CBA37-94EF-4A88-AD13-B856CDC39517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72EBE0D-F9E7-40C0-B034-C6BFE4BB2A36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3378800-FADE-4F51-B0BC-2A5ED0E1C110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DEC2CF7-E150-463C-B72E-03E479FB9D4C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6DD8AF3B-A26C-4634-AC3E-6065FDBBFC5C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94DFDD12-72DA-4382-BAE0-26315714E0A9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DCDB9335-ABFA-4D9D-ABD2-B603F40222A8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1CF5319-9A86-4C15-9A45-4B8474DA08E3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16DDB42-6E3B-4CFE-B42D-67CF2FEE8244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BBF97DB-0F3D-4003-B350-D191935B3EE2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A0C9B13-F3F8-4000-9F07-ECB720760628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AD917D1-EB79-4D31-BB30-D081C8F7E84C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A7A55A0-294D-42DA-8D1E-73981A7C436E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850EE986-C49C-4873-9929-D70B26EAE6A5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73CF63-ECD1-4137-ABCD-311C946E8ECA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A3A8079D-7B47-4290-B0F4-CFFCE3E0E77B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36E4CC03-1C84-43F3-850F-83EF45092177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D409B77A-4039-4801-8277-11972B62E6E1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A989626-35CD-4973-85E5-EF91F9BFA0FE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52C303B5-2F78-48AF-968F-242CA4537A29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6A80FDAE-0266-4240-972C-A5A4743B9A31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E407D2E8-3BDE-4A89-BC46-B93B09CECE75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21CE3B3B-D444-4986-BB85-11CF41418427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E0DFB32-D0AA-4F37-B3A9-4E904232A3F4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BE324825-DE06-4B45-8E8E-5B2C34503E82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F7B8233E-460D-4139-85E1-F292131197FB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0C6081B4-1BB3-485A-BE4D-F5BD6E6AE46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ED6EAA71-4D4C-482C-B487-4D223774C848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C2445861-1CF2-4F08-A1AC-7B8F93BB5D7E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: Rounded Corners 619">
            <a:extLst>
              <a:ext uri="{FF2B5EF4-FFF2-40B4-BE49-F238E27FC236}">
                <a16:creationId xmlns:a16="http://schemas.microsoft.com/office/drawing/2014/main" id="{13B41285-D0FB-42B3-B716-BD85356A1C74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CA2BBFC0-128D-4AAB-BCD9-B74F24C2D2D2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C34401AA-1822-4733-A213-FFF76BA570A4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D443F89-86BC-4233-A23C-4E91800A2598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8FA22F82-4D60-46FE-AC5B-9612CDD8C766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0D974D35-6D8C-448F-8F80-89C9DA45BBC9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8F6FB029-0E2E-4BF9-AAFC-B0E8C1DCEDFD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ED649BE1-4074-4C2C-B73E-244A59A88AEA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CBA87A39-4611-49FF-BAC5-52332BBC4A89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855EB294-EB42-4840-8C57-46A41A95851F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74B1ABC4-04AD-4F96-A184-C4A32C441192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61CAEAFE-357F-4C5A-848F-033B58C6198C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D424A745-C782-4B27-B7A5-6E94AAC97A04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F71F79DF-0607-48B7-934B-F36265DB8AC4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0F0DE315-4D6F-4E98-90C1-138F742997F6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CACFC42C-0164-4EDB-9E73-A223D78546B3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AEFDF5A2-2AE4-4883-A7A4-14A2A3F46026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AD831737-719F-47CD-BE0B-3CB67B83A95D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295595DD-D416-444E-BC78-C00EA83B8486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CED3F8B1-2365-4438-8C4F-E82F43E44AF7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D5DF9A47-8979-4132-890A-F8BBF5D43B53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4FBBAEE1-D85C-4FE6-B6E0-B42E11414C75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D8228CDA-AB15-4B7E-9EB5-7A3A91A3CECC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D1568BBD-8B04-4551-91CD-083B5157C89D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5610DFCB-6B24-49F1-88B6-8FDE88DDC23B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3633141C-E8B1-4770-9B22-8C566CC0FEAB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8160F0C-B348-4DFB-9BD8-38447B206057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74EE9FB2-93AB-4CD6-AC25-E45621CF60A1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06090FE4-DA4C-4D19-98FB-813F9F5A468E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3F64BD42-9E08-4945-86B0-949DD438E41D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5BBEBE6B-A8A3-44F5-953F-AAEFF2AF8D7A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22AF300E-9F8F-4EE2-85EE-FBA89B58781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5940665E-A623-4D55-ABFF-A3CEC26F9ABF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68BB207C-2CAD-4370-B683-EAE7B84D56EF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6E963B4-78DE-4279-A48E-363BF9D7E877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3765B956-00AA-4081-AB53-9A843822D0B5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D59AA28E-312C-4F54-92AA-1A872573A0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D92D8F05-700A-4366-8DBA-FB542108C065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71E3F82A-E494-46C6-8271-A8E289FEB6CD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94E22F16-63B4-4497-BB58-262F96ACEB1D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6BD540A-E1E5-49BD-9532-3E27998025D7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DE923124-F7F8-41F8-A490-3CDE0F635BAA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606A0A96-AEE9-4EA4-806C-6815DACEDF1F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14FF409E-2CE3-4959-90F0-408AA4B32A3D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667A3C0B-74AC-4413-9E8D-A35090318F74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DB3E8548-F54D-4E32-8723-E933872E46D6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5DCBF8F5-7C2C-49AA-BA08-4951C18F376F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8197E90C-DAF7-480E-9EE8-E96AD63DB9FA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D9193683-3059-4C6B-8014-C2545EC658C0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6B852C2D-A2E6-4544-AFE2-4AF073ABA251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A2283EF7-A601-4E99-B0D9-236E248CE372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5259CAAD-7BD9-4387-9497-B30DE1D63430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E42D171A-96FB-41F9-AA95-A57F28889C5A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4D10E5C2-E016-4392-B2C9-6B1C450268C1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B0F8CDB8-6D1E-4EE7-AF1C-EE017C15FC71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F7E90B28-485F-4764-9277-577DAF316F26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DCB697CF-0B19-4B84-A4A0-1C6CF7D025FD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1A55B238-97A9-4185-B3EC-68E504807862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F8DE302F-A6FB-497D-96FB-94CF46AB8342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0DD3925E-328E-46DC-864A-693F02C1C834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E0ADE776-39B6-4680-B48A-51DA6AB5C3CF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138EF1A-74D7-461B-BF73-808CB2FEDA39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02F12164-780D-4A53-AC81-1FD7A1328769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37C65975-8DB9-4C99-A3F0-3A2677E27CE7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85AC7445-CF15-421F-92F0-D8D56922E275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5" name="Rectangle: Rounded Corners 684">
            <a:extLst>
              <a:ext uri="{FF2B5EF4-FFF2-40B4-BE49-F238E27FC236}">
                <a16:creationId xmlns:a16="http://schemas.microsoft.com/office/drawing/2014/main" id="{E59A766F-7F9A-4C19-A0C0-DA09CC14F07A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: Rounded Corners 685">
            <a:extLst>
              <a:ext uri="{FF2B5EF4-FFF2-40B4-BE49-F238E27FC236}">
                <a16:creationId xmlns:a16="http://schemas.microsoft.com/office/drawing/2014/main" id="{A5DB6581-876E-4E5C-98A4-6BB3395773A4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E5E5BCD-470D-44CF-ACFB-F342BD327747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AF0DB1CF-C3B9-47B7-BE09-B517DAE65608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27656966-4909-48DD-8AD9-03799B670227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C4CE5624-688E-4DA6-9125-CE7B875AAD36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B6BD27C2-FF59-49A1-A82F-0F6C4CDBBF2C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88350C9E-7440-4EEA-9965-7AE4A03A51CA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DE55DC3C-1757-4077-BABD-D09292973EFA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4B819C79-2E86-4A57-A5D2-9F356041BF33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A15BAC44-494A-4F33-B0BE-818E4B415DD3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32389085-31A5-46A9-A754-B971F02EB1FF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B5BA3E91-2DD2-4A9B-A227-156CCDB0D037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FB637C37-2E9F-4005-8967-51861D01EEE1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5BBB02CC-6FE7-426C-8909-947FAE03727B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6713D114-D8F4-4F9D-9067-3D3E58998C04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89515B1B-84FE-4EF6-871B-EFF7A1A82BA9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78382773-FA23-48AA-9254-35ACBE125119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106CFEE0-AD9C-4B07-AE17-B6B292274B8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3708CEA3-88B2-4F30-BF4F-64D3B303D30A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319D7872-A417-4212-BCEB-013D005173C1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D20A2FEA-A4E7-4771-8ED8-4E8912B3AF34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6752E5E2-E3B1-4959-B617-E305B34A41AC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EC6B04D0-EDD2-4601-8B74-063F3E7E2FD5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E3968928-5781-4007-8269-533B151A2430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175880C4-150E-4A5C-86A3-3DAFAAFC554E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EBA27C00-32A2-4C28-9AB1-DF0065E97A5A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7E70D493-EFAA-405A-87F1-AAC7D5EE9F4A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CE7E4FAF-A0FC-46DA-8791-E6502F32CA12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07C15A15-ED23-40FE-966E-AF3B1EA3C2ED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16079D6D-9261-44CD-9E93-E34FA489D513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63271E79-0DF1-4076-AB0D-ABC7F94D1170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79EEA10-C49F-4484-888B-E0512F7DA84A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6460DD79-B70E-4E36-8B10-C795477586E1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A1BB3EC9-0A53-4C50-BD44-9F525410C0A7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6C2403BC-28A9-40B8-914B-EE9354871F0E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F521F6B-FD81-4AA9-9E08-8FA68AEA457E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609B813C-731C-4C58-B2E6-EDF3546A4275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BE8F08DE-167A-42EC-8DB3-DA63B5CE2574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F4E0C2E7-4CE6-414D-969F-F68FB8ECC3D7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600C8F05-D8FD-4807-A28A-2B049DDAF190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F6597DC7-D771-40E5-90F2-689123B8CAD1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EB2C8366-ED00-47C9-B0C4-66FA323F846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90CD2E9B-C1DE-4F71-817A-E45A03C294BB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D247BE19-014E-434A-9825-50EAA3E1EC3C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F16C4198-C7A0-4937-955F-B245F975E228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D6011CA-C0D4-4D10-9F17-C463DC8EEF42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7CC6CB3E-55BC-4766-8E6B-EE3CC17C09B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8313B050-C669-488B-A5F0-DB596A23A731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27ABB19D-56EA-4759-98B1-8CEB136D42FF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A326FF6-34A5-45CC-B162-44C21ECA960C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FFA8D5AB-A5C0-4F9C-83C4-600824F6A9FE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D1DB9A1E-1EFA-4333-84B1-300F7D6FED3C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42FFB4-1D83-4055-A64F-8E53DD96BA68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7504C137-B371-4B0F-995F-8A00A07660A1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CF3BD898-913B-4B8D-9FC1-7AEB21BCC888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11018D75-51E0-487B-B60A-D7B8F5BEB988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38AE0668-1DB0-4602-A781-F12AD89A0972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611468EA-0D8A-47F6-8DB1-EF6D3B0860C9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154E2DC8-7D81-44F2-9CD2-544F8596628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45DAC685-59E8-4130-839D-2EFAFDC8A2B8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494A177A-2F8C-4160-8FC7-5C36092119E9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D000D9BB-23B3-472A-817B-FE4F6517D833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C1FC60DC-23A3-4E39-A4AA-5ED6C1BF2CF3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C21DC424-AEFF-44ED-89B0-FF79BF0369C9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F5C57A9D-926D-43F3-9A9D-25FC4C41F0DD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6D314A19-6C46-417D-B025-503A2C8F8460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B562DB98-673D-42ED-8EED-4C95E1E7AF2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FC742F5A-F262-48DB-ABD7-517A0C0B24E6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73A23875-76B8-4A1B-B98C-8CE51BBA3FD2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84159856-2E76-4BFF-9140-F1F24D469546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387AC87D-ADE7-412B-98D9-517A897BE8C0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94CB61A1-A3C3-4FA5-9949-A85CC9B20D4F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D7BC5F40-CADF-4C3F-9766-454349F0935F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DE283D3D-2AC1-4E2B-B136-91D13B5F22D5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EDF88B64-ACC8-4639-B3B6-FE4D6108322A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95C5AACB-0FEF-42D3-8D73-DF29CEEEF597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61117774-6879-4AB2-B0BA-8BF6971D7679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45B1477A-D48A-48EE-853B-0FA64585E830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DB306CC4-4489-4D40-996A-C97BAC93BE4B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D9EC1A1F-37FA-4013-BC32-7E847D456406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DD3B0BB4-2897-4603-8F51-F014852BAED4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7" name="Rectangle: Rounded Corners 766">
            <a:extLst>
              <a:ext uri="{FF2B5EF4-FFF2-40B4-BE49-F238E27FC236}">
                <a16:creationId xmlns:a16="http://schemas.microsoft.com/office/drawing/2014/main" id="{B57A52A9-CEB4-498E-8B17-B032F5C78D99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A30D6FB1-1A84-41F5-A7F3-460F0EA1D246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A33F8037-3936-4B6F-B740-BCFBFEEF9F01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24F895CE-FBD5-4974-9E5C-E0644F14E9F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74D21697-4FE8-48B5-B646-056F49481A63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ABE0C878-4BFD-413B-98D0-333373FF184D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6F6FBB41-6D0E-426E-A2F9-C70857D97D60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4B0EBFD6-5C98-4C07-8ABC-1FA2E6CCC48F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D996EF5F-241E-47AF-B724-CDC3BA501816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F2A3D849-18D1-44EA-9444-215833786C2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FE6D9DAB-DAD2-4881-A0CE-9F40D8F250D1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BE623F81-123D-409C-B3AE-ED460BBC360A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A0811660-20FC-4759-85E8-EBFBDC92991D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5E72D50F-E695-4B2B-B94C-7848CA5F0B6A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1" name="Rectangle: Rounded Corners 780">
            <a:extLst>
              <a:ext uri="{FF2B5EF4-FFF2-40B4-BE49-F238E27FC236}">
                <a16:creationId xmlns:a16="http://schemas.microsoft.com/office/drawing/2014/main" id="{016B8791-5B2D-45DD-9F84-60587A65D7D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D71FC0EC-9CA2-4F28-B60B-5CAACCE35D4A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FE29CD48-45C0-49B9-88D0-9890B2E09287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82A9D4B6-06FE-4A1F-92D7-9B805D69BADE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4A219A41-FAD0-4107-A2BA-38893BDB860A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48B3F9A2-D17D-4434-AD1C-3CB068FA338F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56BA3549-735B-4740-8EFD-BD372E1C532B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8" name="Rectangle: Rounded Corners 787">
            <a:extLst>
              <a:ext uri="{FF2B5EF4-FFF2-40B4-BE49-F238E27FC236}">
                <a16:creationId xmlns:a16="http://schemas.microsoft.com/office/drawing/2014/main" id="{0DAD5997-60C9-485C-8BB2-922843AACDAF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30EAF48F-677E-4C20-958D-17FF8058AA7E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316A88F3-986C-42A6-98A8-6EA738676516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47D05427-1219-4D1D-B38D-735484DEE617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4B347EA7-98DA-493E-836A-930554BD33A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9B868269-9EA6-4B6B-B32A-EC6BA5D258D5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4EBECCCA-E52F-45EB-A8F8-555C5B541E67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5" name="Rectangle: Rounded Corners 794">
            <a:extLst>
              <a:ext uri="{FF2B5EF4-FFF2-40B4-BE49-F238E27FC236}">
                <a16:creationId xmlns:a16="http://schemas.microsoft.com/office/drawing/2014/main" id="{B4F3D01C-8AE4-4766-AB1E-ABCAC355A82C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9C23C7F3-EC7F-433F-8539-CCDD5E782A34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895D477E-7414-481C-8107-17950E31C51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FE1B23A4-06C1-4356-9ADE-3A7322CD4DC2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9A30CB12-D95B-49F6-B058-A50275A847D8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BA4B49EF-AB9B-4A4A-B4D8-A5907D9BCE02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AF1587FF-05D0-49C2-B5EA-DE80D3D2147C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2" name="Rectangle: Rounded Corners 801">
            <a:extLst>
              <a:ext uri="{FF2B5EF4-FFF2-40B4-BE49-F238E27FC236}">
                <a16:creationId xmlns:a16="http://schemas.microsoft.com/office/drawing/2014/main" id="{C483F16E-6A27-4FE4-B371-A0F3F07E1433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AA999192-3B0F-4A8C-AC7E-FF6785095E10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35C32D70-C9A5-42C7-823E-B949C683DB61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FFC2FA7E-608D-4B13-9D2D-EA68A503B912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35453A41-2E30-490C-9B3C-1B2082646FAD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636E4F2E-393F-4DE6-B14B-47D74382B5CD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F799CA32-E7BA-44AF-9FAC-BC86955B1660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AF8030AC-9ED7-4211-9576-64B2020F8915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F047CA81-4200-484B-9A84-E0442B6A11A1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8F96FF0-8638-4EDF-93CE-FCCEF8D6B5E1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59B84CA0-8D30-4E2B-B82F-976F937E1580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26773BD6-6766-48C3-97A2-47314EA9422B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4F2E6643-5F84-4A92-A7E2-1B01A0A44DAD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7BB24607-AFF7-4262-8F54-D5212F02AF48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0F2ED937-6EFA-4F41-AD15-13B5957084BA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7" name="Rectangle: Rounded Corners 816">
            <a:extLst>
              <a:ext uri="{FF2B5EF4-FFF2-40B4-BE49-F238E27FC236}">
                <a16:creationId xmlns:a16="http://schemas.microsoft.com/office/drawing/2014/main" id="{C27318A5-3536-4055-A640-8C59ACC9F2B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818" name="Rectangle: Rounded Corners 817">
            <a:extLst>
              <a:ext uri="{FF2B5EF4-FFF2-40B4-BE49-F238E27FC236}">
                <a16:creationId xmlns:a16="http://schemas.microsoft.com/office/drawing/2014/main" id="{B736009E-2412-4FB6-A574-D0C5D8BD2DDB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19" name="Rectangle: Rounded Corners 818">
            <a:extLst>
              <a:ext uri="{FF2B5EF4-FFF2-40B4-BE49-F238E27FC236}">
                <a16:creationId xmlns:a16="http://schemas.microsoft.com/office/drawing/2014/main" id="{CFE2F276-8D05-452C-BBB1-C33FD2F86302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20" name="Rectangle: Rounded Corners 819">
            <a:extLst>
              <a:ext uri="{FF2B5EF4-FFF2-40B4-BE49-F238E27FC236}">
                <a16:creationId xmlns:a16="http://schemas.microsoft.com/office/drawing/2014/main" id="{6F030B17-1969-4879-B7BE-B42FB94E75AF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777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206A372-1290-4235-B22C-7F15FE0AD6A2}"/>
              </a:ext>
            </a:extLst>
          </p:cNvPr>
          <p:cNvSpPr/>
          <p:nvPr/>
        </p:nvSpPr>
        <p:spPr>
          <a:xfrm>
            <a:off x="710574" y="1060318"/>
            <a:ext cx="2472759" cy="5594482"/>
          </a:xfrm>
          <a:prstGeom prst="roundRect">
            <a:avLst>
              <a:gd name="adj" fmla="val 199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32DA0-7690-4FA6-A896-FA89BB598D09}"/>
              </a:ext>
            </a:extLst>
          </p:cNvPr>
          <p:cNvSpPr txBox="1"/>
          <p:nvPr/>
        </p:nvSpPr>
        <p:spPr>
          <a:xfrm>
            <a:off x="1481921" y="106031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Schedule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937AB05-BDC8-4C1F-B949-07231ADE9E4B}"/>
              </a:ext>
            </a:extLst>
          </p:cNvPr>
          <p:cNvSpPr txBox="1"/>
          <p:nvPr/>
        </p:nvSpPr>
        <p:spPr>
          <a:xfrm>
            <a:off x="715890" y="137817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Step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5B1308A-B2F3-4CF6-B708-49C3DF9DD423}"/>
              </a:ext>
            </a:extLst>
          </p:cNvPr>
          <p:cNvSpPr txBox="1"/>
          <p:nvPr/>
        </p:nvSpPr>
        <p:spPr>
          <a:xfrm>
            <a:off x="1188047" y="137817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/ Channel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70D00DA-0EA3-4D9C-9B97-8B79A28529EB}"/>
              </a:ext>
            </a:extLst>
          </p:cNvPr>
          <p:cNvSpPr txBox="1"/>
          <p:nvPr/>
        </p:nvSpPr>
        <p:spPr>
          <a:xfrm>
            <a:off x="2394080" y="137817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Duration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5FFA3A8-DC08-4D22-9E5C-DD695CF56E01}"/>
              </a:ext>
            </a:extLst>
          </p:cNvPr>
          <p:cNvSpPr txBox="1"/>
          <p:nvPr/>
        </p:nvSpPr>
        <p:spPr>
          <a:xfrm>
            <a:off x="838787" y="1595640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FA7626-BC13-46CB-BD3F-C9A2581369C4}"/>
              </a:ext>
            </a:extLst>
          </p:cNvPr>
          <p:cNvSpPr txBox="1"/>
          <p:nvPr/>
        </p:nvSpPr>
        <p:spPr>
          <a:xfrm>
            <a:off x="838787" y="1803149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DDE8683-14D9-4D11-9423-2550377E4A1A}"/>
              </a:ext>
            </a:extLst>
          </p:cNvPr>
          <p:cNvSpPr txBox="1"/>
          <p:nvPr/>
        </p:nvSpPr>
        <p:spPr>
          <a:xfrm>
            <a:off x="838787" y="2010658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515270-58E3-4766-B760-4F83590BAFEB}"/>
              </a:ext>
            </a:extLst>
          </p:cNvPr>
          <p:cNvSpPr txBox="1"/>
          <p:nvPr/>
        </p:nvSpPr>
        <p:spPr>
          <a:xfrm>
            <a:off x="838787" y="2218167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564F6B5-8123-4144-ADE5-7CFA188EA132}"/>
              </a:ext>
            </a:extLst>
          </p:cNvPr>
          <p:cNvSpPr txBox="1"/>
          <p:nvPr/>
        </p:nvSpPr>
        <p:spPr>
          <a:xfrm>
            <a:off x="838787" y="2425676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7D4DCE9-47BC-4673-9DE8-F5811C7850D4}"/>
              </a:ext>
            </a:extLst>
          </p:cNvPr>
          <p:cNvSpPr txBox="1"/>
          <p:nvPr/>
        </p:nvSpPr>
        <p:spPr>
          <a:xfrm>
            <a:off x="838787" y="2633185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654F285-A0FE-4CD5-9D30-C61E8C572088}"/>
              </a:ext>
            </a:extLst>
          </p:cNvPr>
          <p:cNvSpPr txBox="1"/>
          <p:nvPr/>
        </p:nvSpPr>
        <p:spPr>
          <a:xfrm>
            <a:off x="838787" y="2840694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4596943-CA1D-46A8-9B84-657E2B37153D}"/>
              </a:ext>
            </a:extLst>
          </p:cNvPr>
          <p:cNvSpPr txBox="1"/>
          <p:nvPr/>
        </p:nvSpPr>
        <p:spPr>
          <a:xfrm>
            <a:off x="838787" y="3048203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C219345-A84B-4547-9B5B-BCB48C70969D}"/>
              </a:ext>
            </a:extLst>
          </p:cNvPr>
          <p:cNvSpPr txBox="1"/>
          <p:nvPr/>
        </p:nvSpPr>
        <p:spPr>
          <a:xfrm>
            <a:off x="838787" y="3255712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0379A08-17E0-4EF6-BAC3-EE98EF0A23DE}"/>
              </a:ext>
            </a:extLst>
          </p:cNvPr>
          <p:cNvSpPr txBox="1"/>
          <p:nvPr/>
        </p:nvSpPr>
        <p:spPr>
          <a:xfrm>
            <a:off x="779753" y="3463221"/>
            <a:ext cx="378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5AB2F4-8057-487C-BF79-A29BF84F63DE}"/>
              </a:ext>
            </a:extLst>
          </p:cNvPr>
          <p:cNvSpPr txBox="1"/>
          <p:nvPr/>
        </p:nvSpPr>
        <p:spPr>
          <a:xfrm>
            <a:off x="799055" y="3878239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0125380-F3DC-4201-8B5E-8B403E40759D}"/>
              </a:ext>
            </a:extLst>
          </p:cNvPr>
          <p:cNvSpPr txBox="1"/>
          <p:nvPr/>
        </p:nvSpPr>
        <p:spPr>
          <a:xfrm>
            <a:off x="781495" y="4085748"/>
            <a:ext cx="37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B130F36-930C-431B-99B5-0B90E71E39CA}"/>
              </a:ext>
            </a:extLst>
          </p:cNvPr>
          <p:cNvSpPr txBox="1"/>
          <p:nvPr/>
        </p:nvSpPr>
        <p:spPr>
          <a:xfrm>
            <a:off x="799055" y="450076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AC62E3A-A279-48DB-A3DC-1ECB64D3DFDB}"/>
              </a:ext>
            </a:extLst>
          </p:cNvPr>
          <p:cNvSpPr txBox="1"/>
          <p:nvPr/>
        </p:nvSpPr>
        <p:spPr>
          <a:xfrm>
            <a:off x="799055" y="4293257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CC26091-FED7-4F8C-9129-D344139D7F4E}"/>
              </a:ext>
            </a:extLst>
          </p:cNvPr>
          <p:cNvSpPr txBox="1"/>
          <p:nvPr/>
        </p:nvSpPr>
        <p:spPr>
          <a:xfrm>
            <a:off x="788727" y="3670730"/>
            <a:ext cx="36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A3CC6-9BA0-4E15-A0DE-A15A4595C2FC}"/>
              </a:ext>
            </a:extLst>
          </p:cNvPr>
          <p:cNvSpPr/>
          <p:nvPr/>
        </p:nvSpPr>
        <p:spPr>
          <a:xfrm>
            <a:off x="1227255" y="165695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B1: Ch. 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626A07C-0BF4-41C1-8F64-E2CE1A07BBC6}"/>
              </a:ext>
            </a:extLst>
          </p:cNvPr>
          <p:cNvSpPr/>
          <p:nvPr/>
        </p:nvSpPr>
        <p:spPr>
          <a:xfrm>
            <a:off x="2421080" y="165695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15 min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E6C5BCE-6B6F-45B8-9C20-D42674F0E46D}"/>
              </a:ext>
            </a:extLst>
          </p:cNvPr>
          <p:cNvSpPr/>
          <p:nvPr/>
        </p:nvSpPr>
        <p:spPr>
          <a:xfrm>
            <a:off x="1227255" y="186611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B1: Ch. 8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5318FBC-54EE-46B4-87F9-D9BEFC974702}"/>
              </a:ext>
            </a:extLst>
          </p:cNvPr>
          <p:cNvSpPr/>
          <p:nvPr/>
        </p:nvSpPr>
        <p:spPr>
          <a:xfrm>
            <a:off x="2421080" y="186611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25 min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444F91F-4896-4AA0-91C9-31AA891DD5FA}"/>
              </a:ext>
            </a:extLst>
          </p:cNvPr>
          <p:cNvSpPr/>
          <p:nvPr/>
        </p:nvSpPr>
        <p:spPr>
          <a:xfrm>
            <a:off x="1227255" y="207467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532AA40-7003-4E12-AA90-4CAEC30542AB}"/>
              </a:ext>
            </a:extLst>
          </p:cNvPr>
          <p:cNvSpPr/>
          <p:nvPr/>
        </p:nvSpPr>
        <p:spPr>
          <a:xfrm>
            <a:off x="2421080" y="207467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39D3912-5B4D-46DB-B84C-5B69E1209905}"/>
              </a:ext>
            </a:extLst>
          </p:cNvPr>
          <p:cNvSpPr/>
          <p:nvPr/>
        </p:nvSpPr>
        <p:spPr>
          <a:xfrm>
            <a:off x="1227255" y="228384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90D5D32-33F0-41E6-B9ED-F6F458C310AA}"/>
              </a:ext>
            </a:extLst>
          </p:cNvPr>
          <p:cNvSpPr/>
          <p:nvPr/>
        </p:nvSpPr>
        <p:spPr>
          <a:xfrm>
            <a:off x="2421080" y="228384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AB182C0-20F2-4F97-8F43-7E21B043575C}"/>
              </a:ext>
            </a:extLst>
          </p:cNvPr>
          <p:cNvSpPr/>
          <p:nvPr/>
        </p:nvSpPr>
        <p:spPr>
          <a:xfrm>
            <a:off x="1227255" y="249443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2CA9294-0C91-4B0A-8565-202017D3B426}"/>
              </a:ext>
            </a:extLst>
          </p:cNvPr>
          <p:cNvSpPr/>
          <p:nvPr/>
        </p:nvSpPr>
        <p:spPr>
          <a:xfrm>
            <a:off x="2421080" y="249443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C79B230-8E0E-4240-ABA3-D406481C2282}"/>
              </a:ext>
            </a:extLst>
          </p:cNvPr>
          <p:cNvSpPr/>
          <p:nvPr/>
        </p:nvSpPr>
        <p:spPr>
          <a:xfrm>
            <a:off x="1227255" y="270359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E3245E1-EA40-41C5-817A-945794EAE6B6}"/>
              </a:ext>
            </a:extLst>
          </p:cNvPr>
          <p:cNvSpPr/>
          <p:nvPr/>
        </p:nvSpPr>
        <p:spPr>
          <a:xfrm>
            <a:off x="2421080" y="270359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1A50D4-523D-4F26-9D19-9A7923478E14}"/>
              </a:ext>
            </a:extLst>
          </p:cNvPr>
          <p:cNvSpPr/>
          <p:nvPr/>
        </p:nvSpPr>
        <p:spPr>
          <a:xfrm>
            <a:off x="1227255" y="291215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6BC0F50-6B02-47D1-8C2C-688B1A97E29A}"/>
              </a:ext>
            </a:extLst>
          </p:cNvPr>
          <p:cNvSpPr/>
          <p:nvPr/>
        </p:nvSpPr>
        <p:spPr>
          <a:xfrm>
            <a:off x="2421080" y="291215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9F7CCCE-2B44-4275-9540-2ED770D837B7}"/>
              </a:ext>
            </a:extLst>
          </p:cNvPr>
          <p:cNvSpPr/>
          <p:nvPr/>
        </p:nvSpPr>
        <p:spPr>
          <a:xfrm>
            <a:off x="1227255" y="312132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0F0756D-B0B0-4F9A-9293-CFDED7D5CC18}"/>
              </a:ext>
            </a:extLst>
          </p:cNvPr>
          <p:cNvSpPr/>
          <p:nvPr/>
        </p:nvSpPr>
        <p:spPr>
          <a:xfrm>
            <a:off x="2421080" y="312132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B43FEC1-24AA-49B5-B8E9-18A37FA524A6}"/>
              </a:ext>
            </a:extLst>
          </p:cNvPr>
          <p:cNvSpPr/>
          <p:nvPr/>
        </p:nvSpPr>
        <p:spPr>
          <a:xfrm>
            <a:off x="1227255" y="333049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60DA30-A380-4C14-982E-B320A7E656E0}"/>
              </a:ext>
            </a:extLst>
          </p:cNvPr>
          <p:cNvSpPr/>
          <p:nvPr/>
        </p:nvSpPr>
        <p:spPr>
          <a:xfrm>
            <a:off x="2421080" y="333049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06C1C2F-C461-4EE6-B80A-783664553839}"/>
              </a:ext>
            </a:extLst>
          </p:cNvPr>
          <p:cNvSpPr/>
          <p:nvPr/>
        </p:nvSpPr>
        <p:spPr>
          <a:xfrm>
            <a:off x="1227255" y="353965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C796C16-79C9-4409-8753-ED53CBBF4C0B}"/>
              </a:ext>
            </a:extLst>
          </p:cNvPr>
          <p:cNvSpPr/>
          <p:nvPr/>
        </p:nvSpPr>
        <p:spPr>
          <a:xfrm>
            <a:off x="2421080" y="353965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B7C2CFA-B97A-4D82-A351-A4F07AB5FCE1}"/>
              </a:ext>
            </a:extLst>
          </p:cNvPr>
          <p:cNvSpPr/>
          <p:nvPr/>
        </p:nvSpPr>
        <p:spPr>
          <a:xfrm>
            <a:off x="1227255" y="374821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E0FB536-2490-4980-9B53-BBE21B063E41}"/>
              </a:ext>
            </a:extLst>
          </p:cNvPr>
          <p:cNvSpPr/>
          <p:nvPr/>
        </p:nvSpPr>
        <p:spPr>
          <a:xfrm>
            <a:off x="2421080" y="374821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F07965E-A36F-4C8D-A4C4-1EAC5F4395E5}"/>
              </a:ext>
            </a:extLst>
          </p:cNvPr>
          <p:cNvSpPr/>
          <p:nvPr/>
        </p:nvSpPr>
        <p:spPr>
          <a:xfrm>
            <a:off x="1227255" y="395738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B013054-D67D-40AF-90C0-7D9E70DDC6C8}"/>
              </a:ext>
            </a:extLst>
          </p:cNvPr>
          <p:cNvSpPr/>
          <p:nvPr/>
        </p:nvSpPr>
        <p:spPr>
          <a:xfrm>
            <a:off x="2421080" y="395738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D0C7C8E-392D-48F3-A9C2-DDE676B4833C}"/>
              </a:ext>
            </a:extLst>
          </p:cNvPr>
          <p:cNvSpPr/>
          <p:nvPr/>
        </p:nvSpPr>
        <p:spPr>
          <a:xfrm>
            <a:off x="1227255" y="416393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F1D32C4-F397-4053-B5EA-091D9AECC03A}"/>
              </a:ext>
            </a:extLst>
          </p:cNvPr>
          <p:cNvSpPr/>
          <p:nvPr/>
        </p:nvSpPr>
        <p:spPr>
          <a:xfrm>
            <a:off x="2421080" y="416393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F8BC59E-FC5C-4134-8D43-6DE953235BFE}"/>
              </a:ext>
            </a:extLst>
          </p:cNvPr>
          <p:cNvSpPr/>
          <p:nvPr/>
        </p:nvSpPr>
        <p:spPr>
          <a:xfrm>
            <a:off x="1227255" y="437310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2A58BC8-3509-41D3-A2E2-00A398BC4850}"/>
              </a:ext>
            </a:extLst>
          </p:cNvPr>
          <p:cNvSpPr/>
          <p:nvPr/>
        </p:nvSpPr>
        <p:spPr>
          <a:xfrm>
            <a:off x="2421080" y="437310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308E905-A334-42E9-8B43-9D7D94573F20}"/>
              </a:ext>
            </a:extLst>
          </p:cNvPr>
          <p:cNvSpPr/>
          <p:nvPr/>
        </p:nvSpPr>
        <p:spPr>
          <a:xfrm>
            <a:off x="1227255" y="458166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A3B10D9-EE6A-4F9F-8002-925EDADD338D}"/>
              </a:ext>
            </a:extLst>
          </p:cNvPr>
          <p:cNvSpPr/>
          <p:nvPr/>
        </p:nvSpPr>
        <p:spPr>
          <a:xfrm>
            <a:off x="2421080" y="458166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98E58C7-C99A-49E1-A32B-CA1BF5EA94C3}"/>
              </a:ext>
            </a:extLst>
          </p:cNvPr>
          <p:cNvSpPr/>
          <p:nvPr/>
        </p:nvSpPr>
        <p:spPr>
          <a:xfrm>
            <a:off x="1227255" y="479082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F368B5A-2ECE-4E6E-9486-D8D4B7CF7096}"/>
              </a:ext>
            </a:extLst>
          </p:cNvPr>
          <p:cNvSpPr/>
          <p:nvPr/>
        </p:nvSpPr>
        <p:spPr>
          <a:xfrm>
            <a:off x="2421080" y="479082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68132-C053-4370-A048-E082D5A049F1}"/>
              </a:ext>
            </a:extLst>
          </p:cNvPr>
          <p:cNvSpPr/>
          <p:nvPr/>
        </p:nvSpPr>
        <p:spPr>
          <a:xfrm>
            <a:off x="1227255" y="499645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53176D8-899B-4254-95A0-B34899D9B79B}"/>
              </a:ext>
            </a:extLst>
          </p:cNvPr>
          <p:cNvSpPr/>
          <p:nvPr/>
        </p:nvSpPr>
        <p:spPr>
          <a:xfrm>
            <a:off x="2421080" y="499645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4E9EA6-DF94-4AC0-9E89-5743ADB731D7}"/>
              </a:ext>
            </a:extLst>
          </p:cNvPr>
          <p:cNvSpPr/>
          <p:nvPr/>
        </p:nvSpPr>
        <p:spPr>
          <a:xfrm>
            <a:off x="1227255" y="520562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24655EF-63FD-4E14-91F8-AE24903B3E5F}"/>
              </a:ext>
            </a:extLst>
          </p:cNvPr>
          <p:cNvSpPr/>
          <p:nvPr/>
        </p:nvSpPr>
        <p:spPr>
          <a:xfrm>
            <a:off x="2421080" y="520562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F78548A-1923-4FBE-88E9-1077BDAE5FFE}"/>
              </a:ext>
            </a:extLst>
          </p:cNvPr>
          <p:cNvSpPr/>
          <p:nvPr/>
        </p:nvSpPr>
        <p:spPr>
          <a:xfrm>
            <a:off x="1227255" y="541418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FCE338-A848-4936-A2E7-47A61D2D0D76}"/>
              </a:ext>
            </a:extLst>
          </p:cNvPr>
          <p:cNvSpPr/>
          <p:nvPr/>
        </p:nvSpPr>
        <p:spPr>
          <a:xfrm>
            <a:off x="2421080" y="541418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4A0C15BA-628D-46D4-B93A-645A54285035}"/>
              </a:ext>
            </a:extLst>
          </p:cNvPr>
          <p:cNvSpPr/>
          <p:nvPr/>
        </p:nvSpPr>
        <p:spPr>
          <a:xfrm>
            <a:off x="1227255" y="562334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9ACC9FC-8F5C-49EC-8190-1C08E30BA424}"/>
              </a:ext>
            </a:extLst>
          </p:cNvPr>
          <p:cNvSpPr/>
          <p:nvPr/>
        </p:nvSpPr>
        <p:spPr>
          <a:xfrm>
            <a:off x="2421080" y="562334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41529F4-E341-4E2D-A42B-1CEF6E55B5A3}"/>
              </a:ext>
            </a:extLst>
          </p:cNvPr>
          <p:cNvSpPr txBox="1"/>
          <p:nvPr/>
        </p:nvSpPr>
        <p:spPr>
          <a:xfrm>
            <a:off x="799055" y="4708275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D2A599-4057-4371-BD8E-CA1E27717A23}"/>
              </a:ext>
            </a:extLst>
          </p:cNvPr>
          <p:cNvSpPr txBox="1"/>
          <p:nvPr/>
        </p:nvSpPr>
        <p:spPr>
          <a:xfrm>
            <a:off x="799055" y="4915784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CFD3FB0-7BA1-4D5A-A18A-A264AB551668}"/>
              </a:ext>
            </a:extLst>
          </p:cNvPr>
          <p:cNvSpPr txBox="1"/>
          <p:nvPr/>
        </p:nvSpPr>
        <p:spPr>
          <a:xfrm>
            <a:off x="799055" y="5123293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C75FE33-BCCE-4B7C-BCE1-740786400E6C}"/>
              </a:ext>
            </a:extLst>
          </p:cNvPr>
          <p:cNvSpPr txBox="1"/>
          <p:nvPr/>
        </p:nvSpPr>
        <p:spPr>
          <a:xfrm>
            <a:off x="799055" y="553830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014FD21-8C9D-4A03-87BE-FF493AD4222D}"/>
              </a:ext>
            </a:extLst>
          </p:cNvPr>
          <p:cNvSpPr txBox="1"/>
          <p:nvPr/>
        </p:nvSpPr>
        <p:spPr>
          <a:xfrm>
            <a:off x="799055" y="5330802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2FC1D981-FBA8-4A74-94DF-1472BD202715}"/>
              </a:ext>
            </a:extLst>
          </p:cNvPr>
          <p:cNvSpPr/>
          <p:nvPr/>
        </p:nvSpPr>
        <p:spPr>
          <a:xfrm>
            <a:off x="2390445" y="6239195"/>
            <a:ext cx="701632" cy="30428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OK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71C94728-E76C-4D2B-94BE-1CAF7A2F93F8}"/>
              </a:ext>
            </a:extLst>
          </p:cNvPr>
          <p:cNvSpPr/>
          <p:nvPr/>
        </p:nvSpPr>
        <p:spPr>
          <a:xfrm>
            <a:off x="1227008" y="5874202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Load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D096AAD1-62D1-43FD-A7BF-E1D9F6DE8499}"/>
              </a:ext>
            </a:extLst>
          </p:cNvPr>
          <p:cNvSpPr/>
          <p:nvPr/>
        </p:nvSpPr>
        <p:spPr>
          <a:xfrm>
            <a:off x="2390446" y="5874202"/>
            <a:ext cx="701632" cy="305034"/>
          </a:xfrm>
          <a:prstGeom prst="roundRect">
            <a:avLst>
              <a:gd name="adj" fmla="val 533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Loop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20740A50-AAB9-4401-A428-C0F7B39B2522}"/>
              </a:ext>
            </a:extLst>
          </p:cNvPr>
          <p:cNvSpPr/>
          <p:nvPr/>
        </p:nvSpPr>
        <p:spPr>
          <a:xfrm>
            <a:off x="1227008" y="6238441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DE133019-0C74-426C-A4BD-70E110C3E764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D24F62BC-6AB4-47AC-AFC7-B05750027420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F80FE9EF-159D-4A1B-8380-EAD62C0F0311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92389FC-4A11-4D8E-9B70-AA3EA2DE3B2D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11C0A16-6A9C-498F-A7F8-B566144E4D7A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A86B9CA-B737-4940-AF06-2CB9299493FD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53E3DB1-FD93-4370-B5B6-036D528DC373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76EE965-4670-44F0-B868-E32385ABB2DD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0429237-914F-4AE0-8A85-79C099C1671C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1C20C054-D944-4711-8F3E-22A83E58F9CC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117960A-429D-4C2C-AC17-76AE87379F4A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37BD6E0-DEA7-4624-BEEC-A76E481869CD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9FB61EC-D679-4D4D-9DB4-EFBCD9639684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D37B7CB9-3E6A-4B82-A4C6-64660A75F129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2BCBF3C-D6B5-4C02-9003-6FF7DE9BA354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612EA0C6-D09B-4A27-9246-CADF8A8A1240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55CA3F41-3DE7-441D-BA5F-7D4293A23CD8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A3184A4-3AA9-428D-B66F-9FDCB60CAD84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6DC80CB-EB59-4783-9A99-A6567F01A3D6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8E70FAB-A3DB-4B50-B47E-27CC4617A7F2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C682973-8963-4673-BA8F-C72447B1A459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A9A001A-0750-4A39-8910-A2A1E00A1818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7D570A77-172A-43F6-AEAF-1242B1C6DB46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3301288F-8266-4344-AC2D-9E8BC0BDFED7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73530CF-F5B6-42F0-BB7F-F7CDDC887C33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AF33A1C-213C-4267-8235-5E18B8A34D9E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73D062E2-A2BE-4104-B3C7-EB27A1933BD2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0EA1859-35CB-42FD-A050-73D8CA86D5BC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641A58F3-E781-417E-B183-9B364C2021A8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2E55BF53-D357-4259-82D9-34273BA37235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E9A4EB34-3897-4EB1-9634-018938799E29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C62B3B4-F42F-4B78-AD37-24D0F078B16B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2873DB1-595C-4B26-AC2A-C3BF7F3F4043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FCAEB313-63B8-4890-B347-9F1F47FC6E2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A2E2DDA0-9870-42E1-87B6-F626C803CEAD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AE7725D-A017-4A01-BA41-185D6F24CBEC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6954090-BCD5-4C05-822B-4FB1A9DD71C3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E22AE4C0-CEF4-4295-B9F2-5EC38163C191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302038F-43BC-4211-A888-AAC710024D0E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9CBCDC9E-B1EC-4848-A59D-F3F8D87F8872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BE58F0F-596B-4344-936B-A68175FA1B0E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8B7A0C4-9D6C-4EC1-9CF0-F0028E67DE40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7C7A4BF-8AE7-4C6F-A6CB-42B4592DB0DE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2357120C-AF82-4670-B5CF-B0C6BDCEBDAD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6B7A19D3-C04C-495B-B442-084263B007C3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DB79051E-6DA4-41FD-BA36-63F59648CB45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BED2E7D-7B21-4B1A-B4CE-60271167344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D81AD337-753A-41A1-9804-62CCA476CF90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1177700E-DECB-4F70-8D20-F1D95189B2D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96DE692-5160-45D7-AC8F-AC007BC87F6E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CBADE03-8B57-4D7A-B9DE-73519D0B5607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500B4922-5F39-460C-8879-FB43115F54BD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221D74B5-A45F-4BF2-8C14-81B242443A26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020B784F-E29D-4067-9448-0FABA6364B0F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E7FDB8DB-E0E9-4515-9FB2-88A560A7B5F3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E27C14BD-06ED-47CF-A931-9DAB613CBB92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11D24178-2F1A-452F-9FCE-B1B4C02152D3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20870095-3DEA-465D-B678-8742C64AA45B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EBBD9CB1-3707-4EDF-887B-7E33FCFA6D75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14A444D-620F-4B97-B7C1-FBB3F454DB58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013E7D88-743E-4C18-B81D-07AC855021F2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7B607E69-99BA-4942-9FE7-AF898055F748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9C089542-B2E8-4BC1-B92C-F8B2C3A3D1F9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F86F83D6-BB28-41D3-BB74-EBE00FAE4604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1515978C-17DB-487C-B080-066C335DE9D4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3D24745A-C500-413C-9F47-1C19AD6B981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4A5BED2C-59DA-41C0-AECA-A2DBB0A4EF84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: Rounded Corners 619">
            <a:extLst>
              <a:ext uri="{FF2B5EF4-FFF2-40B4-BE49-F238E27FC236}">
                <a16:creationId xmlns:a16="http://schemas.microsoft.com/office/drawing/2014/main" id="{C07842E3-372E-40EF-8F0B-9566BFC14B43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67B72485-E8D7-43A9-8D2A-A156F667C40B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8FE7A843-D958-42AA-A717-2BE099751D54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986CC29E-A82B-4000-8CB1-DADABBC47F7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8E7687CD-B047-44FD-BD60-8DAE189923DE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0A5339CC-83DF-4A87-9A23-9A5ADD5BB79F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59C4AB6F-A81C-4D4C-9AF1-86770A99E68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BFEA31C6-A5CC-4384-AEAE-F90FA6A564CB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06B450CD-1221-4298-AEC4-792DF6BBE112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98FEB3E-B5EC-43C5-A0D3-3F9F0D5A06AD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30251983-D15C-4A36-9643-FFBF58981FFC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1D46BF61-73A3-489E-9005-3BF820301E27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F7760700-E3DE-43A8-9DC8-4A8FA7DBDFB7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DC28A6F1-54D2-4F63-8BB8-914FB3509C9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1B8E5883-6726-4D03-B769-E3541CE645A1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343817C6-A7CB-4595-9107-885C695C57F2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56F02C8-965A-4292-A403-BB7441DAB9D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023C78A-529E-46E4-A5FC-EE509FED1A42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CA57C1E7-D96D-4089-9835-159D2065A83F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EC8CE664-55FB-416E-8824-9987F3616DF3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4DD10BC3-CD36-4155-8D5B-6F0D604FA4C6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C9B83DD2-D4BA-499C-BAD7-D4730C0AF3F1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D977F709-24D3-44A1-B951-6DD2FE4BE04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BB03BE4E-BD86-49AC-B109-A73356020798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7AF1302B-9625-4553-8382-1BE12F2A1C7C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966619F0-28AD-4C4F-BEF1-86C3F9E7FF75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661833C5-1C11-408C-BBB6-DC1460D348B5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4D613781-60D5-44E2-9B7E-9504099BFBC5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A53301E7-A1F2-4AEF-962D-8619A2EB8A16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A686D1D8-E090-4F00-BA9D-15E143D6193E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1DA43DB-CB02-47A2-B2EA-9FCB1EEF6B99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A666B5FA-C45B-4578-8173-AE77A1DEBC25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CCBF4BD9-16D1-4863-ABC0-711ACB66FC54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FBB2D4E4-D9D3-4CFA-AB17-EC8A511F1BC9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BEA987D9-7DC4-440B-A8CE-7A63D3018C42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5302EBE9-D621-42BA-80C1-3DB68C548F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EA17698B-8489-4C9F-A782-3AC81DD7BF90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2FCD3380-C853-40BF-98F6-85E4F433AE34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A5540264-C388-4BE3-AA07-6CAC76F9E894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DBBAAA67-CB25-40FC-BC5F-7CA94F9760F6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5ADF7609-D0BA-46D5-9F32-376C911D499D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D73367B-924A-40F3-9743-9D5FBB63EF0D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D24CFBA6-D375-4D40-B336-0B158AC9EC7C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45E6B0DD-C4AE-4494-B25F-3537C2E85944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36F3DADF-961E-45D7-892F-9FE5D37C9091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8DC2899F-2BF6-4BD3-A213-A7C74AAC890D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8007F67C-A710-4BBE-97B9-32305B1B91AE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665FE5CF-E160-4D4D-A10B-4E29D3B75A26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82E27A10-858A-4EEE-81CE-7C834F7C1161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6FA676D1-BA39-42FB-A4C2-4909B97D400A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E6341D13-8454-452C-882C-D33823300C6F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ACFBF281-4BDD-4A79-838C-2DBC3E46607F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574AA801-273D-4522-B309-AFFD6523A95A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8D88217A-D3C0-42CD-9A6B-371663435B76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E8C433A9-9159-4EE0-9A1F-D76ABC274607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E211EF28-0222-49E1-9230-A94387DBAE3D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D399B8CB-D6C0-4DA7-A1D4-C0EE8067EC26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896CBA47-82A9-467E-9016-3AC01B99A394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B8B530A5-5E7A-47EE-BEC4-9A82D11B34DD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0E6C4164-F19C-4344-B2D7-802A0D62BACA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2B663F6D-AC72-4FBF-A8E6-74EF687C8B61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24A99F1-FFB2-4842-B440-593F0E7A89BA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D9BA72C5-C834-445C-96E3-C4B1AEA6C42C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5A789F07-899A-451F-A31E-228B663B0BF3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F814A87D-5369-4049-B614-B7AE10A4360E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5" name="Rectangle: Rounded Corners 684">
            <a:extLst>
              <a:ext uri="{FF2B5EF4-FFF2-40B4-BE49-F238E27FC236}">
                <a16:creationId xmlns:a16="http://schemas.microsoft.com/office/drawing/2014/main" id="{784D2AD1-531D-44FB-854E-805088DA27A5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: Rounded Corners 685">
            <a:extLst>
              <a:ext uri="{FF2B5EF4-FFF2-40B4-BE49-F238E27FC236}">
                <a16:creationId xmlns:a16="http://schemas.microsoft.com/office/drawing/2014/main" id="{E880222F-F3E1-428C-8BBB-CBDAC15CBFBF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F9D1A450-58D8-4A01-A379-396319D81251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DED2F0AA-01CB-4FDA-ABEA-23C712F5E760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7EC6127E-0B7F-412F-9B71-E06000CB40EA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5A182686-4AB5-4F09-B95D-38603EA37E24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AEC8AA92-F352-4529-8044-FA171A188F06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FE75AD32-8856-452D-89ED-803A7116CF56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75950550-C79E-4CD2-AA90-980503865AF7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CC2CC866-77AF-4F27-97D1-3222E940AD40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BD7BFF14-ECAF-4D21-A78C-CAFE859F010B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90B830B-2FF1-41D3-ABB2-6DCA3DC0C995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7C7C175-ED71-4937-B1B3-2B0B4E27A735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52D341DB-E9D3-44BB-A9EB-5AE4277AB607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5D4C10A4-E82E-40A2-91B5-60D2566CF493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21FF9A4D-845A-4933-896E-F6C6B2615742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C9F82EAC-D6A0-4D52-8341-30896AC511C2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A21B85FA-98AE-45A0-948D-738EC5978AD4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9968DA3C-4043-4FC8-A044-5D7E30C930F6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49F8285-C4CF-47A6-BAF5-8A342BFC25FE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DC7FF265-4A03-462E-B11E-401E6588CA81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BC321E1D-30EC-4471-9832-A1DAD3D646AF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D288F89-EFD2-41B4-B562-DEC067C4FD35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7D673DB3-1553-421B-ABB5-F51E4D70C210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45D5CB6B-91ED-4FEC-826C-E62442C6951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EB3808DF-1A52-4F74-84FE-E91A51402AC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751F037D-FA56-4B72-B2CD-B7B4A7018EF1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D77C7067-00BC-41D2-B290-8BFDE8977939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616D71F1-C386-46B0-A483-29E595B16587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A9AC1B60-C2D2-4EA3-ADA3-E2705319D7B1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F766A98A-1DD9-4955-B74D-DF1207228FDA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6FD0EAF-C26C-45FF-AAD7-DD30906975AF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D2208F41-0DC1-45A8-8BCA-6AA61DDD8FA8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9BA7C8C-4431-4635-84C0-73BDC5336B60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C89BFD53-D815-419D-AAD2-71722B04CA88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A3BA4F72-38A2-4A0C-B68F-07960097973A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9F59208-F673-4289-B88A-B95D9F74514B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5E60A227-A6F8-4589-AAD0-97CBC6636A75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66DFF0F1-5487-444F-9E2B-672784DE4FEE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EAA0C05C-48F5-4A74-BAAE-0393D46F3B41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6A3B79AC-6B5E-481E-B212-F75BA0354CA0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1FED6D25-907A-4145-A92F-4D4F5781EF41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CECD0F33-B659-4650-805B-7B623C04D01C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FB5D6583-B8A3-4136-90B3-92E7ED58CA56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7821E1E2-C0E2-4EB4-B8EF-F20454CDAE12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40A251F-390A-4663-85DE-B18F8623FC75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07CBF822-E1A5-4A5D-9732-6F83CC7E43DC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E05C4321-B293-4CAD-AD9E-D58CCC73063F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E744AC47-2F4C-40BC-B61F-4921F9F0F506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D01E338C-4E65-433E-A50F-080A469C2328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D0AFC81A-DC7B-4D6F-A5C7-50F6BABCCC35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6121B1EE-E004-4A3E-85F8-C8B0659F7B18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6ABFDF6C-4560-4AEB-B193-A85A3C6B010D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82257365-BA72-4F3B-B697-B2E567D09CB9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E37AFC3A-B97B-432F-A9BE-6A8C183EFB49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43E84E6F-5DBE-4CDC-8C22-F25AB0605C98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652E391E-F653-4E98-B499-9FC61F6CAB8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AD299C17-C101-4872-B96A-83B16B48D0EF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EEF36B75-3507-46E5-9094-65C346A4849B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E969C824-EFF4-4652-9D2B-4EB856EF10F7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0C5B00DB-753E-44FE-91A9-FF8A09AD0C93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4E2FFD5A-2B65-4108-AAFC-4B36AF4E4493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A994E5E8-651B-4A2F-95D9-158497756EB5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189518FE-D9A8-4B83-B340-36CDFFBF6E24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00C8E4B2-C979-410D-94AB-51BCDB5CFDD9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F3D938D2-EE9B-4101-BC2A-0B08DF5410AF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195AA096-6C7E-498F-AB6C-28B9C1AB549B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829673A4-C344-452B-91F3-C8191B9874DE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C2DAA870-90CF-4F99-A05E-61AC5E71C2FC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2408A962-B134-4F17-9844-8894EE997732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A2FA7000-8556-42A9-94D9-89103DACEB6B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573014E5-0BB7-4E5F-A3CA-FBDCB22301B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E7512E72-5658-40FC-9139-A17DAAF93C2E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2DD9EC53-79E7-4D05-B6BA-E06F6114F16E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FE94D9B6-E6DA-4B28-AE05-C303C6EDA369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15D07B46-2219-41A5-B1C2-FA6CCCD83915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618B1C23-2B5D-435F-A3C8-42F0720CE9D1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04794A54-EF8E-429D-B71C-D1B7E7C81B3A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80FB2F3D-6A4E-4834-8610-D283961293C7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3874D0C9-2859-480A-9BF7-B6B4B021474B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D4B297B-19FE-401E-A5BC-3BA98856F7C8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A9E6820F-6821-4699-AD05-5FEAABAA6263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7" name="Rectangle: Rounded Corners 766">
            <a:extLst>
              <a:ext uri="{FF2B5EF4-FFF2-40B4-BE49-F238E27FC236}">
                <a16:creationId xmlns:a16="http://schemas.microsoft.com/office/drawing/2014/main" id="{54C5BF60-86FB-41A0-B1C2-B8564139047E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0933B29D-D713-475A-972D-3B1BDF4BF5EA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9A22BA5F-FE5A-4480-A1A9-0634AB13A6CE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A36169EE-4C86-4A0C-9F65-CB7B629682AF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D2804AA7-F9C2-4248-8213-062D77A5B657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52F54E0F-A234-4339-81C8-C97E050FE8D2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49177748-77A9-4CBB-A652-108238238866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B7A79036-B553-4111-84D6-2A0DC70C49A3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4771C817-8911-4E4D-A226-ABA1B508B1B7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975958EB-86DD-420C-875F-1A7295B2CBE7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43C872F3-3C38-4D62-A835-AF93829CF240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95272358-BD17-420C-8335-B557772FEE81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BCEF5089-9025-467D-BF46-B28D8F93BA96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02D12BD2-D334-4CF7-9A68-FCC87CBE4AE2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1" name="Rectangle: Rounded Corners 780">
            <a:extLst>
              <a:ext uri="{FF2B5EF4-FFF2-40B4-BE49-F238E27FC236}">
                <a16:creationId xmlns:a16="http://schemas.microsoft.com/office/drawing/2014/main" id="{D27DC95F-4231-4715-B5E8-18880CAA968D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486ED062-3E48-468C-9727-31D2E0A0AD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DCEA936A-9A45-4995-AFD1-BF0FA24CA917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F1E71EFB-0CD4-4C26-856B-C288F96AA193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26EE540A-43B7-46B3-A475-02089BD79E7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86E98149-C74A-4483-929D-7BCC37625EC0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48129F18-9D5F-4DA3-81E6-2D93BD3088AB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8" name="Rectangle: Rounded Corners 787">
            <a:extLst>
              <a:ext uri="{FF2B5EF4-FFF2-40B4-BE49-F238E27FC236}">
                <a16:creationId xmlns:a16="http://schemas.microsoft.com/office/drawing/2014/main" id="{9CA859F5-8E62-4D34-B0EE-5BA046046531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9447A388-2A9C-4A42-8A78-DAEE7A0E1CF9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B9D0C7C4-871F-4154-90E2-37A179DE427C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D547371A-6748-4195-B5A9-CA162F22ADD8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C6F66825-4247-4BD4-A8DA-544CB1D38E43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5F011075-13DA-4689-9A9C-6F36FD876DC2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5BE5E117-16BD-4672-8ABF-4842C65C2FE3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5" name="Rectangle: Rounded Corners 794">
            <a:extLst>
              <a:ext uri="{FF2B5EF4-FFF2-40B4-BE49-F238E27FC236}">
                <a16:creationId xmlns:a16="http://schemas.microsoft.com/office/drawing/2014/main" id="{449EE0C4-BF13-43BC-853C-9BEC7B048587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829F6A7E-BC7B-4F3E-8CE4-FB3D933F7B94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0CBADA71-9ECC-40FD-8BA7-8341F240F8E2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9879DC7A-C8C0-4396-8452-7D432A85DF72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4B18C349-13E0-4EF8-8EAF-39425CD8E542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642828F5-B63B-4A8C-97CF-490D9A0D821E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AD5BCCEE-2E10-41ED-98C9-FE71D3295D40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2" name="Rectangle: Rounded Corners 801">
            <a:extLst>
              <a:ext uri="{FF2B5EF4-FFF2-40B4-BE49-F238E27FC236}">
                <a16:creationId xmlns:a16="http://schemas.microsoft.com/office/drawing/2014/main" id="{9A4393A7-913B-4E51-B1FF-0744B68AF8F6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3938C35F-3E77-4670-9738-DFB424F44630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BA04D1ED-68D4-4918-AC1A-7C5D32F295D0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10566185-225B-4CA4-8604-94A163ED3949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DFCD6314-6307-445C-AFE6-79BDEEA109B3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0EF2AC79-FDC1-421E-911E-9F501A0449EC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4A7D765F-7D7B-4FF8-BD35-0BDF10E83B2D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B3B88AD3-61F0-4D99-92AE-BA14E966C452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B6E2A1A1-E7D1-4746-A647-69FFC5FD6E4D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6543379A-C3E1-4864-942C-3CD124EADB8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6751EFEA-01D5-4CEC-A821-C056680D5F64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34DF0041-87E3-41D7-860A-285AA67B01BE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09B13CB7-4A09-4DD1-8CDC-B725A643F5FB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0FCA4704-9A98-419A-9AD0-63AFF8052728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4A6EDB31-BD6F-471B-B434-30969E2DC2DB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7" name="Rectangle: Rounded Corners 816">
            <a:extLst>
              <a:ext uri="{FF2B5EF4-FFF2-40B4-BE49-F238E27FC236}">
                <a16:creationId xmlns:a16="http://schemas.microsoft.com/office/drawing/2014/main" id="{7CDCA63B-D02C-4728-A9F0-EB1D750609E1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818" name="Rectangle: Rounded Corners 817">
            <a:extLst>
              <a:ext uri="{FF2B5EF4-FFF2-40B4-BE49-F238E27FC236}">
                <a16:creationId xmlns:a16="http://schemas.microsoft.com/office/drawing/2014/main" id="{9883407E-1658-496A-9802-A98069F1886A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19" name="Rectangle: Rounded Corners 818">
            <a:extLst>
              <a:ext uri="{FF2B5EF4-FFF2-40B4-BE49-F238E27FC236}">
                <a16:creationId xmlns:a16="http://schemas.microsoft.com/office/drawing/2014/main" id="{7B9D85F3-D67B-40AB-85BA-8906A932D962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20" name="Rectangle: Rounded Corners 819">
            <a:extLst>
              <a:ext uri="{FF2B5EF4-FFF2-40B4-BE49-F238E27FC236}">
                <a16:creationId xmlns:a16="http://schemas.microsoft.com/office/drawing/2014/main" id="{C0FC0D01-EDDC-4888-81B7-CFBCFF797DB8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248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096EF9-4079-4F20-9126-A342DC8C9F46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D3494-7BBA-4F15-A223-CBF130B602A3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817EB3-4845-4F07-AFC0-88A55A276FEE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EB91C-E712-43A7-9732-556497DAC7BF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B755BC-2785-4AB1-BC15-915F8FFD3BC6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3714F3-373C-4DD4-846D-30DDC7F826EA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C62D1-BB90-40CB-AA19-F07BDC33567C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F514-8521-468E-9FE9-10B805A1B60A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7E2B4-BE3C-4FB9-8CE3-3EBFC19433C7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824DAB-9834-4BE9-B395-6F392554D75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CA37E2-D467-4C60-BA59-35DD98DCF2D1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12A771-3E3D-437F-9A86-6C113888A182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916BC2-6E25-4177-85BA-119D35C461A9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C1F19-62E6-49B6-AE8C-1C2AFDA05C7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1787F3-FA73-42E9-8C90-C42DA168E488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26B12C-360E-4664-9A2F-0A615CEC8DFE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5448C71-A7C6-46E3-ABDB-4FA05A237A1B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0C83-309E-4640-9F90-07323A005A13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652EC7-99D4-4254-A2BA-9AE9D1DAE56B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7CD06B-8CEB-43E8-8408-1809C8B2350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D21EFA9-72CD-4499-9EE5-6DB8561B05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185025-B269-46FB-9AB3-89AE1AC27686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812F4E-4E4A-4D7D-ABC9-32B5A2A658B0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B3B3510-A3E0-4651-BE08-80293936949D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86CED2-5C89-4CB2-84B7-046C85F3FA75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08B39-5C55-4D6E-89AD-F38D18A76B8F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5E36B4-8EB6-466C-8951-ACCD22763F2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3CEC55-ECF9-4F27-91D5-C0457850ED66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C1A502-1305-4D32-9115-DD0CBC68BF3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83C876-63E0-462C-A8FA-CF85414AAB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179B6BE-2BF0-4DBF-A07E-01C990EF92AF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4D85C-DE06-410B-8E1E-35718C40E8A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369FE2-8028-4514-B22F-D3F7F5DBB9B9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4A3C74-DAEA-491D-A283-90EF9ED12BE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698FA6-EB35-4626-9068-AC4523B7269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C0E942-9555-4C8E-BA77-5E9F5B830EE9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85953F-04A0-4C37-AC74-A907541D96F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E27C66-AD33-46DF-9C04-F2F628BB187C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027D80-F995-418E-9D0D-F27E4C63179A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6BF3C43-704C-41FE-B37E-C329BE7C4EBF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EA616C-99AC-41EB-BB11-39945227618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4E6D4D-E40E-486B-A99E-D0FE38D1B9B1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CE07E28-C59D-4258-8A56-D20D6B962302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6B5EBE-815C-4EE0-A6AB-5F728CB29226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68C8E4C-5A86-4B54-B0D2-8EDE592A69E9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96022-4464-4744-BDFB-D003F1699837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DD3105-16AB-433B-9CE4-24BF3D3E7C9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37310E-6DC6-49CC-B5B3-14935B7C47EE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DE2F40-07D1-4D36-973C-2C2C7BB40A7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69E442-C1BB-4EB8-8B10-EBC5DD82BDE5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B15D06-C3A6-4D87-972F-A24D11CA402D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80D3878-C1BB-4DFB-97B9-21CA4E1F2734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FB50C21-490C-4CB0-A186-FB72DEEF2EB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C743A8-BA45-41A4-9372-891F5AF00165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D15E18-D9E2-4493-B38D-FE6834B60BF2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8D0C0C-8A7E-4E47-8022-7DB10293EDFD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DB2CBC-F8FD-484E-8979-44B7FD050766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C6D7A6-0A8B-4CC1-86E5-34CF8CB5E6D3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B211C-1940-44FE-BB54-CF0BB5AA966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B4C9A74-3D85-472D-A1C2-BA847256721E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551CA8E-6406-4273-AFE7-A18F0935360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A900C3-0B4D-4F48-96A0-82660F832D2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Active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6D580A-534D-4DBA-B002-59FE5A66246A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ABA9D4-0952-42C5-ABBF-F7915FFBE3A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BDF0AD0-783E-4274-848E-7647A4680DE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E419CE1-9F59-48D1-977A-7B37D8B77D0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79A3D8E3-D6F5-465D-9BD0-2CC7BB1A098D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CCD5C945-E508-4106-9D3E-077C7270E9F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B56ECAD-F43B-403C-9620-8D82E9B4AA5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B190A50-D58E-4887-B1B4-5EF52DC7BBF7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3D966E4-1499-494C-B0FF-122DDA580B3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1DFFCD9-8E65-4D1C-940F-16CC896E2DD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7B6266-6FE9-4451-960C-B7DEC2BB15CE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7E41373-8573-4C9E-9919-E03F1DA6345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6D31E3-C83F-407E-9474-3F4CC854A257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DB80D452-933C-4001-9486-E136AA7B1A3B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AFBCE6C-4B60-43EE-A6A8-29AF629D71D5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8069AEF-E5ED-4051-B8B4-244FD8652D3F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1417681-1D98-4629-A203-467DD49FE982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43EB23B-1C2D-40EF-B19E-2E9295689532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3AF6838-EF65-4BA3-9421-C0F31FFAA88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6250E1B-FC81-40C6-B0D3-5124844AA69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8E2BED25-F518-44BF-AB29-8CF16EDA493F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DE0F470-83A3-4880-AC4D-901FE8787A2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F6F9A07-0EE7-49D4-A6D3-2A7AC1225500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4F9ADBF-B62E-48F7-BEAE-F54431C5E98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68A397-C64E-419C-A282-2EE4787E95E0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6D54158-4E86-456F-A285-9E71C62385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4D805DE-BA1D-493F-86B4-097A9254D59F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FDFB9BBC-1683-48C4-A374-DF45B7A9B35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17314A1-77FF-4F86-8329-22503F9DAB43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0F7CC03-7C6B-4D95-8953-923B9A5F401E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98F77FB-424A-4FB4-8C02-9E33D8ED1DEE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9DDD4B1-6048-4CA9-8BAD-F9548A4B40A8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3450B71-71B3-472F-985B-FC57936EEFE2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C663F35-A106-4D58-A2DA-AE0A807B096F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C9B1561A-4BE6-46DF-8F95-8FF2376E777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50B0797-D28B-4FCA-B356-A9E9079B54D7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E9E2691-E486-4F3E-BE87-7A3D50DE2EF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AFC9451-A82A-4C94-A86B-F75C86E34D08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FE109-26C6-4F71-B8BD-651DBDB39993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D51635-5D3A-44DA-8442-ED200A51BE6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1055828-B7B5-48F2-8541-0F7B0D058A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BCC224EA-33D2-424C-8FFC-6061A28724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476BFD3B-1709-4845-9DAC-715594EB402A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29EE23B-29A7-40D3-912B-94E873CC5AC1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62627AD-BA09-4D2F-BA6F-8872D283AC1A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D183927-C75F-403D-9431-B89DF30A9B3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68060B1-DA77-47E6-80BC-724AE9C95767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855A2CE-4583-4015-AB16-E1EA6CAD89E6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94E7FB13-FA07-4CE7-B105-6D09BA206E88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2BB3FFC-412F-40A5-9F4B-688CF5814D2F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6A4C65E-7E69-41F9-8A26-D2D33AB46514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5751AAE-4198-4010-9507-FEEC2F4F925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75A1CA4-2F91-4295-81D9-EFBD55F11477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55829BB-DDF6-4736-A27E-E0EC0759EB95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282B0A0-A76E-490F-B959-39B012486CF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DFD64D39-D637-4649-8642-787710CD2443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A38F2D6B-664D-46B8-A126-B7C0A4DAB03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384073D-B0E5-4FDC-8332-9298F77153B6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7826724-BC4A-4800-83E8-ADB5AC5906E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7A4526C-8837-4FDB-A294-450F3DE29286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548E4BF-FD78-4DA1-846E-1D81E6AA3500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F067DF2-BF0F-459F-BFE4-3FDEB7100FA4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7FBBD-EA94-494C-99DA-8210D0EF0F38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C4F69BF-FDC0-421E-968D-692255DD94E7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F735CD2-88A1-44EA-9935-5079A37D360F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353713D-DC87-4C52-9B8D-713C82D75065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EB55CCF-953A-4A72-A3D3-C181905B40A5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24D475-0D43-4EA0-A630-BF4ED5D9AAF7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89BE588-C01C-4DE3-B265-11CC880B2AAD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CA073C69-EFA2-4E4B-847B-B9DC56899D23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00F0BF57-7949-47D6-86BE-BC5D70C6843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4408DB6B-0F51-4CEE-B015-1C51E0720BF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8B4F26C-D5A7-4096-938F-4354315819E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116F6B5-C08B-4C74-9F3E-D864F17C6C86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13A0FA0E-C9DA-436A-A932-795FF07A9513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33194997-3D8C-4391-90B2-56E2AB0011F3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4ECDCF3-36FC-4088-9EA0-1DE2618CCAC9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1B5E7FA-B9C0-4885-8B1D-4E0B064ACA61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D3A701D-13AB-4E72-B586-D803755569BC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0D82E37-BB23-41C2-9818-D3BE7E30910A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B499BB2-0281-42C5-ABB9-754590821937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C7727AD-0803-4251-9770-9537BB614F73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C1BF314-6D73-4BFE-A06C-BB600AA454C0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4DD9C9E-8EB4-461B-8271-DDDD5DF28596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4BBC2FBB-9933-4901-A9FC-38E2E3F726E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356824-7CAB-4F37-822E-B78D9425E33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925A0-96DF-44F0-AC28-1E1A57BC021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9976D7F-EFF4-4C2E-901B-3318F596C99C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9BA4010-F40C-4CF9-AB2A-94C752E7035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F6AF468-BDB1-465F-A553-15CA865A903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74E80B9-5C58-49BB-83AF-68CB2A2B7823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E6582175-E04D-427C-8429-6229C21771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E55552E-63A1-46DD-9977-96DC64882577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1F4F48E8-AB0E-4823-9689-1E6A1809E90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6910BB7-D432-46D3-B9E7-1F50B7DC7B8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5BCB8124-AD48-43D1-9A1C-31F4E897AD9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790BF5-CBE8-40C8-BD96-7868332B75D9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ECE62B8-1F92-4675-8BC0-DC05F17D76FD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14DB10A-8C6C-4E60-9486-79FFAFD61FE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1CBF380-7C79-411A-BAAC-7C4247481FC5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33707CC-11A4-4E26-B832-D64C3B3FFFA5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27CA40D-A5EA-40CF-B991-EF9D7B046878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DBD87F6-EB32-47AE-A8EA-35B01F67A7FF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9433C88A-26BF-4CC3-ABE0-161FA6AB647F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CA88630-C33A-4398-85B1-53BE4B923EF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A024814-1AEC-4318-8BCC-5260000C2B02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A675F67-0FFE-4EAA-AF8B-781BF213599F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9502FA20-3DF5-4D6A-BFD9-828C9965FC73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86C3C18-2D30-43A1-8376-B1EB40944D99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810B5BA8-6CBB-479E-AA3A-3BAFC124161B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981D58A-CE3C-4FE5-BBEE-4504D95A2EFB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762A528-C351-40D5-A166-7A33976E96D5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1F9BD785-9C77-4398-9B0E-9C3CF58F65B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6D441B8-083C-4280-AADE-17EEAB3AEEC2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CB8F9219-D3EA-46F9-8086-5E9ECDA44427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27CD41-EF25-4A1A-8653-498718CE9146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55A60D3-755E-4826-83DA-7E3DEF38E21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995A71FC-D3B3-41E8-96E3-791C244E495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745F8AF-0CD5-4E1D-9B32-6127E43F0799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A9AEA41-C441-4EBF-8A94-B097C054D48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2F7E0DA-4280-4B12-8FD9-1C0F6DF16B00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E703A54C-D384-4E6C-9CCA-01C177F7303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1B77C11-5532-45AB-A88E-16B39F5C54D8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B6B47C1-DFEB-44DB-9410-3F15B7CF70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E80747-9819-43B1-9A7E-18D8A2FCEE3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97F9823-B6C8-4DB7-B35F-D0902CDA700F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A49439A-41DA-4084-9CB6-082E8DFB414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E6471A1-4F25-4E02-B95F-BFAB470FB85A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C41F9CB-6C24-4BAF-8CBA-3EEE32473438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C745405-CC5B-4184-9B1D-FE2163E2DBE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2D95108-2C6B-43CA-90B1-7C636CDC4360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051107D-C6E9-457C-803E-A0CA0ADBCDC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A8239C3-C0A2-4B4A-AB35-21F15DD4FB5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30A1E793-FE41-4ED8-A3D1-AEBC6F3E9E2F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390997D-27CE-47D3-8A67-74ED118B97B1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300F93C-ED78-4CDD-9348-777F91FC5E92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EE82F5AB-33F4-4C06-A4C1-A68B0F383DD2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5B0D7739-D028-4519-A757-290D0A0D99C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DEFA6EC-C1C8-4EF8-A466-FD9F200D4A57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AAFB21E-A0DA-4374-B4CD-640E0BE22FD4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7E306B96-F3DD-43AA-8280-BE33ED2EEB5C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6A6379B2-D81A-47BC-BC47-2AB2E20EA28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FA6BE46-DED8-44F9-8156-EEB4B3D94A38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C6315BF-8594-43B4-975C-CC018CE1E3D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71E489F-A879-4E70-A216-B55E7A91E8E0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99EC361D-9140-4A99-A521-C94B0406F1C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065A954D-B399-4701-A81C-6014F9B53562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69A1A8E-BA20-4440-ABCE-F2668EB3EC06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63C4B3EF-60CD-4FF5-8E5C-135CACFDD79B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FA8DAC16-AF4A-42FD-8240-FC9F05F993D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AE60009-E8C5-4031-A609-192A39D5D7C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32E68B-EB98-4364-AFAC-DB43F724F941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040A323E-F9D6-4B91-8FA3-3C1B36911631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55842A3-6E5F-45F9-B037-F4576FD1904D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818C5CFB-3EF9-4529-871A-BDFAA09413F8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50AA6C9-F1A2-4709-82B6-F2BD44434D1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F095D0-813B-49F8-BFFA-C734F1CF27DA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5F2FAB42-9F3E-4EB9-9CA1-9479576A79C0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39A1962-E859-463D-8E8A-AC7A6456373A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C1E8DCB2-BD79-4CDE-A8B3-C413A9A346C4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58F651B-46D0-4C1D-8186-DCAC1687068E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7D19E76-0712-47BA-9CA3-F04DD68A67D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3C25B3-E15B-4E16-BA44-52EB8AEB8612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EB00FDA-BD16-452E-A649-F91CBC6E57C0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6D6A9A98-217B-456B-8C80-084433211AAB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9C8066B-4420-476C-8A99-DB7F90D5EF27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10002FA2-0850-484E-B971-14C39EFEC1B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8571665D-3FDA-43D5-84D6-929703D085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77BCF27-CEFB-46E3-8D89-73B308925D5E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EE41F9E-1D57-420F-A36C-5D6E2CEB38CF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64A9349-DA26-4C67-8920-E1134614480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2AC14D1-40E4-47C2-8A93-258B1B85D6E2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9CFDD1D3-9933-43A5-A878-F6910BE7462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85802C93-7B4E-4450-B7CC-1BF94DA9850D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4CD716-0E44-4DFE-9CB8-9F04D022F263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B0C138-564F-4729-A6F7-859E9B317DC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A88D4C5-0522-4432-BCC7-B3D8E5A0DBD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97F2BA7-AA3A-42F2-9E90-7D4EE111A06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972018A-450D-46F4-B587-78D36D0FCD7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B0C184E-79BE-4890-B1D1-AE678B84A19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B19289A7-CF99-496A-87C8-1375E0C1D93E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5328A65-F105-49C4-B5F1-09C1A85F0E3E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29E9CE2-0EF5-467E-9C15-3D39946801B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7245928-4916-41AE-BB22-4C79D7C2670E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702ABDE-E44D-4174-B924-ED25A7369951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E04B6D7-A15F-4D67-AD9F-759CFF7C8B94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DB0EF-6ADE-499E-8D77-15A2FFDB05A6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521407FD-7554-49BB-8F6D-F7FE490FC539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058E595D-AD7C-4E49-BD17-84D955ABC699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3FEBCD5-3928-4AE6-96CA-1A7FF89C00FD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4DB8CFF-10B0-48B7-99C7-1AE1764B93F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FA260C8-8534-4A05-9F33-F01356CAF37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35CC7C0-5939-4AFA-8577-71885D3A0B44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27A33B41-16E3-4A47-8323-7CEDFCD2C3C4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2259D9D3-DDD0-4E29-8346-40BB9D455E5E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0D4A759-0DE7-4619-A5BF-DBC6DC28375A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AC140FED-65AE-420E-85A1-568CDC9EDB3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E0E27F4-DFCC-417A-B9AD-FDBD231ADAD3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6CF5AF2-9542-40BE-9791-F40DB0CAA95D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3A9F4A1-812B-4F52-A6F5-8ABC00689235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4C97A3C-71A9-4D8D-A474-01ABCF8D332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9EFCF4E-B118-4F6C-A80C-7FBB281FF974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A940481-FAAD-46DA-9291-B05D93E97E9F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038123CC-CC13-4C63-B93E-775597CBFD9B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3EB76C3-684B-4B06-9156-7D4A82813504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F7B4F0C-476D-4A20-A17A-237B00075FD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787E13AC-2032-4600-B407-4B295AE04894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5FCEA905-A124-42A0-931E-A4DA13F9AA1B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420F4DE0-BA9F-4604-A6A4-029FA4F6E2F8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A06F8AA2-D000-4AE4-9E74-A6F5DC87CF00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ED124DB-94B5-4E9B-9CA5-0694CA845392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793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096EF9-4079-4F20-9126-A342DC8C9F46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D3494-7BBA-4F15-A223-CBF130B602A3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817EB3-4845-4F07-AFC0-88A55A276FEE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EB91C-E712-43A7-9732-556497DAC7BF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B755BC-2785-4AB1-BC15-915F8FFD3BC6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3714F3-373C-4DD4-846D-30DDC7F826EA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C62D1-BB90-40CB-AA19-F07BDC33567C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F514-8521-468E-9FE9-10B805A1B60A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7E2B4-BE3C-4FB9-8CE3-3EBFC19433C7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824DAB-9834-4BE9-B395-6F392554D75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CA37E2-D467-4C60-BA59-35DD98DCF2D1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12A771-3E3D-437F-9A86-6C113888A182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916BC2-6E25-4177-85BA-119D35C461A9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C1F19-62E6-49B6-AE8C-1C2AFDA05C7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1787F3-FA73-42E9-8C90-C42DA168E488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26B12C-360E-4664-9A2F-0A615CEC8DFE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5448C71-A7C6-46E3-ABDB-4FA05A237A1B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0C83-309E-4640-9F90-07323A005A13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652EC7-99D4-4254-A2BA-9AE9D1DAE56B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7CD06B-8CEB-43E8-8408-1809C8B2350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D21EFA9-72CD-4499-9EE5-6DB8561B05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185025-B269-46FB-9AB3-89AE1AC27686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812F4E-4E4A-4D7D-ABC9-32B5A2A658B0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B3B3510-A3E0-4651-BE08-80293936949D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86CED2-5C89-4CB2-84B7-046C85F3FA75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08B39-5C55-4D6E-89AD-F38D18A76B8F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5E36B4-8EB6-466C-8951-ACCD22763F2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3CEC55-ECF9-4F27-91D5-C0457850ED66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C1A502-1305-4D32-9115-DD0CBC68BF3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83C876-63E0-462C-A8FA-CF85414AAB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179B6BE-2BF0-4DBF-A07E-01C990EF92AF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4D85C-DE06-410B-8E1E-35718C40E8A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369FE2-8028-4514-B22F-D3F7F5DBB9B9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4A3C74-DAEA-491D-A283-90EF9ED12BE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698FA6-EB35-4626-9068-AC4523B7269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C0E942-9555-4C8E-BA77-5E9F5B830EE9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85953F-04A0-4C37-AC74-A907541D96F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E27C66-AD33-46DF-9C04-F2F628BB187C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027D80-F995-418E-9D0D-F27E4C63179A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6BF3C43-704C-41FE-B37E-C329BE7C4EBF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EA616C-99AC-41EB-BB11-39945227618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4E6D4D-E40E-486B-A99E-D0FE38D1B9B1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CE07E28-C59D-4258-8A56-D20D6B962302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6B5EBE-815C-4EE0-A6AB-5F728CB29226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68C8E4C-5A86-4B54-B0D2-8EDE592A69E9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96022-4464-4744-BDFB-D003F1699837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DD3105-16AB-433B-9CE4-24BF3D3E7C9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37310E-6DC6-49CC-B5B3-14935B7C47EE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DE2F40-07D1-4D36-973C-2C2C7BB40A7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69E442-C1BB-4EB8-8B10-EBC5DD82BDE5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B15D06-C3A6-4D87-972F-A24D11CA402D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80D3878-C1BB-4DFB-97B9-21CA4E1F2734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FB50C21-490C-4CB0-A186-FB72DEEF2EB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C743A8-BA45-41A4-9372-891F5AF00165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D15E18-D9E2-4493-B38D-FE6834B60BF2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8D0C0C-8A7E-4E47-8022-7DB10293EDFD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DB2CBC-F8FD-484E-8979-44B7FD050766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C6D7A6-0A8B-4CC1-86E5-34CF8CB5E6D3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B211C-1940-44FE-BB54-CF0BB5AA966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B4C9A74-3D85-472D-A1C2-BA847256721E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551CA8E-6406-4273-AFE7-A18F0935360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A900C3-0B4D-4F48-96A0-82660F832D2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6D580A-534D-4DBA-B002-59FE5A66246A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ABA9D4-0952-42C5-ABBF-F7915FFBE3A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BDF0AD0-783E-4274-848E-7647A4680DE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E419CE1-9F59-48D1-977A-7B37D8B77D0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Active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79A3D8E3-D6F5-465D-9BD0-2CC7BB1A098D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CCD5C945-E508-4106-9D3E-077C7270E9F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B56ECAD-F43B-403C-9620-8D82E9B4AA5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B190A50-D58E-4887-B1B4-5EF52DC7BBF7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3D966E4-1499-494C-B0FF-122DDA580B3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1DFFCD9-8E65-4D1C-940F-16CC896E2DD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7B6266-6FE9-4451-960C-B7DEC2BB15CE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7E41373-8573-4C9E-9919-E03F1DA6345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6D31E3-C83F-407E-9474-3F4CC854A257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DB80D452-933C-4001-9486-E136AA7B1A3B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AFBCE6C-4B60-43EE-A6A8-29AF629D71D5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8069AEF-E5ED-4051-B8B4-244FD8652D3F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1417681-1D98-4629-A203-467DD49FE982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43EB23B-1C2D-40EF-B19E-2E9295689532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3AF6838-EF65-4BA3-9421-C0F31FFAA88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6250E1B-FC81-40C6-B0D3-5124844AA69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8E2BED25-F518-44BF-AB29-8CF16EDA493F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DE0F470-83A3-4880-AC4D-901FE8787A2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F6F9A07-0EE7-49D4-A6D3-2A7AC1225500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4F9ADBF-B62E-48F7-BEAE-F54431C5E98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68A397-C64E-419C-A282-2EE4787E95E0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6D54158-4E86-456F-A285-9E71C62385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4D805DE-BA1D-493F-86B4-097A9254D59F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FDFB9BBC-1683-48C4-A374-DF45B7A9B35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17314A1-77FF-4F86-8329-22503F9DAB43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0F7CC03-7C6B-4D95-8953-923B9A5F401E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98F77FB-424A-4FB4-8C02-9E33D8ED1DEE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9DDD4B1-6048-4CA9-8BAD-F9548A4B40A8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3450B71-71B3-472F-985B-FC57936EEFE2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C663F35-A106-4D58-A2DA-AE0A807B096F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C9B1561A-4BE6-46DF-8F95-8FF2376E777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50B0797-D28B-4FCA-B356-A9E9079B54D7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E9E2691-E486-4F3E-BE87-7A3D50DE2EF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AFC9451-A82A-4C94-A86B-F75C86E34D08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FE109-26C6-4F71-B8BD-651DBDB39993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D51635-5D3A-44DA-8442-ED200A51BE6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1055828-B7B5-48F2-8541-0F7B0D058A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BCC224EA-33D2-424C-8FFC-6061A28724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476BFD3B-1709-4845-9DAC-715594EB402A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29EE23B-29A7-40D3-912B-94E873CC5AC1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62627AD-BA09-4D2F-BA6F-8872D283AC1A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D183927-C75F-403D-9431-B89DF30A9B3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68060B1-DA77-47E6-80BC-724AE9C95767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855A2CE-4583-4015-AB16-E1EA6CAD89E6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94E7FB13-FA07-4CE7-B105-6D09BA206E88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2BB3FFC-412F-40A5-9F4B-688CF5814D2F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6A4C65E-7E69-41F9-8A26-D2D33AB46514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5751AAE-4198-4010-9507-FEEC2F4F925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75A1CA4-2F91-4295-81D9-EFBD55F11477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55829BB-DDF6-4736-A27E-E0EC0759EB95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282B0A0-A76E-490F-B959-39B012486CF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DFD64D39-D637-4649-8642-787710CD2443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A38F2D6B-664D-46B8-A126-B7C0A4DAB03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384073D-B0E5-4FDC-8332-9298F77153B6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7826724-BC4A-4800-83E8-ADB5AC5906E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7A4526C-8837-4FDB-A294-450F3DE29286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548E4BF-FD78-4DA1-846E-1D81E6AA3500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F067DF2-BF0F-459F-BFE4-3FDEB7100FA4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7FBBD-EA94-494C-99DA-8210D0EF0F38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C4F69BF-FDC0-421E-968D-692255DD94E7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F735CD2-88A1-44EA-9935-5079A37D360F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353713D-DC87-4C52-9B8D-713C82D75065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EB55CCF-953A-4A72-A3D3-C181905B40A5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24D475-0D43-4EA0-A630-BF4ED5D9AAF7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89BE588-C01C-4DE3-B265-11CC880B2AAD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CA073C69-EFA2-4E4B-847B-B9DC56899D23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00F0BF57-7949-47D6-86BE-BC5D70C6843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4408DB6B-0F51-4CEE-B015-1C51E0720BF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8B4F26C-D5A7-4096-938F-4354315819E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116F6B5-C08B-4C74-9F3E-D864F17C6C86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13A0FA0E-C9DA-436A-A932-795FF07A9513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33194997-3D8C-4391-90B2-56E2AB0011F3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4ECDCF3-36FC-4088-9EA0-1DE2618CCAC9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1B5E7FA-B9C0-4885-8B1D-4E0B064ACA61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D3A701D-13AB-4E72-B586-D803755569BC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0D82E37-BB23-41C2-9818-D3BE7E30910A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B499BB2-0281-42C5-ABB9-754590821937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C7727AD-0803-4251-9770-9537BB614F73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C1BF314-6D73-4BFE-A06C-BB600AA454C0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4DD9C9E-8EB4-461B-8271-DDDD5DF28596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4BBC2FBB-9933-4901-A9FC-38E2E3F726E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356824-7CAB-4F37-822E-B78D9425E33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925A0-96DF-44F0-AC28-1E1A57BC021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9976D7F-EFF4-4C2E-901B-3318F596C99C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9BA4010-F40C-4CF9-AB2A-94C752E7035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F6AF468-BDB1-465F-A553-15CA865A903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74E80B9-5C58-49BB-83AF-68CB2A2B7823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E6582175-E04D-427C-8429-6229C21771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E55552E-63A1-46DD-9977-96DC64882577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1F4F48E8-AB0E-4823-9689-1E6A1809E90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6910BB7-D432-46D3-B9E7-1F50B7DC7B8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5BCB8124-AD48-43D1-9A1C-31F4E897AD9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790BF5-CBE8-40C8-BD96-7868332B75D9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ECE62B8-1F92-4675-8BC0-DC05F17D76FD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14DB10A-8C6C-4E60-9486-79FFAFD61FE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1CBF380-7C79-411A-BAAC-7C4247481FC5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33707CC-11A4-4E26-B832-D64C3B3FFFA5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27CA40D-A5EA-40CF-B991-EF9D7B046878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DBD87F6-EB32-47AE-A8EA-35B01F67A7FF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9433C88A-26BF-4CC3-ABE0-161FA6AB647F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CA88630-C33A-4398-85B1-53BE4B923EF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A024814-1AEC-4318-8BCC-5260000C2B02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A675F67-0FFE-4EAA-AF8B-781BF213599F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9502FA20-3DF5-4D6A-BFD9-828C9965FC73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86C3C18-2D30-43A1-8376-B1EB40944D99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810B5BA8-6CBB-479E-AA3A-3BAFC124161B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981D58A-CE3C-4FE5-BBEE-4504D95A2EFB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762A528-C351-40D5-A166-7A33976E96D5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1F9BD785-9C77-4398-9B0E-9C3CF58F65B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6D441B8-083C-4280-AADE-17EEAB3AEEC2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CB8F9219-D3EA-46F9-8086-5E9ECDA44427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27CD41-EF25-4A1A-8653-498718CE9146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55A60D3-755E-4826-83DA-7E3DEF38E21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995A71FC-D3B3-41E8-96E3-791C244E495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745F8AF-0CD5-4E1D-9B32-6127E43F0799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A9AEA41-C441-4EBF-8A94-B097C054D48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2F7E0DA-4280-4B12-8FD9-1C0F6DF16B00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E703A54C-D384-4E6C-9CCA-01C177F7303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1B77C11-5532-45AB-A88E-16B39F5C54D8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B6B47C1-DFEB-44DB-9410-3F15B7CF70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E80747-9819-43B1-9A7E-18D8A2FCEE3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97F9823-B6C8-4DB7-B35F-D0902CDA700F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A49439A-41DA-4084-9CB6-082E8DFB414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E6471A1-4F25-4E02-B95F-BFAB470FB85A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C41F9CB-6C24-4BAF-8CBA-3EEE32473438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C745405-CC5B-4184-9B1D-FE2163E2DBE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2D95108-2C6B-43CA-90B1-7C636CDC4360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051107D-C6E9-457C-803E-A0CA0ADBCDC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A8239C3-C0A2-4B4A-AB35-21F15DD4FB5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30A1E793-FE41-4ED8-A3D1-AEBC6F3E9E2F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390997D-27CE-47D3-8A67-74ED118B97B1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300F93C-ED78-4CDD-9348-777F91FC5E92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EE82F5AB-33F4-4C06-A4C1-A68B0F383DD2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5B0D7739-D028-4519-A757-290D0A0D99C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DEFA6EC-C1C8-4EF8-A466-FD9F200D4A57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AAFB21E-A0DA-4374-B4CD-640E0BE22FD4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7E306B96-F3DD-43AA-8280-BE33ED2EEB5C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6A6379B2-D81A-47BC-BC47-2AB2E20EA28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FA6BE46-DED8-44F9-8156-EEB4B3D94A38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C6315BF-8594-43B4-975C-CC018CE1E3D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71E489F-A879-4E70-A216-B55E7A91E8E0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99EC361D-9140-4A99-A521-C94B0406F1C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065A954D-B399-4701-A81C-6014F9B53562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69A1A8E-BA20-4440-ABCE-F2668EB3EC06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63C4B3EF-60CD-4FF5-8E5C-135CACFDD79B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FA8DAC16-AF4A-42FD-8240-FC9F05F993D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AE60009-E8C5-4031-A609-192A39D5D7C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32E68B-EB98-4364-AFAC-DB43F724F941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040A323E-F9D6-4B91-8FA3-3C1B36911631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55842A3-6E5F-45F9-B037-F4576FD1904D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818C5CFB-3EF9-4529-871A-BDFAA09413F8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50AA6C9-F1A2-4709-82B6-F2BD44434D1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F095D0-813B-49F8-BFFA-C734F1CF27DA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5F2FAB42-9F3E-4EB9-9CA1-9479576A79C0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39A1962-E859-463D-8E8A-AC7A6456373A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C1E8DCB2-BD79-4CDE-A8B3-C413A9A346C4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58F651B-46D0-4C1D-8186-DCAC1687068E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7D19E76-0712-47BA-9CA3-F04DD68A67D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3C25B3-E15B-4E16-BA44-52EB8AEB8612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EB00FDA-BD16-452E-A649-F91CBC6E57C0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6D6A9A98-217B-456B-8C80-084433211AAB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9C8066B-4420-476C-8A99-DB7F90D5EF27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10002FA2-0850-484E-B971-14C39EFEC1B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8571665D-3FDA-43D5-84D6-929703D085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77BCF27-CEFB-46E3-8D89-73B308925D5E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EE41F9E-1D57-420F-A36C-5D6E2CEB38CF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64A9349-DA26-4C67-8920-E1134614480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2AC14D1-40E4-47C2-8A93-258B1B85D6E2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9CFDD1D3-9933-43A5-A878-F6910BE7462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85802C93-7B4E-4450-B7CC-1BF94DA9850D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4CD716-0E44-4DFE-9CB8-9F04D022F263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B0C138-564F-4729-A6F7-859E9B317DC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A88D4C5-0522-4432-BCC7-B3D8E5A0DBD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97F2BA7-AA3A-42F2-9E90-7D4EE111A06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972018A-450D-46F4-B587-78D36D0FCD7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B0C184E-79BE-4890-B1D1-AE678B84A19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B19289A7-CF99-496A-87C8-1375E0C1D93E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5328A65-F105-49C4-B5F1-09C1A85F0E3E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29E9CE2-0EF5-467E-9C15-3D39946801B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7245928-4916-41AE-BB22-4C79D7C2670E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702ABDE-E44D-4174-B924-ED25A7369951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E04B6D7-A15F-4D67-AD9F-759CFF7C8B94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DB0EF-6ADE-499E-8D77-15A2FFDB05A6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521407FD-7554-49BB-8F6D-F7FE490FC539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058E595D-AD7C-4E49-BD17-84D955ABC699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3FEBCD5-3928-4AE6-96CA-1A7FF89C00FD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4DB8CFF-10B0-48B7-99C7-1AE1764B93F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FA260C8-8534-4A05-9F33-F01356CAF37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35CC7C0-5939-4AFA-8577-71885D3A0B44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27A33B41-16E3-4A47-8323-7CEDFCD2C3C4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2259D9D3-DDD0-4E29-8346-40BB9D455E5E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0D4A759-0DE7-4619-A5BF-DBC6DC28375A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AC140FED-65AE-420E-85A1-568CDC9EDB3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E0E27F4-DFCC-417A-B9AD-FDBD231ADAD3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6CF5AF2-9542-40BE-9791-F40DB0CAA95D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3A9F4A1-812B-4F52-A6F5-8ABC00689235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4C97A3C-71A9-4D8D-A474-01ABCF8D332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9EFCF4E-B118-4F6C-A80C-7FBB281FF974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A940481-FAAD-46DA-9291-B05D93E97E9F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038123CC-CC13-4C63-B93E-775597CBFD9B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3EB76C3-684B-4B06-9156-7D4A82813504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F7B4F0C-476D-4A20-A17A-237B00075FD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787E13AC-2032-4600-B407-4B295AE04894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5FCEA905-A124-42A0-931E-A4DA13F9AA1B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420F4DE0-BA9F-4604-A6A4-029FA4F6E2F8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A06F8AA2-D000-4AE4-9E74-A6F5DC87CF00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ED124DB-94B5-4E9B-9CA5-0694CA845392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352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096EF9-4079-4F20-9126-A342DC8C9F46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D3494-7BBA-4F15-A223-CBF130B602A3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817EB3-4845-4F07-AFC0-88A55A276FEE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EB91C-E712-43A7-9732-556497DAC7BF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B755BC-2785-4AB1-BC15-915F8FFD3BC6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3714F3-373C-4DD4-846D-30DDC7F826EA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C62D1-BB90-40CB-AA19-F07BDC33567C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F514-8521-468E-9FE9-10B805A1B60A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7E2B4-BE3C-4FB9-8CE3-3EBFC19433C7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824DAB-9834-4BE9-B395-6F392554D75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CA37E2-D467-4C60-BA59-35DD98DCF2D1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12A771-3E3D-437F-9A86-6C113888A182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916BC2-6E25-4177-85BA-119D35C461A9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C1F19-62E6-49B6-AE8C-1C2AFDA05C7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1787F3-FA73-42E9-8C90-C42DA168E488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26B12C-360E-4664-9A2F-0A615CEC8DFE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5448C71-A7C6-46E3-ABDB-4FA05A237A1B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0C83-309E-4640-9F90-07323A005A13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652EC7-99D4-4254-A2BA-9AE9D1DAE56B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7CD06B-8CEB-43E8-8408-1809C8B2350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D21EFA9-72CD-4499-9EE5-6DB8561B05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185025-B269-46FB-9AB3-89AE1AC27686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812F4E-4E4A-4D7D-ABC9-32B5A2A658B0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B3B3510-A3E0-4651-BE08-80293936949D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86CED2-5C89-4CB2-84B7-046C85F3FA75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08B39-5C55-4D6E-89AD-F38D18A76B8F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5E36B4-8EB6-466C-8951-ACCD22763F2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3CEC55-ECF9-4F27-91D5-C0457850ED66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C1A502-1305-4D32-9115-DD0CBC68BF3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83C876-63E0-462C-A8FA-CF85414AAB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179B6BE-2BF0-4DBF-A07E-01C990EF92AF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4D85C-DE06-410B-8E1E-35718C40E8A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369FE2-8028-4514-B22F-D3F7F5DBB9B9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4A3C74-DAEA-491D-A283-90EF9ED12BE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698FA6-EB35-4626-9068-AC4523B7269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C0E942-9555-4C8E-BA77-5E9F5B830EE9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85953F-04A0-4C37-AC74-A907541D96F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E27C66-AD33-46DF-9C04-F2F628BB187C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027D80-F995-418E-9D0D-F27E4C63179A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6BF3C43-704C-41FE-B37E-C329BE7C4EBF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EA616C-99AC-41EB-BB11-39945227618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4E6D4D-E40E-486B-A99E-D0FE38D1B9B1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CE07E28-C59D-4258-8A56-D20D6B962302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6B5EBE-815C-4EE0-A6AB-5F728CB29226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68C8E4C-5A86-4B54-B0D2-8EDE592A69E9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96022-4464-4744-BDFB-D003F1699837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DD3105-16AB-433B-9CE4-24BF3D3E7C9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37310E-6DC6-49CC-B5B3-14935B7C47EE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DE2F40-07D1-4D36-973C-2C2C7BB40A7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69E442-C1BB-4EB8-8B10-EBC5DD82BDE5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B15D06-C3A6-4D87-972F-A24D11CA402D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80D3878-C1BB-4DFB-97B9-21CA4E1F2734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FB50C21-490C-4CB0-A186-FB72DEEF2EB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C743A8-BA45-41A4-9372-891F5AF00165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D15E18-D9E2-4493-B38D-FE6834B60BF2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8D0C0C-8A7E-4E47-8022-7DB10293EDFD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DB2CBC-F8FD-484E-8979-44B7FD050766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C6D7A6-0A8B-4CC1-86E5-34CF8CB5E6D3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B211C-1940-44FE-BB54-CF0BB5AA966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B4C9A74-3D85-472D-A1C2-BA847256721E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551CA8E-6406-4273-AFE7-A18F0935360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A900C3-0B4D-4F48-96A0-82660F832D2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6D580A-534D-4DBA-B002-59FE5A66246A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ABA9D4-0952-42C5-ABBF-F7915FFBE3A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BDF0AD0-783E-4274-848E-7647A4680DE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E419CE1-9F59-48D1-977A-7B37D8B77D0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79A3D8E3-D6F5-465D-9BD0-2CC7BB1A098D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CCD5C945-E508-4106-9D3E-077C7270E9F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B56ECAD-F43B-403C-9620-8D82E9B4AA5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B190A50-D58E-4887-B1B4-5EF52DC7BBF7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3D966E4-1499-494C-B0FF-122DDA580B3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1DFFCD9-8E65-4D1C-940F-16CC896E2DD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7B6266-6FE9-4451-960C-B7DEC2BB15CE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7E41373-8573-4C9E-9919-E03F1DA6345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6D31E3-C83F-407E-9474-3F4CC854A257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DB80D452-933C-4001-9486-E136AA7B1A3B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AFBCE6C-4B60-43EE-A6A8-29AF629D71D5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8069AEF-E5ED-4051-B8B4-244FD8652D3F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1417681-1D98-4629-A203-467DD49FE982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43EB23B-1C2D-40EF-B19E-2E9295689532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3AF6838-EF65-4BA3-9421-C0F31FFAA88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6250E1B-FC81-40C6-B0D3-5124844AA69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8E2BED25-F518-44BF-AB29-8CF16EDA493F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DE0F470-83A3-4880-AC4D-901FE8787A2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F6F9A07-0EE7-49D4-A6D3-2A7AC1225500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4F9ADBF-B62E-48F7-BEAE-F54431C5E98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68A397-C64E-419C-A282-2EE4787E95E0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6D54158-4E86-456F-A285-9E71C62385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4D805DE-BA1D-493F-86B4-097A9254D59F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FDFB9BBC-1683-48C4-A374-DF45B7A9B35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17314A1-77FF-4F86-8329-22503F9DAB43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0F7CC03-7C6B-4D95-8953-923B9A5F401E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98F77FB-424A-4FB4-8C02-9E33D8ED1DEE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9DDD4B1-6048-4CA9-8BAD-F9548A4B40A8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3450B71-71B3-472F-985B-FC57936EEFE2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C663F35-A106-4D58-A2DA-AE0A807B096F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C9B1561A-4BE6-46DF-8F95-8FF2376E777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50B0797-D28B-4FCA-B356-A9E9079B54D7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E9E2691-E486-4F3E-BE87-7A3D50DE2EF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AFC9451-A82A-4C94-A86B-F75C86E34D08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FE109-26C6-4F71-B8BD-651DBDB39993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D51635-5D3A-44DA-8442-ED200A51BE6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1055828-B7B5-48F2-8541-0F7B0D058A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BCC224EA-33D2-424C-8FFC-6061A28724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476BFD3B-1709-4845-9DAC-715594EB402A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29EE23B-29A7-40D3-912B-94E873CC5AC1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62627AD-BA09-4D2F-BA6F-8872D283AC1A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D183927-C75F-403D-9431-B89DF30A9B3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68060B1-DA77-47E6-80BC-724AE9C95767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855A2CE-4583-4015-AB16-E1EA6CAD89E6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94E7FB13-FA07-4CE7-B105-6D09BA206E88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2BB3FFC-412F-40A5-9F4B-688CF5814D2F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6A4C65E-7E69-41F9-8A26-D2D33AB46514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5751AAE-4198-4010-9507-FEEC2F4F925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75A1CA4-2F91-4295-81D9-EFBD55F11477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55829BB-DDF6-4736-A27E-E0EC0759EB95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282B0A0-A76E-490F-B959-39B012486CF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DFD64D39-D637-4649-8642-787710CD2443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A38F2D6B-664D-46B8-A126-B7C0A4DAB03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384073D-B0E5-4FDC-8332-9298F77153B6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7826724-BC4A-4800-83E8-ADB5AC5906E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7A4526C-8837-4FDB-A294-450F3DE29286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548E4BF-FD78-4DA1-846E-1D81E6AA3500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F067DF2-BF0F-459F-BFE4-3FDEB7100FA4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7FBBD-EA94-494C-99DA-8210D0EF0F38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C4F69BF-FDC0-421E-968D-692255DD94E7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F735CD2-88A1-44EA-9935-5079A37D360F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353713D-DC87-4C52-9B8D-713C82D75065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EB55CCF-953A-4A72-A3D3-C181905B40A5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24D475-0D43-4EA0-A630-BF4ED5D9AAF7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89BE588-C01C-4DE3-B265-11CC880B2AAD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CA073C69-EFA2-4E4B-847B-B9DC56899D23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00F0BF57-7949-47D6-86BE-BC5D70C6843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4408DB6B-0F51-4CEE-B015-1C51E0720BF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8B4F26C-D5A7-4096-938F-4354315819E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116F6B5-C08B-4C74-9F3E-D864F17C6C86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13A0FA0E-C9DA-436A-A932-795FF07A9513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33194997-3D8C-4391-90B2-56E2AB0011F3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4ECDCF3-36FC-4088-9EA0-1DE2618CCAC9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1B5E7FA-B9C0-4885-8B1D-4E0B064ACA61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D3A701D-13AB-4E72-B586-D803755569BC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0D82E37-BB23-41C2-9818-D3BE7E30910A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B499BB2-0281-42C5-ABB9-754590821937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C7727AD-0803-4251-9770-9537BB614F73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C1BF314-6D73-4BFE-A06C-BB600AA454C0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4DD9C9E-8EB4-461B-8271-DDDD5DF28596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4BBC2FBB-9933-4901-A9FC-38E2E3F726E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356824-7CAB-4F37-822E-B78D9425E33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925A0-96DF-44F0-AC28-1E1A57BC021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9976D7F-EFF4-4C2E-901B-3318F596C99C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9BA4010-F40C-4CF9-AB2A-94C752E7035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F6AF468-BDB1-465F-A553-15CA865A903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74E80B9-5C58-49BB-83AF-68CB2A2B7823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E6582175-E04D-427C-8429-6229C21771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E55552E-63A1-46DD-9977-96DC64882577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1F4F48E8-AB0E-4823-9689-1E6A1809E90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6910BB7-D432-46D3-B9E7-1F50B7DC7B8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5BCB8124-AD48-43D1-9A1C-31F4E897AD9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790BF5-CBE8-40C8-BD96-7868332B75D9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ECE62B8-1F92-4675-8BC0-DC05F17D76FD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14DB10A-8C6C-4E60-9486-79FFAFD61FE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1CBF380-7C79-411A-BAAC-7C4247481FC5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33707CC-11A4-4E26-B832-D64C3B3FFFA5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27CA40D-A5EA-40CF-B991-EF9D7B046878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DBD87F6-EB32-47AE-A8EA-35B01F67A7FF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9433C88A-26BF-4CC3-ABE0-161FA6AB647F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CA88630-C33A-4398-85B1-53BE4B923EF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A024814-1AEC-4318-8BCC-5260000C2B02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A675F67-0FFE-4EAA-AF8B-781BF213599F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9502FA20-3DF5-4D6A-BFD9-828C9965FC73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86C3C18-2D30-43A1-8376-B1EB40944D99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810B5BA8-6CBB-479E-AA3A-3BAFC124161B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981D58A-CE3C-4FE5-BBEE-4504D95A2EFB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762A528-C351-40D5-A166-7A33976E96D5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1F9BD785-9C77-4398-9B0E-9C3CF58F65B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6D441B8-083C-4280-AADE-17EEAB3AEEC2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CB8F9219-D3EA-46F9-8086-5E9ECDA44427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27CD41-EF25-4A1A-8653-498718CE9146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55A60D3-755E-4826-83DA-7E3DEF38E21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995A71FC-D3B3-41E8-96E3-791C244E495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745F8AF-0CD5-4E1D-9B32-6127E43F0799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A9AEA41-C441-4EBF-8A94-B097C054D48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2F7E0DA-4280-4B12-8FD9-1C0F6DF16B00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E703A54C-D384-4E6C-9CCA-01C177F7303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1B77C11-5532-45AB-A88E-16B39F5C54D8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B6B47C1-DFEB-44DB-9410-3F15B7CF70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E80747-9819-43B1-9A7E-18D8A2FCEE3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97F9823-B6C8-4DB7-B35F-D0902CDA700F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A49439A-41DA-4084-9CB6-082E8DFB414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E6471A1-4F25-4E02-B95F-BFAB470FB85A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C41F9CB-6C24-4BAF-8CBA-3EEE32473438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C745405-CC5B-4184-9B1D-FE2163E2DBE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2D95108-2C6B-43CA-90B1-7C636CDC4360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051107D-C6E9-457C-803E-A0CA0ADBCDC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A8239C3-C0A2-4B4A-AB35-21F15DD4FB5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30A1E793-FE41-4ED8-A3D1-AEBC6F3E9E2F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390997D-27CE-47D3-8A67-74ED118B97B1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300F93C-ED78-4CDD-9348-777F91FC5E92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EE82F5AB-33F4-4C06-A4C1-A68B0F383DD2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5B0D7739-D028-4519-A757-290D0A0D99C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DEFA6EC-C1C8-4EF8-A466-FD9F200D4A57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AAFB21E-A0DA-4374-B4CD-640E0BE22FD4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7E306B96-F3DD-43AA-8280-BE33ED2EEB5C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6A6379B2-D81A-47BC-BC47-2AB2E20EA28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FA6BE46-DED8-44F9-8156-EEB4B3D94A38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C6315BF-8594-43B4-975C-CC018CE1E3D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71E489F-A879-4E70-A216-B55E7A91E8E0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99EC361D-9140-4A99-A521-C94B0406F1C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065A954D-B399-4701-A81C-6014F9B53562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69A1A8E-BA20-4440-ABCE-F2668EB3EC06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63C4B3EF-60CD-4FF5-8E5C-135CACFDD79B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FA8DAC16-AF4A-42FD-8240-FC9F05F993D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AE60009-E8C5-4031-A609-192A39D5D7C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32E68B-EB98-4364-AFAC-DB43F724F941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040A323E-F9D6-4B91-8FA3-3C1B36911631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55842A3-6E5F-45F9-B037-F4576FD1904D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818C5CFB-3EF9-4529-871A-BDFAA09413F8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50AA6C9-F1A2-4709-82B6-F2BD44434D1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F095D0-813B-49F8-BFFA-C734F1CF27DA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5F2FAB42-9F3E-4EB9-9CA1-9479576A79C0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39A1962-E859-463D-8E8A-AC7A6456373A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C1E8DCB2-BD79-4CDE-A8B3-C413A9A346C4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58F651B-46D0-4C1D-8186-DCAC1687068E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7D19E76-0712-47BA-9CA3-F04DD68A67D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3C25B3-E15B-4E16-BA44-52EB8AEB8612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EB00FDA-BD16-452E-A649-F91CBC6E57C0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6D6A9A98-217B-456B-8C80-084433211AAB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9C8066B-4420-476C-8A99-DB7F90D5EF27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10002FA2-0850-484E-B971-14C39EFEC1B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8571665D-3FDA-43D5-84D6-929703D085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77BCF27-CEFB-46E3-8D89-73B308925D5E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EE41F9E-1D57-420F-A36C-5D6E2CEB38CF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64A9349-DA26-4C67-8920-E1134614480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2AC14D1-40E4-47C2-8A93-258B1B85D6E2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9CFDD1D3-9933-43A5-A878-F6910BE7462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85802C93-7B4E-4450-B7CC-1BF94DA9850D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4CD716-0E44-4DFE-9CB8-9F04D022F263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B0C138-564F-4729-A6F7-859E9B317DC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A88D4C5-0522-4432-BCC7-B3D8E5A0DBD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97F2BA7-AA3A-42F2-9E90-7D4EE111A06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972018A-450D-46F4-B587-78D36D0FCD7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B0C184E-79BE-4890-B1D1-AE678B84A19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B19289A7-CF99-496A-87C8-1375E0C1D93E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5328A65-F105-49C4-B5F1-09C1A85F0E3E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29E9CE2-0EF5-467E-9C15-3D39946801B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7245928-4916-41AE-BB22-4C79D7C2670E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702ABDE-E44D-4174-B924-ED25A7369951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E04B6D7-A15F-4D67-AD9F-759CFF7C8B94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DB0EF-6ADE-499E-8D77-15A2FFDB05A6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521407FD-7554-49BB-8F6D-F7FE490FC539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058E595D-AD7C-4E49-BD17-84D955ABC699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3FEBCD5-3928-4AE6-96CA-1A7FF89C00FD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4DB8CFF-10B0-48B7-99C7-1AE1764B93F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FA260C8-8534-4A05-9F33-F01356CAF37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35CC7C0-5939-4AFA-8577-71885D3A0B44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27A33B41-16E3-4A47-8323-7CEDFCD2C3C4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2259D9D3-DDD0-4E29-8346-40BB9D455E5E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0D4A759-0DE7-4619-A5BF-DBC6DC28375A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AC140FED-65AE-420E-85A1-568CDC9EDB3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E0E27F4-DFCC-417A-B9AD-FDBD231ADAD3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6CF5AF2-9542-40BE-9791-F40DB0CAA95D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3A9F4A1-812B-4F52-A6F5-8ABC00689235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4C97A3C-71A9-4D8D-A474-01ABCF8D332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9EFCF4E-B118-4F6C-A80C-7FBB281FF974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A940481-FAAD-46DA-9291-B05D93E97E9F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038123CC-CC13-4C63-B93E-775597CBFD9B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3EB76C3-684B-4B06-9156-7D4A82813504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F7B4F0C-476D-4A20-A17A-237B00075FD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787E13AC-2032-4600-B407-4B295AE04894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5FCEA905-A124-42A0-931E-A4DA13F9AA1B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420F4DE0-BA9F-4604-A6A4-029FA4F6E2F8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A06F8AA2-D000-4AE4-9E74-A6F5DC87CF00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ED124DB-94B5-4E9B-9CA5-0694CA845392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611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096EF9-4079-4F20-9126-A342DC8C9F46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D3494-7BBA-4F15-A223-CBF130B602A3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817EB3-4845-4F07-AFC0-88A55A276FEE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EB91C-E712-43A7-9732-556497DAC7BF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B755BC-2785-4AB1-BC15-915F8FFD3BC6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3714F3-373C-4DD4-846D-30DDC7F826EA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C62D1-BB90-40CB-AA19-F07BDC33567C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F514-8521-468E-9FE9-10B805A1B60A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7E2B4-BE3C-4FB9-8CE3-3EBFC19433C7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824DAB-9834-4BE9-B395-6F392554D75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CA37E2-D467-4C60-BA59-35DD98DCF2D1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12A771-3E3D-437F-9A86-6C113888A182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916BC2-6E25-4177-85BA-119D35C461A9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C1F19-62E6-49B6-AE8C-1C2AFDA05C7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1787F3-FA73-42E9-8C90-C42DA168E488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26B12C-360E-4664-9A2F-0A615CEC8DFE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5448C71-A7C6-46E3-ABDB-4FA05A237A1B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0C83-309E-4640-9F90-07323A005A13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652EC7-99D4-4254-A2BA-9AE9D1DAE56B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7CD06B-8CEB-43E8-8408-1809C8B2350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D21EFA9-72CD-4499-9EE5-6DB8561B05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185025-B269-46FB-9AB3-89AE1AC27686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812F4E-4E4A-4D7D-ABC9-32B5A2A658B0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B3B3510-A3E0-4651-BE08-80293936949D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86CED2-5C89-4CB2-84B7-046C85F3FA75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08B39-5C55-4D6E-89AD-F38D18A76B8F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5E36B4-8EB6-466C-8951-ACCD22763F2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3CEC55-ECF9-4F27-91D5-C0457850ED66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C1A502-1305-4D32-9115-DD0CBC68BF3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83C876-63E0-462C-A8FA-CF85414AAB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179B6BE-2BF0-4DBF-A07E-01C990EF92AF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4D85C-DE06-410B-8E1E-35718C40E8A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369FE2-8028-4514-B22F-D3F7F5DBB9B9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4A3C74-DAEA-491D-A283-90EF9ED12BE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698FA6-EB35-4626-9068-AC4523B7269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C0E942-9555-4C8E-BA77-5E9F5B830EE9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85953F-04A0-4C37-AC74-A907541D96F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E27C66-AD33-46DF-9C04-F2F628BB187C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027D80-F995-418E-9D0D-F27E4C63179A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6BF3C43-704C-41FE-B37E-C329BE7C4EBF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EA616C-99AC-41EB-BB11-39945227618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4E6D4D-E40E-486B-A99E-D0FE38D1B9B1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CE07E28-C59D-4258-8A56-D20D6B962302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6B5EBE-815C-4EE0-A6AB-5F728CB29226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68C8E4C-5A86-4B54-B0D2-8EDE592A69E9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96022-4464-4744-BDFB-D003F1699837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DD3105-16AB-433B-9CE4-24BF3D3E7C9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37310E-6DC6-49CC-B5B3-14935B7C47EE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DE2F40-07D1-4D36-973C-2C2C7BB40A7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69E442-C1BB-4EB8-8B10-EBC5DD82BDE5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B15D06-C3A6-4D87-972F-A24D11CA402D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80D3878-C1BB-4DFB-97B9-21CA4E1F2734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FB50C21-490C-4CB0-A186-FB72DEEF2EB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C743A8-BA45-41A4-9372-891F5AF00165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D15E18-D9E2-4493-B38D-FE6834B60BF2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8D0C0C-8A7E-4E47-8022-7DB10293EDFD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DB2CBC-F8FD-484E-8979-44B7FD050766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C6D7A6-0A8B-4CC1-86E5-34CF8CB5E6D3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B211C-1940-44FE-BB54-CF0BB5AA966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B4C9A74-3D85-472D-A1C2-BA847256721E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551CA8E-6406-4273-AFE7-A18F0935360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A900C3-0B4D-4F48-96A0-82660F832D2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6D580A-534D-4DBA-B002-59FE5A66246A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ABA9D4-0952-42C5-ABBF-F7915FFBE3A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BDF0AD0-783E-4274-848E-7647A4680DE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E419CE1-9F59-48D1-977A-7B37D8B77D0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79A3D8E3-D6F5-465D-9BD0-2CC7BB1A098D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CCD5C945-E508-4106-9D3E-077C7270E9F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B56ECAD-F43B-403C-9620-8D82E9B4AA5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B190A50-D58E-4887-B1B4-5EF52DC7BBF7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3D966E4-1499-494C-B0FF-122DDA580B3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1DFFCD9-8E65-4D1C-940F-16CC896E2DD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7B6266-6FE9-4451-960C-B7DEC2BB15CE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7E41373-8573-4C9E-9919-E03F1DA6345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6D31E3-C83F-407E-9474-3F4CC854A257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DB80D452-933C-4001-9486-E136AA7B1A3B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AFBCE6C-4B60-43EE-A6A8-29AF629D71D5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8069AEF-E5ED-4051-B8B4-244FD8652D3F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1417681-1D98-4629-A203-467DD49FE982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43EB23B-1C2D-40EF-B19E-2E9295689532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3AF6838-EF65-4BA3-9421-C0F31FFAA88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6250E1B-FC81-40C6-B0D3-5124844AA69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8E2BED25-F518-44BF-AB29-8CF16EDA493F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DE0F470-83A3-4880-AC4D-901FE8787A2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F6F9A07-0EE7-49D4-A6D3-2A7AC1225500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4F9ADBF-B62E-48F7-BEAE-F54431C5E98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68A397-C64E-419C-A282-2EE4787E95E0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6D54158-4E86-456F-A285-9E71C62385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4D805DE-BA1D-493F-86B4-097A9254D59F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FDFB9BBC-1683-48C4-A374-DF45B7A9B35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17314A1-77FF-4F86-8329-22503F9DAB43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0F7CC03-7C6B-4D95-8953-923B9A5F401E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98F77FB-424A-4FB4-8C02-9E33D8ED1DEE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9DDD4B1-6048-4CA9-8BAD-F9548A4B40A8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3450B71-71B3-472F-985B-FC57936EEFE2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C663F35-A106-4D58-A2DA-AE0A807B096F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C9B1561A-4BE6-46DF-8F95-8FF2376E777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50B0797-D28B-4FCA-B356-A9E9079B54D7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E9E2691-E486-4F3E-BE87-7A3D50DE2EF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AFC9451-A82A-4C94-A86B-F75C86E34D08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FE109-26C6-4F71-B8BD-651DBDB39993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D51635-5D3A-44DA-8442-ED200A51BE6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1055828-B7B5-48F2-8541-0F7B0D058A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BCC224EA-33D2-424C-8FFC-6061A28724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476BFD3B-1709-4845-9DAC-715594EB402A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29EE23B-29A7-40D3-912B-94E873CC5AC1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62627AD-BA09-4D2F-BA6F-8872D283AC1A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D183927-C75F-403D-9431-B89DF30A9B3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68060B1-DA77-47E6-80BC-724AE9C95767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855A2CE-4583-4015-AB16-E1EA6CAD89E6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94E7FB13-FA07-4CE7-B105-6D09BA206E88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2BB3FFC-412F-40A5-9F4B-688CF5814D2F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6A4C65E-7E69-41F9-8A26-D2D33AB46514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5751AAE-4198-4010-9507-FEEC2F4F925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75A1CA4-2F91-4295-81D9-EFBD55F11477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55829BB-DDF6-4736-A27E-E0EC0759EB95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282B0A0-A76E-490F-B959-39B012486CF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DFD64D39-D637-4649-8642-787710CD2443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A38F2D6B-664D-46B8-A126-B7C0A4DAB03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384073D-B0E5-4FDC-8332-9298F77153B6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7826724-BC4A-4800-83E8-ADB5AC5906E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7A4526C-8837-4FDB-A294-450F3DE29286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548E4BF-FD78-4DA1-846E-1D81E6AA3500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F067DF2-BF0F-459F-BFE4-3FDEB7100FA4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7FBBD-EA94-494C-99DA-8210D0EF0F38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C4F69BF-FDC0-421E-968D-692255DD94E7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F735CD2-88A1-44EA-9935-5079A37D360F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353713D-DC87-4C52-9B8D-713C82D75065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EB55CCF-953A-4A72-A3D3-C181905B40A5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24D475-0D43-4EA0-A630-BF4ED5D9AAF7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89BE588-C01C-4DE3-B265-11CC880B2AAD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CA073C69-EFA2-4E4B-847B-B9DC56899D23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00F0BF57-7949-47D6-86BE-BC5D70C6843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4408DB6B-0F51-4CEE-B015-1C51E0720BF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8B4F26C-D5A7-4096-938F-4354315819E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116F6B5-C08B-4C74-9F3E-D864F17C6C86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13A0FA0E-C9DA-436A-A932-795FF07A9513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33194997-3D8C-4391-90B2-56E2AB0011F3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4ECDCF3-36FC-4088-9EA0-1DE2618CCAC9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1B5E7FA-B9C0-4885-8B1D-4E0B064ACA61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D3A701D-13AB-4E72-B586-D803755569BC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0D82E37-BB23-41C2-9818-D3BE7E30910A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B499BB2-0281-42C5-ABB9-754590821937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C7727AD-0803-4251-9770-9537BB614F73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C1BF314-6D73-4BFE-A06C-BB600AA454C0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4DD9C9E-8EB4-461B-8271-DDDD5DF28596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4BBC2FBB-9933-4901-A9FC-38E2E3F726E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356824-7CAB-4F37-822E-B78D9425E33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925A0-96DF-44F0-AC28-1E1A57BC021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9976D7F-EFF4-4C2E-901B-3318F596C99C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9BA4010-F40C-4CF9-AB2A-94C752E7035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F6AF468-BDB1-465F-A553-15CA865A903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74E80B9-5C58-49BB-83AF-68CB2A2B7823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E6582175-E04D-427C-8429-6229C21771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E55552E-63A1-46DD-9977-96DC64882577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1F4F48E8-AB0E-4823-9689-1E6A1809E90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6910BB7-D432-46D3-B9E7-1F50B7DC7B8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5BCB8124-AD48-43D1-9A1C-31F4E897AD9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790BF5-CBE8-40C8-BD96-7868332B75D9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ECE62B8-1F92-4675-8BC0-DC05F17D76FD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14DB10A-8C6C-4E60-9486-79FFAFD61FE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1CBF380-7C79-411A-BAAC-7C4247481FC5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33707CC-11A4-4E26-B832-D64C3B3FFFA5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27CA40D-A5EA-40CF-B991-EF9D7B046878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DBD87F6-EB32-47AE-A8EA-35B01F67A7FF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9433C88A-26BF-4CC3-ABE0-161FA6AB647F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CA88630-C33A-4398-85B1-53BE4B923EF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A024814-1AEC-4318-8BCC-5260000C2B02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A675F67-0FFE-4EAA-AF8B-781BF213599F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9502FA20-3DF5-4D6A-BFD9-828C9965FC73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86C3C18-2D30-43A1-8376-B1EB40944D99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810B5BA8-6CBB-479E-AA3A-3BAFC124161B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981D58A-CE3C-4FE5-BBEE-4504D95A2EFB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762A528-C351-40D5-A166-7A33976E96D5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1F9BD785-9C77-4398-9B0E-9C3CF58F65B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6D441B8-083C-4280-AADE-17EEAB3AEEC2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CB8F9219-D3EA-46F9-8086-5E9ECDA44427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27CD41-EF25-4A1A-8653-498718CE9146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55A60D3-755E-4826-83DA-7E3DEF38E21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995A71FC-D3B3-41E8-96E3-791C244E495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745F8AF-0CD5-4E1D-9B32-6127E43F0799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A9AEA41-C441-4EBF-8A94-B097C054D48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2F7E0DA-4280-4B12-8FD9-1C0F6DF16B00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E703A54C-D384-4E6C-9CCA-01C177F7303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1B77C11-5532-45AB-A88E-16B39F5C54D8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B6B47C1-DFEB-44DB-9410-3F15B7CF70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E80747-9819-43B1-9A7E-18D8A2FCEE3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97F9823-B6C8-4DB7-B35F-D0902CDA700F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A49439A-41DA-4084-9CB6-082E8DFB414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E6471A1-4F25-4E02-B95F-BFAB470FB85A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C41F9CB-6C24-4BAF-8CBA-3EEE32473438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C745405-CC5B-4184-9B1D-FE2163E2DBE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2D95108-2C6B-43CA-90B1-7C636CDC4360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051107D-C6E9-457C-803E-A0CA0ADBCDC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A8239C3-C0A2-4B4A-AB35-21F15DD4FB5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30A1E793-FE41-4ED8-A3D1-AEBC6F3E9E2F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390997D-27CE-47D3-8A67-74ED118B97B1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300F93C-ED78-4CDD-9348-777F91FC5E92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EE82F5AB-33F4-4C06-A4C1-A68B0F383DD2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5B0D7739-D028-4519-A757-290D0A0D99C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DEFA6EC-C1C8-4EF8-A466-FD9F200D4A57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AAFB21E-A0DA-4374-B4CD-640E0BE22FD4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7E306B96-F3DD-43AA-8280-BE33ED2EEB5C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6A6379B2-D81A-47BC-BC47-2AB2E20EA28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FA6BE46-DED8-44F9-8156-EEB4B3D94A38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C6315BF-8594-43B4-975C-CC018CE1E3D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71E489F-A879-4E70-A216-B55E7A91E8E0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99EC361D-9140-4A99-A521-C94B0406F1C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065A954D-B399-4701-A81C-6014F9B53562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69A1A8E-BA20-4440-ABCE-F2668EB3EC06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63C4B3EF-60CD-4FF5-8E5C-135CACFDD79B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FA8DAC16-AF4A-42FD-8240-FC9F05F993D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AE60009-E8C5-4031-A609-192A39D5D7C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32E68B-EB98-4364-AFAC-DB43F724F941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040A323E-F9D6-4B91-8FA3-3C1B36911631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55842A3-6E5F-45F9-B037-F4576FD1904D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818C5CFB-3EF9-4529-871A-BDFAA09413F8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50AA6C9-F1A2-4709-82B6-F2BD44434D1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F095D0-813B-49F8-BFFA-C734F1CF27DA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5F2FAB42-9F3E-4EB9-9CA1-9479576A79C0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39A1962-E859-463D-8E8A-AC7A6456373A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C1E8DCB2-BD79-4CDE-A8B3-C413A9A346C4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58F651B-46D0-4C1D-8186-DCAC1687068E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7D19E76-0712-47BA-9CA3-F04DD68A67D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3C25B3-E15B-4E16-BA44-52EB8AEB8612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EB00FDA-BD16-452E-A649-F91CBC6E57C0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6D6A9A98-217B-456B-8C80-084433211AAB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9C8066B-4420-476C-8A99-DB7F90D5EF27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10002FA2-0850-484E-B971-14C39EFEC1B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8571665D-3FDA-43D5-84D6-929703D085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77BCF27-CEFB-46E3-8D89-73B308925D5E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EE41F9E-1D57-420F-A36C-5D6E2CEB38CF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64A9349-DA26-4C67-8920-E1134614480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2AC14D1-40E4-47C2-8A93-258B1B85D6E2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9CFDD1D3-9933-43A5-A878-F6910BE7462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85802C93-7B4E-4450-B7CC-1BF94DA9850D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4CD716-0E44-4DFE-9CB8-9F04D022F263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B0C138-564F-4729-A6F7-859E9B317DC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A88D4C5-0522-4432-BCC7-B3D8E5A0DBD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97F2BA7-AA3A-42F2-9E90-7D4EE111A06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972018A-450D-46F4-B587-78D36D0FCD7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B0C184E-79BE-4890-B1D1-AE678B84A19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B19289A7-CF99-496A-87C8-1375E0C1D93E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5328A65-F105-49C4-B5F1-09C1A85F0E3E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29E9CE2-0EF5-467E-9C15-3D39946801B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7245928-4916-41AE-BB22-4C79D7C2670E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702ABDE-E44D-4174-B924-ED25A7369951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E04B6D7-A15F-4D67-AD9F-759CFF7C8B94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DB0EF-6ADE-499E-8D77-15A2FFDB05A6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521407FD-7554-49BB-8F6D-F7FE490FC539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058E595D-AD7C-4E49-BD17-84D955ABC699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3FEBCD5-3928-4AE6-96CA-1A7FF89C00FD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4DB8CFF-10B0-48B7-99C7-1AE1764B93F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FA260C8-8534-4A05-9F33-F01356CAF37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35CC7C0-5939-4AFA-8577-71885D3A0B44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27A33B41-16E3-4A47-8323-7CEDFCD2C3C4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2259D9D3-DDD0-4E29-8346-40BB9D455E5E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0D4A759-0DE7-4619-A5BF-DBC6DC28375A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AC140FED-65AE-420E-85A1-568CDC9EDB3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E0E27F4-DFCC-417A-B9AD-FDBD231ADAD3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6CF5AF2-9542-40BE-9791-F40DB0CAA95D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3A9F4A1-812B-4F52-A6F5-8ABC00689235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4C97A3C-71A9-4D8D-A474-01ABCF8D332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9EFCF4E-B118-4F6C-A80C-7FBB281FF974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A940481-FAAD-46DA-9291-B05D93E97E9F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038123CC-CC13-4C63-B93E-775597CBFD9B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3EB76C3-684B-4B06-9156-7D4A82813504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F7B4F0C-476D-4A20-A17A-237B00075FD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787E13AC-2032-4600-B407-4B295AE04894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5FCEA905-A124-42A0-931E-A4DA13F9AA1B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420F4DE0-BA9F-4604-A6A4-029FA4F6E2F8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A06F8AA2-D000-4AE4-9E74-A6F5DC87CF00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ED124DB-94B5-4E9B-9CA5-0694CA845392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587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5C0AC65C-B675-4D4E-A3C6-3B202A3D2A99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A6929221-66B6-40B7-B81E-BFE8756EF479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24BEBFAC-A52F-489B-A733-4D58B68292D0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F915400E-7F77-4C6E-8D02-D769A6666E6E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CC2003C-9553-4609-897D-94D8BDCF12F0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C4B33ED4-E9E5-49A9-BD6F-423FB943F9DC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04821EE5-815B-4EA5-92EF-A122D6B47574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62EEFF5-D70E-4841-91DE-7BA153321319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E8004D2-8660-420E-8721-D0015721B4A0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1847E0D-2E59-48FF-B2C9-36EC0CC8A8BA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C7BB5E-270E-40F0-99A1-DE003BF16A15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4AF8B62-4270-4CEE-A3E4-745095457B59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F622623-608D-413C-A188-6D884FABA230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2F44EC3-4B71-4CEE-86AF-FFB81B3FC892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F50347F0-0C4E-4BC7-A013-52B55D0677CB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6107CF-79D0-4D0A-AA73-072B6D100F2F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B79BA71-0626-40A5-BDB2-8700270FC587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BDC8F52-7D7C-4757-A160-6A6533625D01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BAC506F-02D2-4042-8A74-E4E75710CE0A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716647B-F965-42CF-8571-D6231127C949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4ECC371-7EBA-4F6D-8DF7-92E5FADA5E87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46AE9002-51B1-48D0-AAF3-965C2914B904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96B4428-751C-4F32-87D5-9A041AEE19E5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DB75E4A-1B74-49FA-A4F7-6F0BCA1B9E97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3ED9D65-37C4-4E1B-A71A-8EE1AB9FBE65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F966EF4-2473-4C57-A161-5FC45D5EBBC6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F4587F7-23F1-4C9C-AD59-5C1177B7892F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8546E15-DF95-4EFA-B605-C2EB7332EA5A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2A460DA-6E66-4258-A3EE-EABCA1335D2A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61BCCFD-2030-43C8-8BA6-BD81B190F656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50F3BAB-AB75-440B-B746-0D5AEF2B06EC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A102617-1A7D-45B8-A6FE-308374AE9279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02583CE-6D07-470F-94B5-C5199E711E43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537C4B7-68DE-4D73-B443-C4540253FB4A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7AC6E72-675E-4BFF-BCC3-A4989F21C8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99D1462E-D9B0-4311-BEBB-F163C13DBF91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CC072C6-18C8-4884-82FD-23B58F11B830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BC25B9A-B41F-45D3-8933-1F5EFEECC761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462312D-9271-4BED-A191-108C450D4009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9C98ED4-BFF1-4D67-9F31-D4BDF1D889EC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8F36D28-5393-49AC-A89C-5DFDC50443EC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DA425B3-2131-4B3D-BCC5-B86DD6184B9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8C46320E-69AC-4A0F-8CF7-CA1EF670651A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D1BF436-F8C1-4310-B689-EC288FF6632B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9FF968E-2FA2-44A7-99F3-38762B79B57A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211CC43-DACD-4028-A46B-98246BA638FD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453E690-52D9-4CA2-B73C-01C40BB1CFCA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F4473B5-93E9-47B3-B17A-CC15EEE9DFAC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7449884-31FC-4808-854B-312C83CB6AAB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C2027A98-063B-437D-BAEE-10830741E92B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DED3AEB-FF53-41D6-AA56-F09809F82E3F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370DEDB-5EDB-4512-BBB2-BA24EFB5882A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78BBA0-095B-468B-97D1-9755792B9CA6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7A1D782-9B68-4D42-8675-B112E9FAC8A0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C7AACEC-781C-42AF-BEE5-B3FE434EEF56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E97DDD3-F9F6-4D0D-BAE6-4D4834F219A3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784D42FF-EAA8-472C-BC22-6349D5DCFC56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8A9F25A-07B3-4591-A4F9-F684EAD7CCE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A58859D-84AB-4270-B704-B2BA38E6F071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DA5192D-2BD1-4259-A4C1-B6983C1372A6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D32032-86E7-4EAC-871C-606BFCF234F2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967B07B-F3A0-4308-9BB3-692D31CECCB8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376099E-0DE7-43C6-A180-CC4CD23FBFB1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81726F5-22E9-4391-849B-E53B44998E78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852DA4B-549B-4074-81DA-E5605B14A2CC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12F7DD7-D348-402D-B3F3-2006F7E2A294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AD673CB-ADF9-40B0-BE6D-C45115800096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FB9EEAB-A420-4547-9DE5-A2821F9E17CB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410F058-8853-48BC-BA28-37A531F7BA9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3EEF3CA-43F2-4310-863C-BEF130E324DF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705EA54-0112-485A-8FFF-C0B0D14B2F1B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B2C4E0FC-26D9-47C7-B413-474A20DB1797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42FDA8B1-9EFC-404C-A541-6D85668066C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907D53-64AF-4D4A-B7DE-605717AD8BE6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28F3897-E5BF-4222-8002-0BFE37825AA1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D005B1E-2008-420C-A305-D031CC5626F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848B6D61-066A-4539-9693-4EDE8B91D09F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1754BC1-A42F-4A9E-9CF4-361D6E316207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2FF8C6D-512D-44BB-8115-424639A10D25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194672E-6015-4F8D-8173-F95E6612273E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6C35C610-92B0-4879-8F22-4AAA7CD71B3D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60077B6-79AF-4723-8823-C4C479361E12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A8CE253-C380-46D4-B4B0-9D37731E76BD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47FFEA0-0AA2-4E69-A199-88FFADBC4497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FDFAAF0-0716-4F54-B622-2D000EE7BEDF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05118D4-8AB6-4F4A-9903-BAB1D41EA7C7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4287010-FC04-4708-A64A-7CC2670EDDE0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0F3676B6-34D2-4C41-BC1C-37EAE3815D73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E18409B-A9EB-4D24-BD2C-B4E6807AD310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0F51D7A-DC8C-473E-9EE0-46C0E860A024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0F0914C-4D1E-41B4-ABBB-7DE8B5965BE6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B267A7A-86D6-461D-9531-F980B469ABA2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97CF01C-E985-4639-B5B0-0E60ADDB4234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F74946F-8625-48BB-9143-07036777A02B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952EB735-8FF4-459C-BCAD-AB2CDD038CC0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4C2C902-6736-4CB2-8D06-05028F33BCF4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06BAA57-1CB9-49DB-A4BB-7D8992FA8CFA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26DF59E-E014-41ED-BA05-4E66C16F0111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B28DC1E-DB31-438B-A0C8-3F5E1F5D31CD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CF3651A6-9AA6-4A22-A7C3-6604AEDE99EC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B67FECCD-7803-41FD-BACD-F48A1DDB754E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00390819-4771-4781-9361-385191B9B645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854438A-A710-4113-84A2-0BDA8AB33ACC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71B7574-6763-4B24-85B4-5B8604C79DB8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48532DA-E61A-45EE-B737-0251368F938C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4AB4E7C-C6CA-46A4-AEAF-2E82FCB7E367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AA9EA43-F210-4CB6-A0B2-ADEAF7F27DD9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CE7EA12-BB98-4131-9B98-CCF96C3BC94A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688277D0-4126-483F-9308-8698FA6A7687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097AB23-DE4C-4037-B867-A0F40CC5971C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F40BDAB4-DF75-40A2-8559-F3B253B721CA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2C6F07C-A5EB-4CD7-8AD4-2E9D52BF3EDD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312E20E-8E97-409D-9D05-E15543ACC6E3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4AE4E4D-6191-4F94-BEAF-A53D42E60F0E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C3C2B18-9BB8-46E8-85ED-2C6335E01523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C122D7F2-0587-460D-B7B7-4BED63C54E62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F95DDE1-017B-467D-8B18-463B5A1BF995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F47F03F-46D6-43E7-8E66-772D2D424C47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094891-7D1A-42D6-9E87-80386A14C23C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2277F170-E32C-40F5-8450-82CC67A7526F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6F8182AB-239A-4020-967E-36EC8898A123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AE282D4-5304-40F1-AA4B-8E454AE1A525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1" name="Rectangle: Rounded Corners 610">
            <a:extLst>
              <a:ext uri="{FF2B5EF4-FFF2-40B4-BE49-F238E27FC236}">
                <a16:creationId xmlns:a16="http://schemas.microsoft.com/office/drawing/2014/main" id="{E84166AC-3913-410C-B6BE-C0597961AFAA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BA82B994-2B49-41E7-A411-BE1CF8B01449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8B3DF25E-29B9-4085-8A72-2A0D35A4EAC7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459C9B5-C6F7-48C9-B386-4AC933A7D523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A06E1EFC-1219-459E-BE6E-38BCD2F5AD32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CFE2C162-ED54-4B2D-9995-B7B1E51E9EC9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5BD8EE74-8FE1-42A8-9F55-9A4F6C6036B6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2B4C0B1-330A-43B0-95F9-E429C67648ED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0D935A72-8CFF-4937-8FB6-1CF17D4DFBF5}"/>
              </a:ext>
            </a:extLst>
          </p:cNvPr>
          <p:cNvSpPr txBox="1"/>
          <p:nvPr/>
        </p:nvSpPr>
        <p:spPr>
          <a:xfrm>
            <a:off x="702452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A8C2E17-E9CA-486E-82EF-0F25E060EC89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49D7228-9769-4B18-A409-97F67B4084E8}"/>
              </a:ext>
            </a:extLst>
          </p:cNvPr>
          <p:cNvSpPr txBox="1"/>
          <p:nvPr/>
        </p:nvSpPr>
        <p:spPr>
          <a:xfrm>
            <a:off x="702452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1A3349D3-497A-4036-99E1-078447B9BEEA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438D2AC0-0CC9-488B-98C1-0B64435DE81E}"/>
              </a:ext>
            </a:extLst>
          </p:cNvPr>
          <p:cNvSpPr txBox="1"/>
          <p:nvPr/>
        </p:nvSpPr>
        <p:spPr>
          <a:xfrm>
            <a:off x="702452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A91BAAA-3163-442F-8AB1-C55F7DE06995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3E0DA4C-C3A9-4EAD-9E81-E27B1C8D2AAB}"/>
              </a:ext>
            </a:extLst>
          </p:cNvPr>
          <p:cNvSpPr txBox="1"/>
          <p:nvPr/>
        </p:nvSpPr>
        <p:spPr>
          <a:xfrm>
            <a:off x="702452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FB73B5D6-8246-4E45-B62D-05EC9747A16F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: Rounded Corners 626">
            <a:extLst>
              <a:ext uri="{FF2B5EF4-FFF2-40B4-BE49-F238E27FC236}">
                <a16:creationId xmlns:a16="http://schemas.microsoft.com/office/drawing/2014/main" id="{B56577C9-8E63-45FA-8D7F-C835C0F656D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EAEA3A22-1EB3-4C4C-BFAF-68AF5211EE93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9D0178D7-E525-447F-8482-0C0DDEFD31F5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A6332740-BDC5-45EE-AAA2-04DE79FD147F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26783CD6-C94D-4B43-8E75-D415B1749E9C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2F1F98D7-2981-41F1-B5FC-75ACAE52E41E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B71403CF-F593-4D92-8DFB-B39A6A36EC16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B5EE3356-088B-432E-B839-FD70CC523AA5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57A41A62-C1E4-44A5-BCEA-3C1C108ECC96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F128088-6CCE-4F01-8901-DCB0A6ABE64F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28D89E0B-BABF-459F-8C87-F0E830BAADB8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4B800886-C61A-4B55-A976-6289DC27B62B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A9CC88D-0B7D-4C15-A24E-5AAEFF2291C8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ED1FB3EF-B71B-4085-AF10-7FAD9EBAA8A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170A66F1-1F1C-4663-B5C3-75C45B95C06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761CBA58-38C7-4DF8-B992-5CB05DECEBE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17B18314-3223-40C5-A3A8-8BC6D8389A76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54D59CC-9729-416D-B22D-19FFF9D3502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5111D2FB-00E2-4556-AC74-4018C99AA9D6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D206A6DE-5578-4E55-AA83-068339AF857D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8ACF561C-12D0-4539-8840-E4E5F82A4B08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389D5EC6-96AC-4C0E-B1B5-FE5AE23C7DDA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19148C73-EF7D-4584-80C0-69F426005695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9D45E5F-B673-49E7-BEAA-153BCEB5FC2E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47C21C40-AB8D-4146-81BF-5D91907D38A3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9717C7D-2611-4D7C-8C0C-74A4B83AF26D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C447E42-33E0-489E-832F-0A1B06E14F73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B2F7DB25-E239-4766-A1B7-355E6929F248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52FBE5D-5BDF-46E4-8D83-B07F0D1977A4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303BA004-FC73-4F51-B96B-0F09A3679FA0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64DA0E3B-5290-45B2-9CCA-7F676882939E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5DAC88F-BEE2-46F4-986A-44A3567A5C48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C1BD95B-6C48-43B5-A479-6A6E5F584412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81225E2A-A9D6-426C-804A-EACC8950C918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5A116BC6-DD94-4C78-BCCE-6EC93CB4C86B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0A71654-D679-48B8-9FDC-E2DAD3C34935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B13DECE7-F271-4442-B7C7-CBA600F7F456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873152A6-03BC-48D2-B782-5E07A0BE7E51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C9413E3-605A-41BB-AEE4-30A8644FB2CF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140F02C8-A5F7-43DE-B3A9-1B8FD604E663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CAF68043-9092-44A5-A44D-6EBC73B967B3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6734C867-1088-4D34-A4C0-CDB1852565A5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F7BAB1B3-845F-4147-A65B-63053793162D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1118DA98-0C54-41F2-8A0F-F74F9019274E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A2EF1823-5123-4FC7-87FD-D77CD0683457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028B190D-839F-4F1B-B953-55C0724323D5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28A27CB3-0FA6-4F29-913C-0DDBC3304E74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08769986-6413-4CFA-9E80-031F45BBE21F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DB5E34AB-CC7E-468D-962B-E0EF303A19BC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EC6A7A34-6FDD-48C3-8855-EAFF71AD9036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Rectangle: Rounded Corners 676">
            <a:extLst>
              <a:ext uri="{FF2B5EF4-FFF2-40B4-BE49-F238E27FC236}">
                <a16:creationId xmlns:a16="http://schemas.microsoft.com/office/drawing/2014/main" id="{D529B080-5E53-470A-A0A2-F565144C5BD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519538FF-9073-4DE8-83E6-DE4DB6BF29A0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42F5A4EB-FCFD-4B6E-9ECE-C18707E3162C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6D7BF697-40D5-453C-BBF0-B015CA50625D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F998C4DF-C9F0-4720-AEE0-D8DE29787527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9E239FCA-36C0-4510-9402-7C171B334634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DDBF1703-DB93-442F-8592-32A5C3E610BC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E105DF74-A4D1-42E2-B6FE-1E05183D6DAC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6C9AE85-62DD-4425-B2A5-4DCCA5DCFC5C}"/>
              </a:ext>
            </a:extLst>
          </p:cNvPr>
          <p:cNvSpPr txBox="1"/>
          <p:nvPr/>
        </p:nvSpPr>
        <p:spPr>
          <a:xfrm>
            <a:off x="903349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A83E21A5-C94A-4639-8B08-04B66623D68F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D987442-376C-4B4A-8243-19CFB96838F7}"/>
              </a:ext>
            </a:extLst>
          </p:cNvPr>
          <p:cNvSpPr txBox="1"/>
          <p:nvPr/>
        </p:nvSpPr>
        <p:spPr>
          <a:xfrm>
            <a:off x="903349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899A07A2-F86B-415C-B3AE-F6DC01BBB796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D071E1C-BF0A-4F50-8DC7-857DD57D8CBB}"/>
              </a:ext>
            </a:extLst>
          </p:cNvPr>
          <p:cNvSpPr txBox="1"/>
          <p:nvPr/>
        </p:nvSpPr>
        <p:spPr>
          <a:xfrm>
            <a:off x="903349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2A8D5EA4-D15A-4A73-8FBC-259FF4FBC179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4A2EC98-7DFF-4C2F-9526-F596D6549218}"/>
              </a:ext>
            </a:extLst>
          </p:cNvPr>
          <p:cNvSpPr txBox="1"/>
          <p:nvPr/>
        </p:nvSpPr>
        <p:spPr>
          <a:xfrm>
            <a:off x="903349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Rectangle: Rounded Corners 691">
            <a:extLst>
              <a:ext uri="{FF2B5EF4-FFF2-40B4-BE49-F238E27FC236}">
                <a16:creationId xmlns:a16="http://schemas.microsoft.com/office/drawing/2014/main" id="{5A92FD04-D5A8-4422-944E-91B6D2DC751A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: Rounded Corners 692">
            <a:extLst>
              <a:ext uri="{FF2B5EF4-FFF2-40B4-BE49-F238E27FC236}">
                <a16:creationId xmlns:a16="http://schemas.microsoft.com/office/drawing/2014/main" id="{4625E2F8-C391-4035-94BB-3AEEC3106B87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C3CA6A5-5FA8-40EF-8D20-ED728D8143F3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4F715E4E-19A0-4BE2-963C-B618ABB10C42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09970596-03AE-496B-817C-4B575A70F937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10E2DF-EFFF-4C9B-B3BB-E99531A86892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53CF4D-B239-465E-BE61-12229652516C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506B64BD-1317-4668-89F0-F93524662812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D7F10491-1C19-4B30-949A-2C8D9B02DAED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C297F704-9B40-40B6-BB62-134042A45421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8643BC76-B5E5-412E-9F27-743C9103EE65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8B665DB-DF67-4053-83F1-8F17B8CA3E19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128154D-02C1-4010-B166-4C805E27CD0D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649A28C6-5140-47F5-8929-E0B36D356446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7B49717D-22AE-41F1-B32F-9A5917F45051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B2A45E8A-190D-4FEF-918E-064BFC12E5E2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6B4DE5BA-F1FA-4EF0-9AAA-A489865B8A27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99A7A567-6B55-4BDF-80A3-5692F35CBDB0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19097557-8A4D-4784-AD18-795DDB65AD30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99FB39F0-55D5-4359-B8A9-DECDC5BE9204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B2CBC4D0-85BC-4BC4-B202-476A714DC712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D30AC74A-2E81-4B0A-898F-3DD544CD146D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C1DCDA09-E7E6-43B8-B17B-18E921B0A770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4617FCD2-A630-4081-952E-E2F9F903AE4F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24442D60-066E-46CE-ACAE-C026FE686D9D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C4A7001-1BFB-4FB8-B602-1BC725295F88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F7B2279-33C9-431A-B419-97A16370CF55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349DE3AF-BE0E-4F84-8AE5-0DB8A5DB2C36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884F7142-2C45-4131-B698-6721769F876E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CCB46B3-ED01-4E9E-BC22-B5DA8596E383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E3092BDE-DC08-4A45-B3CE-3D246C7F92D5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3D534D00-AA03-4ACA-BD71-603C7B7D9C4D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D7CAC384-DCEC-4D22-86B4-5A349D5A03E9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8AB41DAC-4BB5-4563-98DE-05EDB474E571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BC3AD336-BAB4-4C2D-AE22-17985973E08B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380A5FAF-2DF3-48D9-80A7-5E1DB3087ED7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A92703CB-08A1-4A6B-B8CD-AC886B118C4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8EB00CA4-A656-4915-9164-4F5F9205C119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021A66EF-16D8-4332-824C-A16B10E17115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80D58CA-2C0A-47A9-8FF3-29FA40D0E4BB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0DED8BC-BAFB-4D42-9975-89EEE699BB7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32F49656-0765-4069-88F1-13118168A2CF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AEC5C52-5D59-4272-B74F-C6C0A874215E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FBB66A6-35C0-422D-A72D-B304A1F5215A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A359E503-26A0-42BF-9DF2-12B8A74C5DE0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268B9309-2F74-474B-AEF7-2C3E501ADDEB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369E898A-1B0C-4986-B05F-F2D74FEFFD2B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16E6106-3058-4333-80F4-6571BF502065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7D9553C-B182-4C8B-BD84-699DEFA8A857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A27BEBB9-C0FF-4A8C-826D-9100451E58D1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E08CF7F-F87D-40F4-9E82-33FBDB1FF690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Rectangle: Rounded Corners 742">
            <a:extLst>
              <a:ext uri="{FF2B5EF4-FFF2-40B4-BE49-F238E27FC236}">
                <a16:creationId xmlns:a16="http://schemas.microsoft.com/office/drawing/2014/main" id="{7112B101-04EB-463A-BBA7-58D33FAD33EE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32B7F8F-5C19-4930-8459-11E37C32CD72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F714AA7-BAD0-4471-B840-4691B20EAA70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2487B339-D815-40A5-AC3E-457BCF8BA334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47A01434-D8D1-49F2-BF7B-59AB236A4555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0C804645-9AF3-42C0-BACF-E6E9DD9C5191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4082C323-2800-4235-A230-FB334E47E719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1F96DE13-030A-472C-8280-B572FC8A506D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00B35A9-6724-4536-B282-2C1063A58911}"/>
              </a:ext>
            </a:extLst>
          </p:cNvPr>
          <p:cNvSpPr txBox="1"/>
          <p:nvPr/>
        </p:nvSpPr>
        <p:spPr>
          <a:xfrm>
            <a:off x="11042458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ABA4A74-CE32-4837-B927-96DF16D44265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00CBDC94-FC91-4A62-9B50-2214BDEAFB44}"/>
              </a:ext>
            </a:extLst>
          </p:cNvPr>
          <p:cNvSpPr txBox="1"/>
          <p:nvPr/>
        </p:nvSpPr>
        <p:spPr>
          <a:xfrm>
            <a:off x="11042458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6B2873B5-0F6A-45EC-926A-928EAC8AD625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70A3F0A-3DEB-48D8-8B8F-00719BC17022}"/>
              </a:ext>
            </a:extLst>
          </p:cNvPr>
          <p:cNvSpPr txBox="1"/>
          <p:nvPr/>
        </p:nvSpPr>
        <p:spPr>
          <a:xfrm>
            <a:off x="11042458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2CE9D97-754A-4180-9E2C-195E6449557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66EFDAFD-483F-4389-A56D-89159F5D7CCB}"/>
              </a:ext>
            </a:extLst>
          </p:cNvPr>
          <p:cNvSpPr txBox="1"/>
          <p:nvPr/>
        </p:nvSpPr>
        <p:spPr>
          <a:xfrm>
            <a:off x="11042458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Rectangle: Rounded Corners 757">
            <a:extLst>
              <a:ext uri="{FF2B5EF4-FFF2-40B4-BE49-F238E27FC236}">
                <a16:creationId xmlns:a16="http://schemas.microsoft.com/office/drawing/2014/main" id="{E9BDBB1E-26A1-44F5-BBA1-085E0C2C716C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759" name="Rectangle: Rounded Corners 758">
            <a:extLst>
              <a:ext uri="{FF2B5EF4-FFF2-40B4-BE49-F238E27FC236}">
                <a16:creationId xmlns:a16="http://schemas.microsoft.com/office/drawing/2014/main" id="{594555EE-26AD-426B-9818-C32B51769D12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661E5454-A32E-4A0E-8A81-A8912A6AAFE9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F2FF7E1D-F65B-4D6F-8245-9B98B32FF54C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1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5C0AC65C-B675-4D4E-A3C6-3B202A3D2A99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A6929221-66B6-40B7-B81E-BFE8756EF479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24BEBFAC-A52F-489B-A733-4D58B68292D0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F915400E-7F77-4C6E-8D02-D769A6666E6E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CC2003C-9553-4609-897D-94D8BDCF12F0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C4B33ED4-E9E5-49A9-BD6F-423FB943F9DC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04821EE5-815B-4EA5-92EF-A122D6B47574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62EEFF5-D70E-4841-91DE-7BA153321319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E8004D2-8660-420E-8721-D0015721B4A0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1847E0D-2E59-48FF-B2C9-36EC0CC8A8BA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C7BB5E-270E-40F0-99A1-DE003BF16A15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4AF8B62-4270-4CEE-A3E4-745095457B59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F622623-608D-413C-A188-6D884FABA230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2F44EC3-4B71-4CEE-86AF-FFB81B3FC892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F50347F0-0C4E-4BC7-A013-52B55D0677CB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6107CF-79D0-4D0A-AA73-072B6D100F2F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B79BA71-0626-40A5-BDB2-8700270FC587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BDC8F52-7D7C-4757-A160-6A6533625D01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BAC506F-02D2-4042-8A74-E4E75710CE0A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716647B-F965-42CF-8571-D6231127C949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4ECC371-7EBA-4F6D-8DF7-92E5FADA5E87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46AE9002-51B1-48D0-AAF3-965C2914B904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96B4428-751C-4F32-87D5-9A041AEE19E5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DB75E4A-1B74-49FA-A4F7-6F0BCA1B9E97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3ED9D65-37C4-4E1B-A71A-8EE1AB9FBE65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F966EF4-2473-4C57-A161-5FC45D5EBBC6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F4587F7-23F1-4C9C-AD59-5C1177B7892F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8546E15-DF95-4EFA-B605-C2EB7332EA5A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2A460DA-6E66-4258-A3EE-EABCA1335D2A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61BCCFD-2030-43C8-8BA6-BD81B190F656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50F3BAB-AB75-440B-B746-0D5AEF2B06EC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A102617-1A7D-45B8-A6FE-308374AE9279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02583CE-6D07-470F-94B5-C5199E711E43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537C4B7-68DE-4D73-B443-C4540253FB4A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7AC6E72-675E-4BFF-BCC3-A4989F21C8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99D1462E-D9B0-4311-BEBB-F163C13DBF91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CC072C6-18C8-4884-82FD-23B58F11B830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BC25B9A-B41F-45D3-8933-1F5EFEECC761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462312D-9271-4BED-A191-108C450D4009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9C98ED4-BFF1-4D67-9F31-D4BDF1D889EC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8F36D28-5393-49AC-A89C-5DFDC50443EC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DA425B3-2131-4B3D-BCC5-B86DD6184B9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8C46320E-69AC-4A0F-8CF7-CA1EF670651A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D1BF436-F8C1-4310-B689-EC288FF6632B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9FF968E-2FA2-44A7-99F3-38762B79B57A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211CC43-DACD-4028-A46B-98246BA638FD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453E690-52D9-4CA2-B73C-01C40BB1CFCA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F4473B5-93E9-47B3-B17A-CC15EEE9DFAC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7449884-31FC-4808-854B-312C83CB6AAB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C2027A98-063B-437D-BAEE-10830741E92B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DED3AEB-FF53-41D6-AA56-F09809F82E3F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370DEDB-5EDB-4512-BBB2-BA24EFB5882A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78BBA0-095B-468B-97D1-9755792B9CA6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7A1D782-9B68-4D42-8675-B112E9FAC8A0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C7AACEC-781C-42AF-BEE5-B3FE434EEF56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E97DDD3-F9F6-4D0D-BAE6-4D4834F219A3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784D42FF-EAA8-472C-BC22-6349D5DCFC56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8A9F25A-07B3-4591-A4F9-F684EAD7CCE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A58859D-84AB-4270-B704-B2BA38E6F071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DA5192D-2BD1-4259-A4C1-B6983C1372A6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D32032-86E7-4EAC-871C-606BFCF234F2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967B07B-F3A0-4308-9BB3-692D31CECCB8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376099E-0DE7-43C6-A180-CC4CD23FBFB1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81726F5-22E9-4391-849B-E53B44998E78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852DA4B-549B-4074-81DA-E5605B14A2CC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12F7DD7-D348-402D-B3F3-2006F7E2A294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AD673CB-ADF9-40B0-BE6D-C45115800096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FB9EEAB-A420-4547-9DE5-A2821F9E17CB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410F058-8853-48BC-BA28-37A531F7BA9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3EEF3CA-43F2-4310-863C-BEF130E324DF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705EA54-0112-485A-8FFF-C0B0D14B2F1B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B2C4E0FC-26D9-47C7-B413-474A20DB1797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42FDA8B1-9EFC-404C-A541-6D85668066C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907D53-64AF-4D4A-B7DE-605717AD8BE6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28F3897-E5BF-4222-8002-0BFE37825AA1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D005B1E-2008-420C-A305-D031CC5626F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848B6D61-066A-4539-9693-4EDE8B91D09F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1754BC1-A42F-4A9E-9CF4-361D6E316207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2FF8C6D-512D-44BB-8115-424639A10D25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194672E-6015-4F8D-8173-F95E6612273E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6C35C610-92B0-4879-8F22-4AAA7CD71B3D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60077B6-79AF-4723-8823-C4C479361E12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A8CE253-C380-46D4-B4B0-9D37731E76BD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47FFEA0-0AA2-4E69-A199-88FFADBC4497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FDFAAF0-0716-4F54-B622-2D000EE7BEDF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05118D4-8AB6-4F4A-9903-BAB1D41EA7C7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4287010-FC04-4708-A64A-7CC2670EDDE0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0F3676B6-34D2-4C41-BC1C-37EAE3815D73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E18409B-A9EB-4D24-BD2C-B4E6807AD310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0F51D7A-DC8C-473E-9EE0-46C0E860A024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0F0914C-4D1E-41B4-ABBB-7DE8B5965BE6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B267A7A-86D6-461D-9531-F980B469ABA2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97CF01C-E985-4639-B5B0-0E60ADDB4234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F74946F-8625-48BB-9143-07036777A02B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952EB735-8FF4-459C-BCAD-AB2CDD038CC0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4C2C902-6736-4CB2-8D06-05028F33BCF4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06BAA57-1CB9-49DB-A4BB-7D8992FA8CFA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26DF59E-E014-41ED-BA05-4E66C16F0111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B28DC1E-DB31-438B-A0C8-3F5E1F5D31CD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CF3651A6-9AA6-4A22-A7C3-6604AEDE99EC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B67FECCD-7803-41FD-BACD-F48A1DDB754E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00390819-4771-4781-9361-385191B9B645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854438A-A710-4113-84A2-0BDA8AB33ACC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71B7574-6763-4B24-85B4-5B8604C79DB8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48532DA-E61A-45EE-B737-0251368F938C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4AB4E7C-C6CA-46A4-AEAF-2E82FCB7E367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AA9EA43-F210-4CB6-A0B2-ADEAF7F27DD9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CE7EA12-BB98-4131-9B98-CCF96C3BC94A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688277D0-4126-483F-9308-8698FA6A7687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097AB23-DE4C-4037-B867-A0F40CC5971C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F40BDAB4-DF75-40A2-8559-F3B253B721CA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2C6F07C-A5EB-4CD7-8AD4-2E9D52BF3EDD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312E20E-8E97-409D-9D05-E15543ACC6E3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4AE4E4D-6191-4F94-BEAF-A53D42E60F0E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C3C2B18-9BB8-46E8-85ED-2C6335E01523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C122D7F2-0587-460D-B7B7-4BED63C54E62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F95DDE1-017B-467D-8B18-463B5A1BF995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F47F03F-46D6-43E7-8E66-772D2D424C47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094891-7D1A-42D6-9E87-80386A14C23C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2277F170-E32C-40F5-8450-82CC67A7526F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6F8182AB-239A-4020-967E-36EC8898A123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AE282D4-5304-40F1-AA4B-8E454AE1A525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1" name="Rectangle: Rounded Corners 610">
            <a:extLst>
              <a:ext uri="{FF2B5EF4-FFF2-40B4-BE49-F238E27FC236}">
                <a16:creationId xmlns:a16="http://schemas.microsoft.com/office/drawing/2014/main" id="{E84166AC-3913-410C-B6BE-C0597961AFAA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BA82B994-2B49-41E7-A411-BE1CF8B01449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8B3DF25E-29B9-4085-8A72-2A0D35A4EAC7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459C9B5-C6F7-48C9-B386-4AC933A7D523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A06E1EFC-1219-459E-BE6E-38BCD2F5AD32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CFE2C162-ED54-4B2D-9995-B7B1E51E9EC9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5BD8EE74-8FE1-42A8-9F55-9A4F6C6036B6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2B4C0B1-330A-43B0-95F9-E429C67648ED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0D935A72-8CFF-4937-8FB6-1CF17D4DFBF5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A8C2E17-E9CA-486E-82EF-0F25E060EC89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49D7228-9769-4B18-A409-97F67B4084E8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1A3349D3-497A-4036-99E1-078447B9BEEA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438D2AC0-0CC9-488B-98C1-0B64435DE81E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A91BAAA-3163-442F-8AB1-C55F7DE06995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3E0DA4C-C3A9-4EAD-9E81-E27B1C8D2AAB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CHK</a:t>
            </a: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FB73B5D6-8246-4E45-B62D-05EC9747A16F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: Rounded Corners 626">
            <a:extLst>
              <a:ext uri="{FF2B5EF4-FFF2-40B4-BE49-F238E27FC236}">
                <a16:creationId xmlns:a16="http://schemas.microsoft.com/office/drawing/2014/main" id="{B56577C9-8E63-45FA-8D7F-C835C0F656D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EAEA3A22-1EB3-4C4C-BFAF-68AF5211EE93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9D0178D7-E525-447F-8482-0C0DDEFD31F5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A6332740-BDC5-45EE-AAA2-04DE79FD147F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26783CD6-C94D-4B43-8E75-D415B1749E9C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2F1F98D7-2981-41F1-B5FC-75ACAE52E41E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B71403CF-F593-4D92-8DFB-B39A6A36EC16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B5EE3356-088B-432E-B839-FD70CC523AA5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57A41A62-C1E4-44A5-BCEA-3C1C108ECC96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F128088-6CCE-4F01-8901-DCB0A6ABE64F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28D89E0B-BABF-459F-8C87-F0E830BAADB8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4B800886-C61A-4B55-A976-6289DC27B62B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A9CC88D-0B7D-4C15-A24E-5AAEFF2291C8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ED1FB3EF-B71B-4085-AF10-7FAD9EBAA8A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170A66F1-1F1C-4663-B5C3-75C45B95C06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761CBA58-38C7-4DF8-B992-5CB05DECEBE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17B18314-3223-40C5-A3A8-8BC6D8389A76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54D59CC-9729-416D-B22D-19FFF9D3502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5111D2FB-00E2-4556-AC74-4018C99AA9D6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D206A6DE-5578-4E55-AA83-068339AF857D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8ACF561C-12D0-4539-8840-E4E5F82A4B08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389D5EC6-96AC-4C0E-B1B5-FE5AE23C7DDA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19148C73-EF7D-4584-80C0-69F426005695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9D45E5F-B673-49E7-BEAA-153BCEB5FC2E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47C21C40-AB8D-4146-81BF-5D91907D38A3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9717C7D-2611-4D7C-8C0C-74A4B83AF26D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C447E42-33E0-489E-832F-0A1B06E14F73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B2F7DB25-E239-4766-A1B7-355E6929F248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52FBE5D-5BDF-46E4-8D83-B07F0D1977A4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303BA004-FC73-4F51-B96B-0F09A3679FA0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64DA0E3B-5290-45B2-9CCA-7F676882939E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5DAC88F-BEE2-46F4-986A-44A3567A5C48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C1BD95B-6C48-43B5-A479-6A6E5F584412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81225E2A-A9D6-426C-804A-EACC8950C918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5A116BC6-DD94-4C78-BCCE-6EC93CB4C86B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0A71654-D679-48B8-9FDC-E2DAD3C34935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B13DECE7-F271-4442-B7C7-CBA600F7F456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873152A6-03BC-48D2-B782-5E07A0BE7E51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C9413E3-605A-41BB-AEE4-30A8644FB2CF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140F02C8-A5F7-43DE-B3A9-1B8FD604E663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CAF68043-9092-44A5-A44D-6EBC73B967B3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6734C867-1088-4D34-A4C0-CDB1852565A5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F7BAB1B3-845F-4147-A65B-63053793162D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1118DA98-0C54-41F2-8A0F-F74F9019274E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A2EF1823-5123-4FC7-87FD-D77CD0683457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028B190D-839F-4F1B-B953-55C0724323D5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28A27CB3-0FA6-4F29-913C-0DDBC3304E74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08769986-6413-4CFA-9E80-031F45BBE21F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DB5E34AB-CC7E-468D-962B-E0EF303A19BC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EC6A7A34-6FDD-48C3-8855-EAFF71AD9036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Rectangle: Rounded Corners 676">
            <a:extLst>
              <a:ext uri="{FF2B5EF4-FFF2-40B4-BE49-F238E27FC236}">
                <a16:creationId xmlns:a16="http://schemas.microsoft.com/office/drawing/2014/main" id="{D529B080-5E53-470A-A0A2-F565144C5BD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519538FF-9073-4DE8-83E6-DE4DB6BF29A0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42F5A4EB-FCFD-4B6E-9ECE-C18707E3162C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6D7BF697-40D5-453C-BBF0-B015CA50625D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F998C4DF-C9F0-4720-AEE0-D8DE29787527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9E239FCA-36C0-4510-9402-7C171B334634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DDBF1703-DB93-442F-8592-32A5C3E610BC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E105DF74-A4D1-42E2-B6FE-1E05183D6DAC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6C9AE85-62DD-4425-B2A5-4DCCA5DCFC5C}"/>
              </a:ext>
            </a:extLst>
          </p:cNvPr>
          <p:cNvSpPr txBox="1"/>
          <p:nvPr/>
        </p:nvSpPr>
        <p:spPr>
          <a:xfrm>
            <a:off x="903349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A83E21A5-C94A-4639-8B08-04B66623D68F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D987442-376C-4B4A-8243-19CFB96838F7}"/>
              </a:ext>
            </a:extLst>
          </p:cNvPr>
          <p:cNvSpPr txBox="1"/>
          <p:nvPr/>
        </p:nvSpPr>
        <p:spPr>
          <a:xfrm>
            <a:off x="903349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899A07A2-F86B-415C-B3AE-F6DC01BBB796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D071E1C-BF0A-4F50-8DC7-857DD57D8CBB}"/>
              </a:ext>
            </a:extLst>
          </p:cNvPr>
          <p:cNvSpPr txBox="1"/>
          <p:nvPr/>
        </p:nvSpPr>
        <p:spPr>
          <a:xfrm>
            <a:off x="903349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2A8D5EA4-D15A-4A73-8FBC-259FF4FBC179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4A2EC98-7DFF-4C2F-9526-F596D6549218}"/>
              </a:ext>
            </a:extLst>
          </p:cNvPr>
          <p:cNvSpPr txBox="1"/>
          <p:nvPr/>
        </p:nvSpPr>
        <p:spPr>
          <a:xfrm>
            <a:off x="903349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Rectangle: Rounded Corners 691">
            <a:extLst>
              <a:ext uri="{FF2B5EF4-FFF2-40B4-BE49-F238E27FC236}">
                <a16:creationId xmlns:a16="http://schemas.microsoft.com/office/drawing/2014/main" id="{5A92FD04-D5A8-4422-944E-91B6D2DC751A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: Rounded Corners 692">
            <a:extLst>
              <a:ext uri="{FF2B5EF4-FFF2-40B4-BE49-F238E27FC236}">
                <a16:creationId xmlns:a16="http://schemas.microsoft.com/office/drawing/2014/main" id="{4625E2F8-C391-4035-94BB-3AEEC3106B87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C3CA6A5-5FA8-40EF-8D20-ED728D8143F3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4F715E4E-19A0-4BE2-963C-B618ABB10C42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09970596-03AE-496B-817C-4B575A70F937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10E2DF-EFFF-4C9B-B3BB-E99531A86892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53CF4D-B239-465E-BE61-12229652516C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506B64BD-1317-4668-89F0-F93524662812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D7F10491-1C19-4B30-949A-2C8D9B02DAED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C297F704-9B40-40B6-BB62-134042A45421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8643BC76-B5E5-412E-9F27-743C9103EE65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8B665DB-DF67-4053-83F1-8F17B8CA3E19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128154D-02C1-4010-B166-4C805E27CD0D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649A28C6-5140-47F5-8929-E0B36D356446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7B49717D-22AE-41F1-B32F-9A5917F45051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B2A45E8A-190D-4FEF-918E-064BFC12E5E2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6B4DE5BA-F1FA-4EF0-9AAA-A489865B8A27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99A7A567-6B55-4BDF-80A3-5692F35CBDB0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19097557-8A4D-4784-AD18-795DDB65AD30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99FB39F0-55D5-4359-B8A9-DECDC5BE9204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B2CBC4D0-85BC-4BC4-B202-476A714DC712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D30AC74A-2E81-4B0A-898F-3DD544CD146D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C1DCDA09-E7E6-43B8-B17B-18E921B0A770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4617FCD2-A630-4081-952E-E2F9F903AE4F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24442D60-066E-46CE-ACAE-C026FE686D9D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C4A7001-1BFB-4FB8-B602-1BC725295F88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F7B2279-33C9-431A-B419-97A16370CF55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349DE3AF-BE0E-4F84-8AE5-0DB8A5DB2C36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884F7142-2C45-4131-B698-6721769F876E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CCB46B3-ED01-4E9E-BC22-B5DA8596E383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E3092BDE-DC08-4A45-B3CE-3D246C7F92D5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3D534D00-AA03-4ACA-BD71-603C7B7D9C4D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D7CAC384-DCEC-4D22-86B4-5A349D5A03E9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8AB41DAC-4BB5-4563-98DE-05EDB474E571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BC3AD336-BAB4-4C2D-AE22-17985973E08B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380A5FAF-2DF3-48D9-80A7-5E1DB3087ED7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A92703CB-08A1-4A6B-B8CD-AC886B118C4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8EB00CA4-A656-4915-9164-4F5F9205C119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021A66EF-16D8-4332-824C-A16B10E17115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80D58CA-2C0A-47A9-8FF3-29FA40D0E4BB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0DED8BC-BAFB-4D42-9975-89EEE699BB7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32F49656-0765-4069-88F1-13118168A2CF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AEC5C52-5D59-4272-B74F-C6C0A874215E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FBB66A6-35C0-422D-A72D-B304A1F5215A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A359E503-26A0-42BF-9DF2-12B8A74C5DE0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268B9309-2F74-474B-AEF7-2C3E501ADDEB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369E898A-1B0C-4986-B05F-F2D74FEFFD2B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16E6106-3058-4333-80F4-6571BF502065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7D9553C-B182-4C8B-BD84-699DEFA8A857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A27BEBB9-C0FF-4A8C-826D-9100451E58D1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E08CF7F-F87D-40F4-9E82-33FBDB1FF690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Rectangle: Rounded Corners 742">
            <a:extLst>
              <a:ext uri="{FF2B5EF4-FFF2-40B4-BE49-F238E27FC236}">
                <a16:creationId xmlns:a16="http://schemas.microsoft.com/office/drawing/2014/main" id="{7112B101-04EB-463A-BBA7-58D33FAD33EE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32B7F8F-5C19-4930-8459-11E37C32CD72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F714AA7-BAD0-4471-B840-4691B20EAA70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2487B339-D815-40A5-AC3E-457BCF8BA334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47A01434-D8D1-49F2-BF7B-59AB236A4555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0C804645-9AF3-42C0-BACF-E6E9DD9C5191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4082C323-2800-4235-A230-FB334E47E719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1F96DE13-030A-472C-8280-B572FC8A506D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00B35A9-6724-4536-B282-2C1063A58911}"/>
              </a:ext>
            </a:extLst>
          </p:cNvPr>
          <p:cNvSpPr txBox="1"/>
          <p:nvPr/>
        </p:nvSpPr>
        <p:spPr>
          <a:xfrm>
            <a:off x="11042458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ABA4A74-CE32-4837-B927-96DF16D44265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00CBDC94-FC91-4A62-9B50-2214BDEAFB44}"/>
              </a:ext>
            </a:extLst>
          </p:cNvPr>
          <p:cNvSpPr txBox="1"/>
          <p:nvPr/>
        </p:nvSpPr>
        <p:spPr>
          <a:xfrm>
            <a:off x="11042458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6B2873B5-0F6A-45EC-926A-928EAC8AD625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70A3F0A-3DEB-48D8-8B8F-00719BC17022}"/>
              </a:ext>
            </a:extLst>
          </p:cNvPr>
          <p:cNvSpPr txBox="1"/>
          <p:nvPr/>
        </p:nvSpPr>
        <p:spPr>
          <a:xfrm>
            <a:off x="11042458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2CE9D97-754A-4180-9E2C-195E6449557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66EFDAFD-483F-4389-A56D-89159F5D7CCB}"/>
              </a:ext>
            </a:extLst>
          </p:cNvPr>
          <p:cNvSpPr txBox="1"/>
          <p:nvPr/>
        </p:nvSpPr>
        <p:spPr>
          <a:xfrm>
            <a:off x="11042458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Rectangle: Rounded Corners 757">
            <a:extLst>
              <a:ext uri="{FF2B5EF4-FFF2-40B4-BE49-F238E27FC236}">
                <a16:creationId xmlns:a16="http://schemas.microsoft.com/office/drawing/2014/main" id="{E9BDBB1E-26A1-44F5-BBA1-085E0C2C716C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759" name="Rectangle: Rounded Corners 758">
            <a:extLst>
              <a:ext uri="{FF2B5EF4-FFF2-40B4-BE49-F238E27FC236}">
                <a16:creationId xmlns:a16="http://schemas.microsoft.com/office/drawing/2014/main" id="{594555EE-26AD-426B-9818-C32B51769D12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661E5454-A32E-4A0E-8A81-A8912A6AAFE9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F2FF7E1D-F65B-4D6F-8245-9B98B32FF54C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57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5C0AC65C-B675-4D4E-A3C6-3B202A3D2A99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A6929221-66B6-40B7-B81E-BFE8756EF479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24BEBFAC-A52F-489B-A733-4D58B68292D0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F915400E-7F77-4C6E-8D02-D769A6666E6E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CC2003C-9553-4609-897D-94D8BDCF12F0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C4B33ED4-E9E5-49A9-BD6F-423FB943F9DC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04821EE5-815B-4EA5-92EF-A122D6B47574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62EEFF5-D70E-4841-91DE-7BA153321319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E8004D2-8660-420E-8721-D0015721B4A0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1847E0D-2E59-48FF-B2C9-36EC0CC8A8BA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C7BB5E-270E-40F0-99A1-DE003BF16A15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4AF8B62-4270-4CEE-A3E4-745095457B59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F622623-608D-413C-A188-6D884FABA230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2F44EC3-4B71-4CEE-86AF-FFB81B3FC892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F50347F0-0C4E-4BC7-A013-52B55D0677CB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6107CF-79D0-4D0A-AA73-072B6D100F2F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B79BA71-0626-40A5-BDB2-8700270FC587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BDC8F52-7D7C-4757-A160-6A6533625D01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BAC506F-02D2-4042-8A74-E4E75710CE0A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716647B-F965-42CF-8571-D6231127C949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4ECC371-7EBA-4F6D-8DF7-92E5FADA5E87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46AE9002-51B1-48D0-AAF3-965C2914B904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96B4428-751C-4F32-87D5-9A041AEE19E5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DB75E4A-1B74-49FA-A4F7-6F0BCA1B9E97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3ED9D65-37C4-4E1B-A71A-8EE1AB9FBE65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F966EF4-2473-4C57-A161-5FC45D5EBBC6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F4587F7-23F1-4C9C-AD59-5C1177B7892F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8546E15-DF95-4EFA-B605-C2EB7332EA5A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2A460DA-6E66-4258-A3EE-EABCA1335D2A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61BCCFD-2030-43C8-8BA6-BD81B190F656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50F3BAB-AB75-440B-B746-0D5AEF2B06EC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A102617-1A7D-45B8-A6FE-308374AE9279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02583CE-6D07-470F-94B5-C5199E711E43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537C4B7-68DE-4D73-B443-C4540253FB4A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7AC6E72-675E-4BFF-BCC3-A4989F21C8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99D1462E-D9B0-4311-BEBB-F163C13DBF91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CC072C6-18C8-4884-82FD-23B58F11B830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BC25B9A-B41F-45D3-8933-1F5EFEECC761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462312D-9271-4BED-A191-108C450D4009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9C98ED4-BFF1-4D67-9F31-D4BDF1D889EC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8F36D28-5393-49AC-A89C-5DFDC50443EC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DA425B3-2131-4B3D-BCC5-B86DD6184B9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8C46320E-69AC-4A0F-8CF7-CA1EF670651A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D1BF436-F8C1-4310-B689-EC288FF6632B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9FF968E-2FA2-44A7-99F3-38762B79B57A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211CC43-DACD-4028-A46B-98246BA638FD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453E690-52D9-4CA2-B73C-01C40BB1CFCA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F4473B5-93E9-47B3-B17A-CC15EEE9DFAC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7449884-31FC-4808-854B-312C83CB6AAB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C2027A98-063B-437D-BAEE-10830741E92B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DED3AEB-FF53-41D6-AA56-F09809F82E3F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370DEDB-5EDB-4512-BBB2-BA24EFB5882A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78BBA0-095B-468B-97D1-9755792B9CA6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7A1D782-9B68-4D42-8675-B112E9FAC8A0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C7AACEC-781C-42AF-BEE5-B3FE434EEF56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E97DDD3-F9F6-4D0D-BAE6-4D4834F219A3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784D42FF-EAA8-472C-BC22-6349D5DCFC56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8A9F25A-07B3-4591-A4F9-F684EAD7CCE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A58859D-84AB-4270-B704-B2BA38E6F071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DA5192D-2BD1-4259-A4C1-B6983C1372A6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D32032-86E7-4EAC-871C-606BFCF234F2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967B07B-F3A0-4308-9BB3-692D31CECCB8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376099E-0DE7-43C6-A180-CC4CD23FBFB1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81726F5-22E9-4391-849B-E53B44998E78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852DA4B-549B-4074-81DA-E5605B14A2CC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12F7DD7-D348-402D-B3F3-2006F7E2A294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AD673CB-ADF9-40B0-BE6D-C45115800096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FB9EEAB-A420-4547-9DE5-A2821F9E17CB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410F058-8853-48BC-BA28-37A531F7BA9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3EEF3CA-43F2-4310-863C-BEF130E324DF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705EA54-0112-485A-8FFF-C0B0D14B2F1B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B2C4E0FC-26D9-47C7-B413-474A20DB1797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42FDA8B1-9EFC-404C-A541-6D85668066C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907D53-64AF-4D4A-B7DE-605717AD8BE6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28F3897-E5BF-4222-8002-0BFE37825AA1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D005B1E-2008-420C-A305-D031CC5626F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848B6D61-066A-4539-9693-4EDE8B91D09F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1754BC1-A42F-4A9E-9CF4-361D6E316207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2FF8C6D-512D-44BB-8115-424639A10D25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194672E-6015-4F8D-8173-F95E6612273E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6C35C610-92B0-4879-8F22-4AAA7CD71B3D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60077B6-79AF-4723-8823-C4C479361E12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A8CE253-C380-46D4-B4B0-9D37731E76BD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47FFEA0-0AA2-4E69-A199-88FFADBC4497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FDFAAF0-0716-4F54-B622-2D000EE7BEDF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05118D4-8AB6-4F4A-9903-BAB1D41EA7C7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4287010-FC04-4708-A64A-7CC2670EDDE0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0F3676B6-34D2-4C41-BC1C-37EAE3815D73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E18409B-A9EB-4D24-BD2C-B4E6807AD310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0F51D7A-DC8C-473E-9EE0-46C0E860A024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0F0914C-4D1E-41B4-ABBB-7DE8B5965BE6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B267A7A-86D6-461D-9531-F980B469ABA2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97CF01C-E985-4639-B5B0-0E60ADDB4234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F74946F-8625-48BB-9143-07036777A02B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952EB735-8FF4-459C-BCAD-AB2CDD038CC0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4C2C902-6736-4CB2-8D06-05028F33BCF4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06BAA57-1CB9-49DB-A4BB-7D8992FA8CFA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26DF59E-E014-41ED-BA05-4E66C16F0111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B28DC1E-DB31-438B-A0C8-3F5E1F5D31CD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CF3651A6-9AA6-4A22-A7C3-6604AEDE99EC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B67FECCD-7803-41FD-BACD-F48A1DDB754E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00390819-4771-4781-9361-385191B9B645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854438A-A710-4113-84A2-0BDA8AB33ACC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71B7574-6763-4B24-85B4-5B8604C79DB8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48532DA-E61A-45EE-B737-0251368F938C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4AB4E7C-C6CA-46A4-AEAF-2E82FCB7E367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AA9EA43-F210-4CB6-A0B2-ADEAF7F27DD9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CE7EA12-BB98-4131-9B98-CCF96C3BC94A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688277D0-4126-483F-9308-8698FA6A7687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097AB23-DE4C-4037-B867-A0F40CC5971C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F40BDAB4-DF75-40A2-8559-F3B253B721CA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2C6F07C-A5EB-4CD7-8AD4-2E9D52BF3EDD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312E20E-8E97-409D-9D05-E15543ACC6E3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4AE4E4D-6191-4F94-BEAF-A53D42E60F0E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C3C2B18-9BB8-46E8-85ED-2C6335E01523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C122D7F2-0587-460D-B7B7-4BED63C54E62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F95DDE1-017B-467D-8B18-463B5A1BF995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F47F03F-46D6-43E7-8E66-772D2D424C47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094891-7D1A-42D6-9E87-80386A14C23C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2277F170-E32C-40F5-8450-82CC67A7526F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6F8182AB-239A-4020-967E-36EC8898A123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AE282D4-5304-40F1-AA4B-8E454AE1A525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1" name="Rectangle: Rounded Corners 610">
            <a:extLst>
              <a:ext uri="{FF2B5EF4-FFF2-40B4-BE49-F238E27FC236}">
                <a16:creationId xmlns:a16="http://schemas.microsoft.com/office/drawing/2014/main" id="{E84166AC-3913-410C-B6BE-C0597961AFAA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BA82B994-2B49-41E7-A411-BE1CF8B01449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8B3DF25E-29B9-4085-8A72-2A0D35A4EAC7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459C9B5-C6F7-48C9-B386-4AC933A7D523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A06E1EFC-1219-459E-BE6E-38BCD2F5AD32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CFE2C162-ED54-4B2D-9995-B7B1E51E9EC9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5BD8EE74-8FE1-42A8-9F55-9A4F6C6036B6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2B4C0B1-330A-43B0-95F9-E429C67648ED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0D935A72-8CFF-4937-8FB6-1CF17D4DFBF5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A8C2E17-E9CA-486E-82EF-0F25E060EC89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49D7228-9769-4B18-A409-97F67B4084E8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1A3349D3-497A-4036-99E1-078447B9BEEA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438D2AC0-0CC9-488B-98C1-0B64435DE81E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A91BAAA-3163-442F-8AB1-C55F7DE06995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3E0DA4C-C3A9-4EAD-9E81-E27B1C8D2AAB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FB73B5D6-8246-4E45-B62D-05EC9747A16F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: Rounded Corners 626">
            <a:extLst>
              <a:ext uri="{FF2B5EF4-FFF2-40B4-BE49-F238E27FC236}">
                <a16:creationId xmlns:a16="http://schemas.microsoft.com/office/drawing/2014/main" id="{B56577C9-8E63-45FA-8D7F-C835C0F656D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EAEA3A22-1EB3-4C4C-BFAF-68AF5211EE93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9D0178D7-E525-447F-8482-0C0DDEFD31F5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A6332740-BDC5-45EE-AAA2-04DE79FD147F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26783CD6-C94D-4B43-8E75-D415B1749E9C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2F1F98D7-2981-41F1-B5FC-75ACAE52E41E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B71403CF-F593-4D92-8DFB-B39A6A36EC16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B5EE3356-088B-432E-B839-FD70CC523AA5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57A41A62-C1E4-44A5-BCEA-3C1C108ECC96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F128088-6CCE-4F01-8901-DCB0A6ABE64F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28D89E0B-BABF-459F-8C87-F0E830BAADB8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4B800886-C61A-4B55-A976-6289DC27B62B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A9CC88D-0B7D-4C15-A24E-5AAEFF2291C8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ED1FB3EF-B71B-4085-AF10-7FAD9EBAA8A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170A66F1-1F1C-4663-B5C3-75C45B95C06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761CBA58-38C7-4DF8-B992-5CB05DECEBE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17B18314-3223-40C5-A3A8-8BC6D8389A76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54D59CC-9729-416D-B22D-19FFF9D3502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5111D2FB-00E2-4556-AC74-4018C99AA9D6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D206A6DE-5578-4E55-AA83-068339AF857D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8ACF561C-12D0-4539-8840-E4E5F82A4B08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389D5EC6-96AC-4C0E-B1B5-FE5AE23C7DDA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19148C73-EF7D-4584-80C0-69F426005695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9D45E5F-B673-49E7-BEAA-153BCEB5FC2E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47C21C40-AB8D-4146-81BF-5D91907D38A3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9717C7D-2611-4D7C-8C0C-74A4B83AF26D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C447E42-33E0-489E-832F-0A1B06E14F73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B2F7DB25-E239-4766-A1B7-355E6929F248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52FBE5D-5BDF-46E4-8D83-B07F0D1977A4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303BA004-FC73-4F51-B96B-0F09A3679FA0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64DA0E3B-5290-45B2-9CCA-7F676882939E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5DAC88F-BEE2-46F4-986A-44A3567A5C48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C1BD95B-6C48-43B5-A479-6A6E5F584412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81225E2A-A9D6-426C-804A-EACC8950C918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5A116BC6-DD94-4C78-BCCE-6EC93CB4C86B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0A71654-D679-48B8-9FDC-E2DAD3C34935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B13DECE7-F271-4442-B7C7-CBA600F7F456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873152A6-03BC-48D2-B782-5E07A0BE7E51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C9413E3-605A-41BB-AEE4-30A8644FB2CF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140F02C8-A5F7-43DE-B3A9-1B8FD604E663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CAF68043-9092-44A5-A44D-6EBC73B967B3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6734C867-1088-4D34-A4C0-CDB1852565A5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F7BAB1B3-845F-4147-A65B-63053793162D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1118DA98-0C54-41F2-8A0F-F74F9019274E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A2EF1823-5123-4FC7-87FD-D77CD0683457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028B190D-839F-4F1B-B953-55C0724323D5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28A27CB3-0FA6-4F29-913C-0DDBC3304E74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08769986-6413-4CFA-9E80-031F45BBE21F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DB5E34AB-CC7E-468D-962B-E0EF303A19BC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EC6A7A34-6FDD-48C3-8855-EAFF71AD9036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Rectangle: Rounded Corners 676">
            <a:extLst>
              <a:ext uri="{FF2B5EF4-FFF2-40B4-BE49-F238E27FC236}">
                <a16:creationId xmlns:a16="http://schemas.microsoft.com/office/drawing/2014/main" id="{D529B080-5E53-470A-A0A2-F565144C5BD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519538FF-9073-4DE8-83E6-DE4DB6BF29A0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42F5A4EB-FCFD-4B6E-9ECE-C18707E3162C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6D7BF697-40D5-453C-BBF0-B015CA50625D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F998C4DF-C9F0-4720-AEE0-D8DE29787527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9E239FCA-36C0-4510-9402-7C171B334634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DDBF1703-DB93-442F-8592-32A5C3E610BC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E105DF74-A4D1-42E2-B6FE-1E05183D6DAC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6C9AE85-62DD-4425-B2A5-4DCCA5DCFC5C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A83E21A5-C94A-4639-8B08-04B66623D68F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D987442-376C-4B4A-8243-19CFB96838F7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899A07A2-F86B-415C-B3AE-F6DC01BBB796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D071E1C-BF0A-4F50-8DC7-857DD57D8CBB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2A8D5EA4-D15A-4A73-8FBC-259FF4FBC179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4A2EC98-7DFF-4C2F-9526-F596D6549218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2" name="Rectangle: Rounded Corners 691">
            <a:extLst>
              <a:ext uri="{FF2B5EF4-FFF2-40B4-BE49-F238E27FC236}">
                <a16:creationId xmlns:a16="http://schemas.microsoft.com/office/drawing/2014/main" id="{5A92FD04-D5A8-4422-944E-91B6D2DC751A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: Rounded Corners 692">
            <a:extLst>
              <a:ext uri="{FF2B5EF4-FFF2-40B4-BE49-F238E27FC236}">
                <a16:creationId xmlns:a16="http://schemas.microsoft.com/office/drawing/2014/main" id="{4625E2F8-C391-4035-94BB-3AEEC3106B87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C3CA6A5-5FA8-40EF-8D20-ED728D8143F3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4F715E4E-19A0-4BE2-963C-B618ABB10C42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09970596-03AE-496B-817C-4B575A70F937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10E2DF-EFFF-4C9B-B3BB-E99531A86892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53CF4D-B239-465E-BE61-12229652516C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506B64BD-1317-4668-89F0-F93524662812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D7F10491-1C19-4B30-949A-2C8D9B02DAED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C297F704-9B40-40B6-BB62-134042A45421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8643BC76-B5E5-412E-9F27-743C9103EE65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8B665DB-DF67-4053-83F1-8F17B8CA3E19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128154D-02C1-4010-B166-4C805E27CD0D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649A28C6-5140-47F5-8929-E0B36D356446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7B49717D-22AE-41F1-B32F-9A5917F45051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B2A45E8A-190D-4FEF-918E-064BFC12E5E2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6B4DE5BA-F1FA-4EF0-9AAA-A489865B8A27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99A7A567-6B55-4BDF-80A3-5692F35CBDB0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19097557-8A4D-4784-AD18-795DDB65AD30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99FB39F0-55D5-4359-B8A9-DECDC5BE9204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B2CBC4D0-85BC-4BC4-B202-476A714DC712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D30AC74A-2E81-4B0A-898F-3DD544CD146D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C1DCDA09-E7E6-43B8-B17B-18E921B0A770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4617FCD2-A630-4081-952E-E2F9F903AE4F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24442D60-066E-46CE-ACAE-C026FE686D9D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C4A7001-1BFB-4FB8-B602-1BC725295F88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F7B2279-33C9-431A-B419-97A16370CF55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349DE3AF-BE0E-4F84-8AE5-0DB8A5DB2C36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884F7142-2C45-4131-B698-6721769F876E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CCB46B3-ED01-4E9E-BC22-B5DA8596E383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E3092BDE-DC08-4A45-B3CE-3D246C7F92D5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3D534D00-AA03-4ACA-BD71-603C7B7D9C4D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D7CAC384-DCEC-4D22-86B4-5A349D5A03E9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8AB41DAC-4BB5-4563-98DE-05EDB474E571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BC3AD336-BAB4-4C2D-AE22-17985973E08B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380A5FAF-2DF3-48D9-80A7-5E1DB3087ED7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A92703CB-08A1-4A6B-B8CD-AC886B118C4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8EB00CA4-A656-4915-9164-4F5F9205C119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021A66EF-16D8-4332-824C-A16B10E17115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80D58CA-2C0A-47A9-8FF3-29FA40D0E4BB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0DED8BC-BAFB-4D42-9975-89EEE699BB7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32F49656-0765-4069-88F1-13118168A2CF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AEC5C52-5D59-4272-B74F-C6C0A874215E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FBB66A6-35C0-422D-A72D-B304A1F5215A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A359E503-26A0-42BF-9DF2-12B8A74C5DE0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268B9309-2F74-474B-AEF7-2C3E501ADDEB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369E898A-1B0C-4986-B05F-F2D74FEFFD2B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16E6106-3058-4333-80F4-6571BF502065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7D9553C-B182-4C8B-BD84-699DEFA8A857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A27BEBB9-C0FF-4A8C-826D-9100451E58D1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E08CF7F-F87D-40F4-9E82-33FBDB1FF690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Rectangle: Rounded Corners 742">
            <a:extLst>
              <a:ext uri="{FF2B5EF4-FFF2-40B4-BE49-F238E27FC236}">
                <a16:creationId xmlns:a16="http://schemas.microsoft.com/office/drawing/2014/main" id="{7112B101-04EB-463A-BBA7-58D33FAD33EE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32B7F8F-5C19-4930-8459-11E37C32CD72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F714AA7-BAD0-4471-B840-4691B20EAA70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2487B339-D815-40A5-AC3E-457BCF8BA334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47A01434-D8D1-49F2-BF7B-59AB236A4555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0C804645-9AF3-42C0-BACF-E6E9DD9C5191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4082C323-2800-4235-A230-FB334E47E719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1F96DE13-030A-472C-8280-B572FC8A506D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00B35A9-6724-4536-B282-2C1063A58911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ABA4A74-CE32-4837-B927-96DF16D44265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00CBDC94-FC91-4A62-9B50-2214BDEAFB44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6B2873B5-0F6A-45EC-926A-928EAC8AD625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70A3F0A-3DEB-48D8-8B8F-00719BC17022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2CE9D97-754A-4180-9E2C-195E6449557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66EFDAFD-483F-4389-A56D-89159F5D7CCB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8" name="Rectangle: Rounded Corners 757">
            <a:extLst>
              <a:ext uri="{FF2B5EF4-FFF2-40B4-BE49-F238E27FC236}">
                <a16:creationId xmlns:a16="http://schemas.microsoft.com/office/drawing/2014/main" id="{E9BDBB1E-26A1-44F5-BBA1-085E0C2C716C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759" name="Rectangle: Rounded Corners 758">
            <a:extLst>
              <a:ext uri="{FF2B5EF4-FFF2-40B4-BE49-F238E27FC236}">
                <a16:creationId xmlns:a16="http://schemas.microsoft.com/office/drawing/2014/main" id="{594555EE-26AD-426B-9818-C32B51769D12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661E5454-A32E-4A0E-8A81-A8912A6AAFE9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F2FF7E1D-F65B-4D6F-8245-9B98B32FF54C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347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096EF9-4079-4F20-9126-A342DC8C9F46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D3494-7BBA-4F15-A223-CBF130B602A3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817EB3-4845-4F07-AFC0-88A55A276FEE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EB91C-E712-43A7-9732-556497DAC7BF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B755BC-2785-4AB1-BC15-915F8FFD3BC6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3714F3-373C-4DD4-846D-30DDC7F826EA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C62D1-BB90-40CB-AA19-F07BDC33567C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F514-8521-468E-9FE9-10B805A1B60A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7E2B4-BE3C-4FB9-8CE3-3EBFC19433C7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824DAB-9834-4BE9-B395-6F392554D75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CA37E2-D467-4C60-BA59-35DD98DCF2D1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12A771-3E3D-437F-9A86-6C113888A182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916BC2-6E25-4177-85BA-119D35C461A9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C1F19-62E6-49B6-AE8C-1C2AFDA05C7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1787F3-FA73-42E9-8C90-C42DA168E488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26B12C-360E-4664-9A2F-0A615CEC8DFE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5448C71-A7C6-46E3-ABDB-4FA05A237A1B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0C83-309E-4640-9F90-07323A005A13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652EC7-99D4-4254-A2BA-9AE9D1DAE56B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7CD06B-8CEB-43E8-8408-1809C8B2350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D21EFA9-72CD-4499-9EE5-6DB8561B05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185025-B269-46FB-9AB3-89AE1AC27686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812F4E-4E4A-4D7D-ABC9-32B5A2A658B0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B3B3510-A3E0-4651-BE08-80293936949D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86CED2-5C89-4CB2-84B7-046C85F3FA75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08B39-5C55-4D6E-89AD-F38D18A76B8F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5E36B4-8EB6-466C-8951-ACCD22763F2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3CEC55-ECF9-4F27-91D5-C0457850ED66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C1A502-1305-4D32-9115-DD0CBC68BF3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83C876-63E0-462C-A8FA-CF85414AAB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179B6BE-2BF0-4DBF-A07E-01C990EF92AF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4D85C-DE06-410B-8E1E-35718C40E8A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369FE2-8028-4514-B22F-D3F7F5DBB9B9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4A3C74-DAEA-491D-A283-90EF9ED12BE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698FA6-EB35-4626-9068-AC4523B7269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C0E942-9555-4C8E-BA77-5E9F5B830EE9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85953F-04A0-4C37-AC74-A907541D96F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E27C66-AD33-46DF-9C04-F2F628BB187C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027D80-F995-418E-9D0D-F27E4C63179A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6BF3C43-704C-41FE-B37E-C329BE7C4EBF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EA616C-99AC-41EB-BB11-39945227618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4E6D4D-E40E-486B-A99E-D0FE38D1B9B1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CE07E28-C59D-4258-8A56-D20D6B962302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6B5EBE-815C-4EE0-A6AB-5F728CB29226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68C8E4C-5A86-4B54-B0D2-8EDE592A69E9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96022-4464-4744-BDFB-D003F1699837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DD3105-16AB-433B-9CE4-24BF3D3E7C9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37310E-6DC6-49CC-B5B3-14935B7C47EE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DE2F40-07D1-4D36-973C-2C2C7BB40A7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69E442-C1BB-4EB8-8B10-EBC5DD82BDE5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B15D06-C3A6-4D87-972F-A24D11CA402D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80D3878-C1BB-4DFB-97B9-21CA4E1F2734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FB50C21-490C-4CB0-A186-FB72DEEF2EB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C743A8-BA45-41A4-9372-891F5AF00165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D15E18-D9E2-4493-B38D-FE6834B60BF2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8D0C0C-8A7E-4E47-8022-7DB10293EDFD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DB2CBC-F8FD-484E-8979-44B7FD050766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C6D7A6-0A8B-4CC1-86E5-34CF8CB5E6D3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B211C-1940-44FE-BB54-CF0BB5AA966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B4C9A74-3D85-472D-A1C2-BA847256721E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551CA8E-6406-4273-AFE7-A18F0935360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A900C3-0B4D-4F48-96A0-82660F832D2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Active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6D580A-534D-4DBA-B002-59FE5A66246A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ABA9D4-0952-42C5-ABBF-F7915FFBE3A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BDF0AD0-783E-4274-848E-7647A4680DE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E419CE1-9F59-48D1-977A-7B37D8B77D0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79A3D8E3-D6F5-465D-9BD0-2CC7BB1A098D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CCD5C945-E508-4106-9D3E-077C7270E9F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B56ECAD-F43B-403C-9620-8D82E9B4AA5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B190A50-D58E-4887-B1B4-5EF52DC7BBF7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3D966E4-1499-494C-B0FF-122DDA580B3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1DFFCD9-8E65-4D1C-940F-16CC896E2DD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7B6266-6FE9-4451-960C-B7DEC2BB15CE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7E41373-8573-4C9E-9919-E03F1DA6345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6D31E3-C83F-407E-9474-3F4CC854A257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DB80D452-933C-4001-9486-E136AA7B1A3B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AFBCE6C-4B60-43EE-A6A8-29AF629D71D5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8069AEF-E5ED-4051-B8B4-244FD8652D3F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1417681-1D98-4629-A203-467DD49FE982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43EB23B-1C2D-40EF-B19E-2E9295689532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3AF6838-EF65-4BA3-9421-C0F31FFAA88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6250E1B-FC81-40C6-B0D3-5124844AA69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8E2BED25-F518-44BF-AB29-8CF16EDA493F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DE0F470-83A3-4880-AC4D-901FE8787A2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F6F9A07-0EE7-49D4-A6D3-2A7AC1225500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4F9ADBF-B62E-48F7-BEAE-F54431C5E98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68A397-C64E-419C-A282-2EE4787E95E0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6D54158-4E86-456F-A285-9E71C62385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4D805DE-BA1D-493F-86B4-097A9254D59F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FDFB9BBC-1683-48C4-A374-DF45B7A9B35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17314A1-77FF-4F86-8329-22503F9DAB43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0F7CC03-7C6B-4D95-8953-923B9A5F401E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98F77FB-424A-4FB4-8C02-9E33D8ED1DEE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9DDD4B1-6048-4CA9-8BAD-F9548A4B40A8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3450B71-71B3-472F-985B-FC57936EEFE2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C663F35-A106-4D58-A2DA-AE0A807B096F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C9B1561A-4BE6-46DF-8F95-8FF2376E777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50B0797-D28B-4FCA-B356-A9E9079B54D7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E9E2691-E486-4F3E-BE87-7A3D50DE2EF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AFC9451-A82A-4C94-A86B-F75C86E34D08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FE109-26C6-4F71-B8BD-651DBDB39993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D51635-5D3A-44DA-8442-ED200A51BE6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1055828-B7B5-48F2-8541-0F7B0D058A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BCC224EA-33D2-424C-8FFC-6061A28724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476BFD3B-1709-4845-9DAC-715594EB402A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29EE23B-29A7-40D3-912B-94E873CC5AC1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62627AD-BA09-4D2F-BA6F-8872D283AC1A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D183927-C75F-403D-9431-B89DF30A9B3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68060B1-DA77-47E6-80BC-724AE9C95767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855A2CE-4583-4015-AB16-E1EA6CAD89E6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94E7FB13-FA07-4CE7-B105-6D09BA206E88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2BB3FFC-412F-40A5-9F4B-688CF5814D2F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6A4C65E-7E69-41F9-8A26-D2D33AB46514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5751AAE-4198-4010-9507-FEEC2F4F925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75A1CA4-2F91-4295-81D9-EFBD55F11477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55829BB-DDF6-4736-A27E-E0EC0759EB95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282B0A0-A76E-490F-B959-39B012486CF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DFD64D39-D637-4649-8642-787710CD2443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A38F2D6B-664D-46B8-A126-B7C0A4DAB03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384073D-B0E5-4FDC-8332-9298F77153B6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7826724-BC4A-4800-83E8-ADB5AC5906E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7A4526C-8837-4FDB-A294-450F3DE29286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548E4BF-FD78-4DA1-846E-1D81E6AA3500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F067DF2-BF0F-459F-BFE4-3FDEB7100FA4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7FBBD-EA94-494C-99DA-8210D0EF0F38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C4F69BF-FDC0-421E-968D-692255DD94E7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F735CD2-88A1-44EA-9935-5079A37D360F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353713D-DC87-4C52-9B8D-713C82D75065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EB55CCF-953A-4A72-A3D3-C181905B40A5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24D475-0D43-4EA0-A630-BF4ED5D9AAF7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89BE588-C01C-4DE3-B265-11CC880B2AAD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CA073C69-EFA2-4E4B-847B-B9DC56899D23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00F0BF57-7949-47D6-86BE-BC5D70C6843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4408DB6B-0F51-4CEE-B015-1C51E0720BF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8B4F26C-D5A7-4096-938F-4354315819E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116F6B5-C08B-4C74-9F3E-D864F17C6C86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13A0FA0E-C9DA-436A-A932-795FF07A9513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33194997-3D8C-4391-90B2-56E2AB0011F3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4ECDCF3-36FC-4088-9EA0-1DE2618CCAC9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1B5E7FA-B9C0-4885-8B1D-4E0B064ACA61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D3A701D-13AB-4E72-B586-D803755569BC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0D82E37-BB23-41C2-9818-D3BE7E30910A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B499BB2-0281-42C5-ABB9-754590821937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C7727AD-0803-4251-9770-9537BB614F73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C1BF314-6D73-4BFE-A06C-BB600AA454C0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4DD9C9E-8EB4-461B-8271-DDDD5DF28596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4BBC2FBB-9933-4901-A9FC-38E2E3F726E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356824-7CAB-4F37-822E-B78D9425E33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925A0-96DF-44F0-AC28-1E1A57BC021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9976D7F-EFF4-4C2E-901B-3318F596C99C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9BA4010-F40C-4CF9-AB2A-94C752E7035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F6AF468-BDB1-465F-A553-15CA865A903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74E80B9-5C58-49BB-83AF-68CB2A2B7823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E6582175-E04D-427C-8429-6229C21771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E55552E-63A1-46DD-9977-96DC64882577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1F4F48E8-AB0E-4823-9689-1E6A1809E90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6910BB7-D432-46D3-B9E7-1F50B7DC7B8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5BCB8124-AD48-43D1-9A1C-31F4E897AD9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790BF5-CBE8-40C8-BD96-7868332B75D9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ECE62B8-1F92-4675-8BC0-DC05F17D76FD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14DB10A-8C6C-4E60-9486-79FFAFD61FE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1CBF380-7C79-411A-BAAC-7C4247481FC5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33707CC-11A4-4E26-B832-D64C3B3FFFA5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27CA40D-A5EA-40CF-B991-EF9D7B046878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DBD87F6-EB32-47AE-A8EA-35B01F67A7FF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9433C88A-26BF-4CC3-ABE0-161FA6AB647F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CA88630-C33A-4398-85B1-53BE4B923EF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A024814-1AEC-4318-8BCC-5260000C2B02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A675F67-0FFE-4EAA-AF8B-781BF213599F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9502FA20-3DF5-4D6A-BFD9-828C9965FC73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86C3C18-2D30-43A1-8376-B1EB40944D99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810B5BA8-6CBB-479E-AA3A-3BAFC124161B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981D58A-CE3C-4FE5-BBEE-4504D95A2EFB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762A528-C351-40D5-A166-7A33976E96D5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1F9BD785-9C77-4398-9B0E-9C3CF58F65B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6D441B8-083C-4280-AADE-17EEAB3AEEC2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CB8F9219-D3EA-46F9-8086-5E9ECDA44427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27CD41-EF25-4A1A-8653-498718CE9146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55A60D3-755E-4826-83DA-7E3DEF38E21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995A71FC-D3B3-41E8-96E3-791C244E495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745F8AF-0CD5-4E1D-9B32-6127E43F0799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A9AEA41-C441-4EBF-8A94-B097C054D48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2F7E0DA-4280-4B12-8FD9-1C0F6DF16B00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E703A54C-D384-4E6C-9CCA-01C177F7303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1B77C11-5532-45AB-A88E-16B39F5C54D8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B6B47C1-DFEB-44DB-9410-3F15B7CF70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E80747-9819-43B1-9A7E-18D8A2FCEE3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97F9823-B6C8-4DB7-B35F-D0902CDA700F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A49439A-41DA-4084-9CB6-082E8DFB414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E6471A1-4F25-4E02-B95F-BFAB470FB85A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C41F9CB-6C24-4BAF-8CBA-3EEE32473438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C745405-CC5B-4184-9B1D-FE2163E2DBE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2D95108-2C6B-43CA-90B1-7C636CDC4360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051107D-C6E9-457C-803E-A0CA0ADBCDC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A8239C3-C0A2-4B4A-AB35-21F15DD4FB5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30A1E793-FE41-4ED8-A3D1-AEBC6F3E9E2F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390997D-27CE-47D3-8A67-74ED118B97B1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300F93C-ED78-4CDD-9348-777F91FC5E92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EE82F5AB-33F4-4C06-A4C1-A68B0F383DD2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5B0D7739-D028-4519-A757-290D0A0D99C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DEFA6EC-C1C8-4EF8-A466-FD9F200D4A57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AAFB21E-A0DA-4374-B4CD-640E0BE22FD4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7E306B96-F3DD-43AA-8280-BE33ED2EEB5C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6A6379B2-D81A-47BC-BC47-2AB2E20EA28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FA6BE46-DED8-44F9-8156-EEB4B3D94A38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C6315BF-8594-43B4-975C-CC018CE1E3D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71E489F-A879-4E70-A216-B55E7A91E8E0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99EC361D-9140-4A99-A521-C94B0406F1C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065A954D-B399-4701-A81C-6014F9B53562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69A1A8E-BA20-4440-ABCE-F2668EB3EC06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63C4B3EF-60CD-4FF5-8E5C-135CACFDD79B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FA8DAC16-AF4A-42FD-8240-FC9F05F993D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AE60009-E8C5-4031-A609-192A39D5D7C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32E68B-EB98-4364-AFAC-DB43F724F941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040A323E-F9D6-4B91-8FA3-3C1B36911631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55842A3-6E5F-45F9-B037-F4576FD1904D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818C5CFB-3EF9-4529-871A-BDFAA09413F8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50AA6C9-F1A2-4709-82B6-F2BD44434D1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F095D0-813B-49F8-BFFA-C734F1CF27DA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5F2FAB42-9F3E-4EB9-9CA1-9479576A79C0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39A1962-E859-463D-8E8A-AC7A6456373A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C1E8DCB2-BD79-4CDE-A8B3-C413A9A346C4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58F651B-46D0-4C1D-8186-DCAC1687068E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7D19E76-0712-47BA-9CA3-F04DD68A67D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3C25B3-E15B-4E16-BA44-52EB8AEB8612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EB00FDA-BD16-452E-A649-F91CBC6E57C0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6D6A9A98-217B-456B-8C80-084433211AAB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9C8066B-4420-476C-8A99-DB7F90D5EF27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10002FA2-0850-484E-B971-14C39EFEC1B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8571665D-3FDA-43D5-84D6-929703D085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77BCF27-CEFB-46E3-8D89-73B308925D5E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EE41F9E-1D57-420F-A36C-5D6E2CEB38CF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64A9349-DA26-4C67-8920-E1134614480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2AC14D1-40E4-47C2-8A93-258B1B85D6E2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9CFDD1D3-9933-43A5-A878-F6910BE7462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85802C93-7B4E-4450-B7CC-1BF94DA9850D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4CD716-0E44-4DFE-9CB8-9F04D022F263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B0C138-564F-4729-A6F7-859E9B317DC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A88D4C5-0522-4432-BCC7-B3D8E5A0DBD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97F2BA7-AA3A-42F2-9E90-7D4EE111A06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972018A-450D-46F4-B587-78D36D0FCD7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B0C184E-79BE-4890-B1D1-AE678B84A19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B19289A7-CF99-496A-87C8-1375E0C1D93E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5328A65-F105-49C4-B5F1-09C1A85F0E3E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29E9CE2-0EF5-467E-9C15-3D39946801B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7245928-4916-41AE-BB22-4C79D7C2670E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702ABDE-E44D-4174-B924-ED25A7369951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E04B6D7-A15F-4D67-AD9F-759CFF7C8B94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DB0EF-6ADE-499E-8D77-15A2FFDB05A6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521407FD-7554-49BB-8F6D-F7FE490FC539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058E595D-AD7C-4E49-BD17-84D955ABC699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3FEBCD5-3928-4AE6-96CA-1A7FF89C00FD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4DB8CFF-10B0-48B7-99C7-1AE1764B93F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FA260C8-8534-4A05-9F33-F01356CAF37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35CC7C0-5939-4AFA-8577-71885D3A0B44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27A33B41-16E3-4A47-8323-7CEDFCD2C3C4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2259D9D3-DDD0-4E29-8346-40BB9D455E5E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0D4A759-0DE7-4619-A5BF-DBC6DC28375A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AC140FED-65AE-420E-85A1-568CDC9EDB3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E0E27F4-DFCC-417A-B9AD-FDBD231ADAD3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6CF5AF2-9542-40BE-9791-F40DB0CAA95D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3A9F4A1-812B-4F52-A6F5-8ABC00689235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4C97A3C-71A9-4D8D-A474-01ABCF8D332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9EFCF4E-B118-4F6C-A80C-7FBB281FF974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A940481-FAAD-46DA-9291-B05D93E97E9F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038123CC-CC13-4C63-B93E-775597CBFD9B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3EB76C3-684B-4B06-9156-7D4A82813504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F7B4F0C-476D-4A20-A17A-237B00075FD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787E13AC-2032-4600-B407-4B295AE04894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5FCEA905-A124-42A0-931E-A4DA13F9AA1B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420F4DE0-BA9F-4604-A6A4-029FA4F6E2F8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A06F8AA2-D000-4AE4-9E74-A6F5DC87CF00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ED124DB-94B5-4E9B-9CA5-0694CA845392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52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096EF9-4079-4F20-9126-A342DC8C9F46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D3494-7BBA-4F15-A223-CBF130B602A3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817EB3-4845-4F07-AFC0-88A55A276FEE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EB91C-E712-43A7-9732-556497DAC7BF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B755BC-2785-4AB1-BC15-915F8FFD3BC6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3714F3-373C-4DD4-846D-30DDC7F826EA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C62D1-BB90-40CB-AA19-F07BDC33567C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F514-8521-468E-9FE9-10B805A1B60A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7E2B4-BE3C-4FB9-8CE3-3EBFC19433C7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824DAB-9834-4BE9-B395-6F392554D75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CA37E2-D467-4C60-BA59-35DD98DCF2D1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12A771-3E3D-437F-9A86-6C113888A182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916BC2-6E25-4177-85BA-119D35C461A9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C1F19-62E6-49B6-AE8C-1C2AFDA05C7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1787F3-FA73-42E9-8C90-C42DA168E488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26B12C-360E-4664-9A2F-0A615CEC8DFE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5448C71-A7C6-46E3-ABDB-4FA05A237A1B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0C83-309E-4640-9F90-07323A005A13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652EC7-99D4-4254-A2BA-9AE9D1DAE56B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7CD06B-8CEB-43E8-8408-1809C8B2350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D21EFA9-72CD-4499-9EE5-6DB8561B0578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185025-B269-46FB-9AB3-89AE1AC27686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812F4E-4E4A-4D7D-ABC9-32B5A2A658B0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B3B3510-A3E0-4651-BE08-80293936949D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86CED2-5C89-4CB2-84B7-046C85F3FA75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08B39-5C55-4D6E-89AD-F38D18A76B8F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5E36B4-8EB6-466C-8951-ACCD22763F2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3CEC55-ECF9-4F27-91D5-C0457850ED66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C1A502-1305-4D32-9115-DD0CBC68BF3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83C876-63E0-462C-A8FA-CF85414AABAA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179B6BE-2BF0-4DBF-A07E-01C990EF92AF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44D85C-DE06-410B-8E1E-35718C40E8A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369FE2-8028-4514-B22F-D3F7F5DBB9B9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4A3C74-DAEA-491D-A283-90EF9ED12BEC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698FA6-EB35-4626-9068-AC4523B7269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C0E942-9555-4C8E-BA77-5E9F5B830EE9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85953F-04A0-4C37-AC74-A907541D96F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E27C66-AD33-46DF-9C04-F2F628BB187C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027D80-F995-418E-9D0D-F27E4C63179A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6BF3C43-704C-41FE-B37E-C329BE7C4EBF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EA616C-99AC-41EB-BB11-39945227618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4E6D4D-E40E-486B-A99E-D0FE38D1B9B1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CE07E28-C59D-4258-8A56-D20D6B962302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6B5EBE-815C-4EE0-A6AB-5F728CB29226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68C8E4C-5A86-4B54-B0D2-8EDE592A69E9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96022-4464-4744-BDFB-D003F1699837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DD3105-16AB-433B-9CE4-24BF3D3E7C93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37310E-6DC6-49CC-B5B3-14935B7C47EE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DE2F40-07D1-4D36-973C-2C2C7BB40A7A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69E442-C1BB-4EB8-8B10-EBC5DD82BDE5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B15D06-C3A6-4D87-972F-A24D11CA402D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80D3878-C1BB-4DFB-97B9-21CA4E1F2734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FB50C21-490C-4CB0-A186-FB72DEEF2EB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8C743A8-BA45-41A4-9372-891F5AF00165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D15E18-D9E2-4493-B38D-FE6834B60BF2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8D0C0C-8A7E-4E47-8022-7DB10293EDFD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DB2CBC-F8FD-484E-8979-44B7FD050766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C6D7A6-0A8B-4CC1-86E5-34CF8CB5E6D3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B211C-1940-44FE-BB54-CF0BB5AA966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B4C9A74-3D85-472D-A1C2-BA847256721E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551CA8E-6406-4273-AFE7-A18F0935360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A900C3-0B4D-4F48-96A0-82660F832D2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6D580A-534D-4DBA-B002-59FE5A66246A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ABA9D4-0952-42C5-ABBF-F7915FFBE3A0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BDF0AD0-783E-4274-848E-7647A4680DE9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E419CE1-9F59-48D1-977A-7B37D8B77D0F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Active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79A3D8E3-D6F5-465D-9BD0-2CC7BB1A098D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CCD5C945-E508-4106-9D3E-077C7270E9F0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B56ECAD-F43B-403C-9620-8D82E9B4AA5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B190A50-D58E-4887-B1B4-5EF52DC7BBF7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3D966E4-1499-494C-B0FF-122DDA580B33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1DFFCD9-8E65-4D1C-940F-16CC896E2DD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7B6266-6FE9-4451-960C-B7DEC2BB15CE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7E41373-8573-4C9E-9919-E03F1DA63451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6D31E3-C83F-407E-9474-3F4CC854A257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DB80D452-933C-4001-9486-E136AA7B1A3B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AFBCE6C-4B60-43EE-A6A8-29AF629D71D5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8069AEF-E5ED-4051-B8B4-244FD8652D3F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1417681-1D98-4629-A203-467DD49FE982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43EB23B-1C2D-40EF-B19E-2E9295689532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3AF6838-EF65-4BA3-9421-C0F31FFAA889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6250E1B-FC81-40C6-B0D3-5124844AA69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8E2BED25-F518-44BF-AB29-8CF16EDA493F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DE0F470-83A3-4880-AC4D-901FE8787A29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F6F9A07-0EE7-49D4-A6D3-2A7AC1225500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4F9ADBF-B62E-48F7-BEAE-F54431C5E98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68A397-C64E-419C-A282-2EE4787E95E0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6D54158-4E86-456F-A285-9E71C62385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4D805DE-BA1D-493F-86B4-097A9254D59F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FDFB9BBC-1683-48C4-A374-DF45B7A9B35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17314A1-77FF-4F86-8329-22503F9DAB43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0F7CC03-7C6B-4D95-8953-923B9A5F401E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98F77FB-424A-4FB4-8C02-9E33D8ED1DEE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9DDD4B1-6048-4CA9-8BAD-F9548A4B40A8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3450B71-71B3-472F-985B-FC57936EEFE2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C663F35-A106-4D58-A2DA-AE0A807B096F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C9B1561A-4BE6-46DF-8F95-8FF2376E777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50B0797-D28B-4FCA-B356-A9E9079B54D7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E9E2691-E486-4F3E-BE87-7A3D50DE2EF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AFC9451-A82A-4C94-A86B-F75C86E34D08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FE109-26C6-4F71-B8BD-651DBDB39993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D51635-5D3A-44DA-8442-ED200A51BE6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1055828-B7B5-48F2-8541-0F7B0D058A5F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BCC224EA-33D2-424C-8FFC-6061A287242F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476BFD3B-1709-4845-9DAC-715594EB402A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29EE23B-29A7-40D3-912B-94E873CC5AC1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62627AD-BA09-4D2F-BA6F-8872D283AC1A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D183927-C75F-403D-9431-B89DF30A9B3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68060B1-DA77-47E6-80BC-724AE9C95767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855A2CE-4583-4015-AB16-E1EA6CAD89E6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94E7FB13-FA07-4CE7-B105-6D09BA206E88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2BB3FFC-412F-40A5-9F4B-688CF5814D2F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6A4C65E-7E69-41F9-8A26-D2D33AB46514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5751AAE-4198-4010-9507-FEEC2F4F925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75A1CA4-2F91-4295-81D9-EFBD55F11477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55829BB-DDF6-4736-A27E-E0EC0759EB95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282B0A0-A76E-490F-B959-39B012486CF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DFD64D39-D637-4649-8642-787710CD2443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A38F2D6B-664D-46B8-A126-B7C0A4DAB03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384073D-B0E5-4FDC-8332-9298F77153B6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7826724-BC4A-4800-83E8-ADB5AC5906E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7A4526C-8837-4FDB-A294-450F3DE29286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548E4BF-FD78-4DA1-846E-1D81E6AA3500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F067DF2-BF0F-459F-BFE4-3FDEB7100FA4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7FBBD-EA94-494C-99DA-8210D0EF0F38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C4F69BF-FDC0-421E-968D-692255DD94E7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F735CD2-88A1-44EA-9935-5079A37D360F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353713D-DC87-4C52-9B8D-713C82D75065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EB55CCF-953A-4A72-A3D3-C181905B40A5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24D475-0D43-4EA0-A630-BF4ED5D9AAF7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89BE588-C01C-4DE3-B265-11CC880B2AAD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CA073C69-EFA2-4E4B-847B-B9DC56899D23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00F0BF57-7949-47D6-86BE-BC5D70C6843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4408DB6B-0F51-4CEE-B015-1C51E0720BF7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8B4F26C-D5A7-4096-938F-4354315819E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116F6B5-C08B-4C74-9F3E-D864F17C6C86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13A0FA0E-C9DA-436A-A932-795FF07A9513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33194997-3D8C-4391-90B2-56E2AB0011F3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4ECDCF3-36FC-4088-9EA0-1DE2618CCAC9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1B5E7FA-B9C0-4885-8B1D-4E0B064ACA61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D3A701D-13AB-4E72-B586-D803755569BC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0D82E37-BB23-41C2-9818-D3BE7E30910A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B499BB2-0281-42C5-ABB9-754590821937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C7727AD-0803-4251-9770-9537BB614F73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C1BF314-6D73-4BFE-A06C-BB600AA454C0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4DD9C9E-8EB4-461B-8271-DDDD5DF28596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4BBC2FBB-9933-4901-A9FC-38E2E3F726E2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356824-7CAB-4F37-822E-B78D9425E335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925A0-96DF-44F0-AC28-1E1A57BC0213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9976D7F-EFF4-4C2E-901B-3318F596C99C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9BA4010-F40C-4CF9-AB2A-94C752E7035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F6AF468-BDB1-465F-A553-15CA865A903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74E80B9-5C58-49BB-83AF-68CB2A2B7823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E6582175-E04D-427C-8429-6229C21771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E55552E-63A1-46DD-9977-96DC64882577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1F4F48E8-AB0E-4823-9689-1E6A1809E90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6910BB7-D432-46D3-B9E7-1F50B7DC7B8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5BCB8124-AD48-43D1-9A1C-31F4E897AD95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790BF5-CBE8-40C8-BD96-7868332B75D9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ECE62B8-1F92-4675-8BC0-DC05F17D76FD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14DB10A-8C6C-4E60-9486-79FFAFD61FE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1CBF380-7C79-411A-BAAC-7C4247481FC5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33707CC-11A4-4E26-B832-D64C3B3FFFA5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27CA40D-A5EA-40CF-B991-EF9D7B046878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DBD87F6-EB32-47AE-A8EA-35B01F67A7FF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9433C88A-26BF-4CC3-ABE0-161FA6AB647F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CA88630-C33A-4398-85B1-53BE4B923EF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A024814-1AEC-4318-8BCC-5260000C2B02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A675F67-0FFE-4EAA-AF8B-781BF213599F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9502FA20-3DF5-4D6A-BFD9-828C9965FC73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86C3C18-2D30-43A1-8376-B1EB40944D99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810B5BA8-6CBB-479E-AA3A-3BAFC124161B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981D58A-CE3C-4FE5-BBEE-4504D95A2EFB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762A528-C351-40D5-A166-7A33976E96D5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1F9BD785-9C77-4398-9B0E-9C3CF58F65BD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6D441B8-083C-4280-AADE-17EEAB3AEEC2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CB8F9219-D3EA-46F9-8086-5E9ECDA44427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27CD41-EF25-4A1A-8653-498718CE9146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55A60D3-755E-4826-83DA-7E3DEF38E21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995A71FC-D3B3-41E8-96E3-791C244E4956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745F8AF-0CD5-4E1D-9B32-6127E43F0799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A9AEA41-C441-4EBF-8A94-B097C054D48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2F7E0DA-4280-4B12-8FD9-1C0F6DF16B00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E703A54C-D384-4E6C-9CCA-01C177F73032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1B77C11-5532-45AB-A88E-16B39F5C54D8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B6B47C1-DFEB-44DB-9410-3F15B7CF70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E80747-9819-43B1-9A7E-18D8A2FCEE3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97F9823-B6C8-4DB7-B35F-D0902CDA700F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A49439A-41DA-4084-9CB6-082E8DFB414A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E6471A1-4F25-4E02-B95F-BFAB470FB85A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C41F9CB-6C24-4BAF-8CBA-3EEE32473438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C745405-CC5B-4184-9B1D-FE2163E2DBE9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2D95108-2C6B-43CA-90B1-7C636CDC4360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051107D-C6E9-457C-803E-A0CA0ADBCDC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A8239C3-C0A2-4B4A-AB35-21F15DD4FB5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30A1E793-FE41-4ED8-A3D1-AEBC6F3E9E2F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390997D-27CE-47D3-8A67-74ED118B97B1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300F93C-ED78-4CDD-9348-777F91FC5E92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EE82F5AB-33F4-4C06-A4C1-A68B0F383DD2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5B0D7739-D028-4519-A757-290D0A0D99C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DEFA6EC-C1C8-4EF8-A466-FD9F200D4A57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AAFB21E-A0DA-4374-B4CD-640E0BE22FD4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7E306B96-F3DD-43AA-8280-BE33ED2EEB5C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6A6379B2-D81A-47BC-BC47-2AB2E20EA28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FA6BE46-DED8-44F9-8156-EEB4B3D94A38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C6315BF-8594-43B4-975C-CC018CE1E3D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71E489F-A879-4E70-A216-B55E7A91E8E0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99EC361D-9140-4A99-A521-C94B0406F1C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065A954D-B399-4701-A81C-6014F9B53562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69A1A8E-BA20-4440-ABCE-F2668EB3EC06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63C4B3EF-60CD-4FF5-8E5C-135CACFDD79B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FA8DAC16-AF4A-42FD-8240-FC9F05F993D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AE60009-E8C5-4031-A609-192A39D5D7C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32E68B-EB98-4364-AFAC-DB43F724F941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040A323E-F9D6-4B91-8FA3-3C1B36911631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55842A3-6E5F-45F9-B037-F4576FD1904D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818C5CFB-3EF9-4529-871A-BDFAA09413F8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50AA6C9-F1A2-4709-82B6-F2BD44434D17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F095D0-813B-49F8-BFFA-C734F1CF27DA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5F2FAB42-9F3E-4EB9-9CA1-9479576A79C0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39A1962-E859-463D-8E8A-AC7A6456373A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C1E8DCB2-BD79-4CDE-A8B3-C413A9A346C4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58F651B-46D0-4C1D-8186-DCAC1687068E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7D19E76-0712-47BA-9CA3-F04DD68A67DB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3C25B3-E15B-4E16-BA44-52EB8AEB8612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EB00FDA-BD16-452E-A649-F91CBC6E57C0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6D6A9A98-217B-456B-8C80-084433211AAB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9C8066B-4420-476C-8A99-DB7F90D5EF27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10002FA2-0850-484E-B971-14C39EFEC1BA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8571665D-3FDA-43D5-84D6-929703D085DB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77BCF27-CEFB-46E3-8D89-73B308925D5E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EE41F9E-1D57-420F-A36C-5D6E2CEB38CF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64A9349-DA26-4C67-8920-E11346144802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2AC14D1-40E4-47C2-8A93-258B1B85D6E2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9CFDD1D3-9933-43A5-A878-F6910BE74622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85802C93-7B4E-4450-B7CC-1BF94DA9850D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4CD716-0E44-4DFE-9CB8-9F04D022F263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B0C138-564F-4729-A6F7-859E9B317DC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A88D4C5-0522-4432-BCC7-B3D8E5A0DBD4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97F2BA7-AA3A-42F2-9E90-7D4EE111A06B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972018A-450D-46F4-B587-78D36D0FCD7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EB0C184E-79BE-4890-B1D1-AE678B84A19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B19289A7-CF99-496A-87C8-1375E0C1D93E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5328A65-F105-49C4-B5F1-09C1A85F0E3E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29E9CE2-0EF5-467E-9C15-3D39946801B8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7245928-4916-41AE-BB22-4C79D7C2670E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702ABDE-E44D-4174-B924-ED25A7369951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E04B6D7-A15F-4D67-AD9F-759CFF7C8B94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DB0EF-6ADE-499E-8D77-15A2FFDB05A6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521407FD-7554-49BB-8F6D-F7FE490FC539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058E595D-AD7C-4E49-BD17-84D955ABC699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3FEBCD5-3928-4AE6-96CA-1A7FF89C00FD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4DB8CFF-10B0-48B7-99C7-1AE1764B93F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FA260C8-8534-4A05-9F33-F01356CAF37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35CC7C0-5939-4AFA-8577-71885D3A0B44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27A33B41-16E3-4A47-8323-7CEDFCD2C3C4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2259D9D3-DDD0-4E29-8346-40BB9D455E5E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0D4A759-0DE7-4619-A5BF-DBC6DC28375A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AC140FED-65AE-420E-85A1-568CDC9EDB3E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E0E27F4-DFCC-417A-B9AD-FDBD231ADAD3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6CF5AF2-9542-40BE-9791-F40DB0CAA95D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3A9F4A1-812B-4F52-A6F5-8ABC00689235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4C97A3C-71A9-4D8D-A474-01ABCF8D3321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9EFCF4E-B118-4F6C-A80C-7FBB281FF974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A940481-FAAD-46DA-9291-B05D93E97E9F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038123CC-CC13-4C63-B93E-775597CBFD9B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3EB76C3-684B-4B06-9156-7D4A82813504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F7B4F0C-476D-4A20-A17A-237B00075FD6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787E13AC-2032-4600-B407-4B295AE04894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5FCEA905-A124-42A0-931E-A4DA13F9AA1B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420F4DE0-BA9F-4604-A6A4-029FA4F6E2F8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A06F8AA2-D000-4AE4-9E74-A6F5DC87CF00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ED124DB-94B5-4E9B-9CA5-0694CA845392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680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A59C048-E67A-412B-B6C6-29BC130FCCF3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F08542E1-38EE-488A-96CC-5FCE006AD8A0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0ECF1A1-AD05-4F04-BDC4-9DE18BFCFCE8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A582BAC-00B2-431E-839D-5A78ABF71B0A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62CCF18-0DBF-4E74-897E-124657903770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E52FD48-264A-425E-9598-1960ED9C71B3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0FD57F2-615D-4C19-8185-DC1203EEA6EE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87D5181-FCB7-491A-99D8-9C55D884C8C7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878491F-AEB1-475D-93A2-003E4FDD2996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F959C60E-28C6-4613-9950-5C4FF7830EB5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9A4330A-9F30-442C-B5CD-BAF2EA84EA30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56DC7E2-8C8D-4A3C-95D0-C8DE7E7E3045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9AFCF45-5495-41F4-A567-D8A7B2990E7F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E2DEE9B-C36B-4FC4-A109-DB91DBB97EA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5929F8F-23CF-4510-8920-DFE86BAB3690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45CDBE4-C522-420B-BA1A-A93CE395AFA5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50ECA23E-5E08-472A-BF5C-35B21D3FECE6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EF21F77-07E4-4D81-9AFE-E3B4084C00BB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265995A-0777-48A6-B08E-75C81A4DBC33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6CADDE7-1BCA-4FA9-9350-12AD32BCCDE9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CB6D84E-CDAA-4C3A-A47F-D24982788D32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6C2298-8C33-4186-B109-CBEBD51DE965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635A32E-9662-4DF8-A49F-2FF559CE09DA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A3532F49-049F-4EA6-BE36-2403CD8900F2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5E4254B-07CB-4D9C-B487-9F796263F124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6F43DBB-25D8-4899-8EAF-8A9B88DB9448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A8A56E9-C504-499F-ACB3-51CBE41A89E6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02825D4-B6B6-49A5-AB67-134C492778FA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6A8FEC1-C125-4906-A021-222A5AD7E30F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6852D68-A47C-4ECE-95A9-803EF2CA4AE5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DCDDB167-67A6-462F-BC36-6F43BE9FAED9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42F4CC1-18DB-474B-9C2E-71E9C8118808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6BF5CA5-F0F3-455C-8F10-E7603B6D09CF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A60C1B2-5404-4E9D-8E14-43C84D43BD84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0150F1AC-29B8-49DD-95B1-9C8000DCA245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B8B666-73BA-4874-8DA3-6081DAFB8F94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61903CB-DA48-49CD-B389-43A5FADB79C0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DB9F2564-4366-4D70-B369-280C2AA555CE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C63A796-1959-4183-974D-587A6DC27793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43924C6-5739-44E5-A3F3-3CF06048E737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84F43B0-5CD0-44AD-A321-884C06DE6D28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C39743C-E89B-438D-B6A3-944FDAE1C7C7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F16B171-E54A-42EA-BE91-CFB82D77DB26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242FBEC7-93F5-414D-8806-23AF9C6D5DFC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56F1CB2D-966B-432B-ABB2-EE2CC8B877D5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F74DE08-F408-424D-A4BF-E1BE2DB5DC20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9415B33-6004-49AA-BD45-ED805AE2A3C5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E703261-0B1E-4E7C-A3E7-D241669F5B54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00D79D4-2CA6-481A-B918-1AEB45E886D3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295ECC31-7916-498D-8284-246F245C2230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9D8EBF3-F55B-40E7-96A2-4EE3DAC8B029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D47535E1-09F4-48A0-8205-B0646C70D873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F667C1E-E268-49B4-B8D6-19A9B9A98B7E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B982337-4CBA-4F3B-AC24-39DA19AE9ABD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0E4DF11-D07A-49F4-9663-AE2C2EECD76C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DE9A258-507D-47AF-8BCB-F0314A7AFEEB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54A3EDC-0CB7-4B9F-8103-27B61C7BE2E7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F5D2602-31CC-4F54-8F3E-A19B4A3FA351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651A17C8-58C6-4695-8E0D-9087B15EF06C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556FA4E-D689-44FF-9976-954821DA93F5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345D10-D32E-4839-8D3C-9183ED58F7D6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057618C-A7E0-4957-924B-6D1EEA3226E1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4D33CEE9-6C6E-4625-A347-4DE032923D31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E1EA48E-58AC-475D-A1BA-66275910F676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1BB3510-F771-4B06-B384-0407EB756936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6C206E0-3CD9-4CF0-9A00-95077AEC053D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4CE37B7C-81DF-48A1-A5F0-DBD1EA814CF5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5E4CE5C2-E9E0-467F-B2AD-E8E0786BE5B2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D15C9FA-6784-49E6-BFF9-7222638CD1A5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08F79DB-4C23-4DCD-BFBB-B45C4A4E3B18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737FD2F-028B-4640-BEB7-3919D13C72A0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1508CA4-A2CE-43D4-A01A-5CFBC392D1E8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8E2020C-AE3C-4F8F-ABE8-8A71F6359609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80B2FE71-3CDB-43B9-85BF-F3FAC41E6F93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A819AD7-A85E-4CA0-A5BE-D1A5FBC68EBA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DB9129B7-C4FD-412B-BE9E-23D09661B7DD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90BAAB0-743F-48DF-8B78-1A2C394DF019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BE1057-372A-4604-91C6-8D98382411A8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75236888-9460-4A4E-A77E-CD6F1F5653B5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ABDD119-A8CD-4B3E-989B-7224D8D0F394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AAC9DF7B-8115-457B-8860-56D83C4B2F90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071C140-2268-4463-A05A-158787E08B26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A4158BC7-8966-4F84-8AC7-F608A0F7FCF6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D65A2A-9849-4C35-A72C-7ABAD0C32583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AD8E07F-D9C6-439A-BEC4-8DFF967221CF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21061617-CB35-4E39-BF00-8B44301FBA25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5FC932F-2957-40A4-BF1A-3CE42BE016FB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2002EB5-15E6-40E1-B0F5-5913294F5115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0FF8DED1-622B-4FCD-BDA1-4965CFB865F1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406C513F-F3CB-498D-92DA-A54756BDC687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74D759C-0912-4F79-AEF3-E4F1407D56AB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63882F9-0F86-4792-AC65-F2977EBC232B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64BF90E-AA99-447C-AD69-BBA04219DCB2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EBD1E8C-28A2-4D55-B0AE-E8EBD0F1834A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D47632B-60D4-4FAB-9ACD-3D61BF397E5C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69E6481-A729-47F5-8688-9557975A252E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F49C44EC-3BAE-4012-8375-02D3F00FD21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C09B0DE-8F24-4736-8111-E33C147B9CCE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7E825432-CBB8-4EC4-9491-9E214177C695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ADC86D39-6C64-43B7-999E-D14C8A755A06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7FEA224-9308-4231-93B8-2BB5FC650CEB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CD4D1F00-9B98-4F43-9D44-4A6B23ACF5E4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9796A743-6BE4-4195-9DED-C07DED3EFD98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5E75FC2A-28C1-489C-9E00-A98341D6F4F7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E8BC572-1619-4901-96D2-CA496A0A8030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10DF383-C0D8-410D-9F86-AE39D983B61C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EE56F0A-B653-447C-9236-0268BAA5C65C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8A07A2AC-A889-4457-BBA1-C52DE0BC8F06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6BF8546D-DA18-48BB-B68F-2DDD4BF29CED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CE5FEA0-249B-4FA7-BF57-AA5C8FE242C9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9B5D5EA6-9BE4-48E0-BAF1-1D9552D07457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CF2DA80C-FA80-4A0A-BF33-A505BABF75B2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56DAE941-22B2-48CC-A077-7CA6D5DD8FDA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EA5858A9-ADBB-496C-B556-F0071B62C28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9B04401-EECA-4FF0-BFA0-F8F295FB3A5D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760C68E-BA72-4D8C-917C-5D87A82C3CA3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8E26055-50FA-4F24-9E4A-C04D26644684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0DDC6FF5-1BDC-4F6B-B7FD-D5D779FDF65B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7426133D-D6E2-4D60-8222-ACC2395A7ED5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3F31B2-95CF-4B40-99AE-D0589FC0398F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0590A63C-1BA1-483E-AC57-B9B780106D87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1782792-25BF-4FC9-9F3F-C6FC50AD63E0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6A9F5FA8-702C-4688-84DC-59DE73F92B0E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7931661-301F-4883-B916-EE43A0ABA3DD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7047080-3D1F-4599-A51F-5E455BA243FC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23CEF7B3-E77B-4D6E-AF4F-6F3FEA84493A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BE73D725-46C5-4CB3-A573-124104B86FE4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19668460-8BE9-4C35-8D14-8BB027044F3B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3C7AE46F-EBDC-4FB2-B693-54FCFE2C62DA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64501374-5154-46CA-84BA-069028C2C578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0150D912-1410-4345-AC53-77F19CBAD725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FCAE4FD2-7E29-4361-B450-9B94A2F92088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5" name="Rectangle: Rounded Corners 614">
            <a:extLst>
              <a:ext uri="{FF2B5EF4-FFF2-40B4-BE49-F238E27FC236}">
                <a16:creationId xmlns:a16="http://schemas.microsoft.com/office/drawing/2014/main" id="{B713E0F3-A08F-4E41-A7F8-6B3D68901E99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B8402DF8-458F-4FFC-8399-08EFA755B754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02325B70-8427-40B8-BFC7-C30347A34D6C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8A52A280-9A42-4C8B-BA05-754A68C47E03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2282FD5-3A87-4291-A5DB-0A4BEE9169B7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030FE783-5E3D-46DB-869F-82C6DE12FCC1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2FFE6D1D-5439-4278-9EF0-4FE1568630CA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4691B9BA-E390-4225-86F1-6531BED92B95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FE2C5E91-E887-4781-8E64-60962FB281E6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4" name="Rectangle: Rounded Corners 623">
            <a:extLst>
              <a:ext uri="{FF2B5EF4-FFF2-40B4-BE49-F238E27FC236}">
                <a16:creationId xmlns:a16="http://schemas.microsoft.com/office/drawing/2014/main" id="{08D4DC9F-188A-421F-BFB6-E9064014E964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89D6CCDA-3256-464B-B5F2-0F6F6AB882A3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47467FEF-357A-48DC-9EEC-CF09AF62A3D0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032AB7DC-0C6C-406E-BCF5-9555234D9E4A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84A6933C-3FEC-4276-A975-4DDA81E34489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50C584CC-59AE-43C6-97C9-6D42D0481B5E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30EDB62B-722D-46FC-92E7-311DD8A8E1E2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1" name="Rectangle: Rounded Corners 630">
            <a:extLst>
              <a:ext uri="{FF2B5EF4-FFF2-40B4-BE49-F238E27FC236}">
                <a16:creationId xmlns:a16="http://schemas.microsoft.com/office/drawing/2014/main" id="{F9AA9CBC-9FC0-4C56-96CD-2CEE831CBFDD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BED2E3DB-F5D8-43C6-8F18-D06A9B1047B8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AF7A158A-E0C9-4456-808D-2BA46CBC8172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E88CABC5-BEFA-42A7-ADCB-6C98685EF935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55F1DD15-6C5C-4C7B-BB6D-77808BF78AE5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8D8707DD-9B36-4CAE-B816-55D41AE25311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479FEE9E-E273-4BC6-A0C0-CE07D8750D2C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EB40582A-7174-4337-991A-3D2B0A7B0C94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1B03D601-EE4E-461D-AE9D-F79FB692351E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F52DCA66-6294-411F-8CA0-B9D0DAB46442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693A68A8-3372-47B0-A85C-1BD4F4FE2AEA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687A7BA4-ED88-4C7E-88BA-7067408EBF1E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C99D4872-7DF6-467E-BCB5-A9D3F7AB6146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266BDD09-1896-4E63-95FD-D639807E4369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5" name="Rectangle: Rounded Corners 644">
            <a:extLst>
              <a:ext uri="{FF2B5EF4-FFF2-40B4-BE49-F238E27FC236}">
                <a16:creationId xmlns:a16="http://schemas.microsoft.com/office/drawing/2014/main" id="{15219E60-075B-4225-BB9A-7691128C3C9A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0BC8D9D2-3C48-42A9-9319-37F64DBC1483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8E4CD14F-0AAA-42CE-8BE2-AAD6D21812D4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A42EBC1F-0AB5-4EE9-827A-90ECB9EFF063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C841A084-0814-4596-854A-114A4AA9E6AF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055621C3-CEC6-4199-8C88-864107036CCF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1ABA7DC1-526C-43EE-9ADC-64A0E547BFBE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2" name="Rectangle: Rounded Corners 651">
            <a:extLst>
              <a:ext uri="{FF2B5EF4-FFF2-40B4-BE49-F238E27FC236}">
                <a16:creationId xmlns:a16="http://schemas.microsoft.com/office/drawing/2014/main" id="{15EDB408-ECE7-48D0-8D71-25BC8A58E90D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AF791C69-6E0A-44B0-ABC4-4022A8269D82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D0C037E4-1263-43E6-A829-13A281AF6D8C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DB1F0F0-AEEE-489A-BFF9-532388F2F476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956D1F6E-6606-416E-AEC4-06CAD5445AD6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1063EA0A-9176-40C0-A455-A15B0530C14E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B3B779F-AA96-47AE-8F94-8FC2A468F4FF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0B804976-F4FA-4979-BF57-B37DA30CD293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EB380C05-2BC3-4DE6-A2A6-4BF16B5A1D57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83D46EE5-D853-4C52-83BF-0580777DBC0F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14ED0F29-90C1-432D-A647-DA4FD72F70BB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A935586-759D-40AF-8283-D2F7E266279C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31CC25F6-A530-4A8B-8964-C1F1EF94CC14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1FEB210D-E607-41BD-89C7-75A09FCF09FE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6" name="Rectangle: Rounded Corners 665">
            <a:extLst>
              <a:ext uri="{FF2B5EF4-FFF2-40B4-BE49-F238E27FC236}">
                <a16:creationId xmlns:a16="http://schemas.microsoft.com/office/drawing/2014/main" id="{1BA2F098-503C-4289-847E-1CB77361D78C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082DD871-8234-4B8D-9D84-B0BB2BD49AEC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44F9BC8F-4FCC-4FE7-93D4-5F93C03597F6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5490CE14-6065-4424-B6ED-FF4F394FC9C8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2607255D-116D-467A-ACD8-7A120954C91D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769B463E-4141-4DF4-883C-BBA56CB2FD9F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BF662F84-8C24-44CC-BAF7-955EBDC3744E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CF7806B3-1E32-4A4C-9661-EC34702CC45A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13727EEC-85BD-42E8-BC95-0B83B058EE31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17C35DC4-B9C7-4C18-995E-45D57896B35F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BE16604E-BE71-409F-8C17-360CB10FFFB4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FF7D9BC1-725B-4DFB-8C34-55571FDC430F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0C1D5A7D-31B3-471B-8832-9CEA6F30BE37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8F295B84-10A0-4CC8-BCBE-4A441E06EF88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46CFEF10-2D0A-49F4-ABD8-1DD2CB9955CE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1" name="Rectangle: Rounded Corners 680">
            <a:extLst>
              <a:ext uri="{FF2B5EF4-FFF2-40B4-BE49-F238E27FC236}">
                <a16:creationId xmlns:a16="http://schemas.microsoft.com/office/drawing/2014/main" id="{37B55CEE-E459-4A48-9B1C-067BC06BCB58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: Rounded Corners 681">
            <a:extLst>
              <a:ext uri="{FF2B5EF4-FFF2-40B4-BE49-F238E27FC236}">
                <a16:creationId xmlns:a16="http://schemas.microsoft.com/office/drawing/2014/main" id="{4C333DCF-6FB4-4B74-A1B0-B12DA1622827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0BF10C19-4225-45F0-AD52-A3602F104A4E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972EAA5B-A7EE-49A6-A108-D3F2C0C3E8C6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C8C43977-DEC1-4658-AF4C-F7C4527502F3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E3075879-40DC-4B2C-886A-1E9CEAC6E68D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78FBAF1A-AE59-46B0-AB64-FCAF05A6C7AA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2CF90123-9754-4E3B-9E31-E965B5CB6F8E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2AD6E098-3512-4908-BC9A-3209C16065B4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0" name="Rectangle: Rounded Corners 689">
            <a:extLst>
              <a:ext uri="{FF2B5EF4-FFF2-40B4-BE49-F238E27FC236}">
                <a16:creationId xmlns:a16="http://schemas.microsoft.com/office/drawing/2014/main" id="{645BC78C-3B8A-46BC-AA03-3921CBBA438A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A772999B-B853-46BB-B6F8-B24650AA6C45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6F6F40FA-C254-491D-AAB6-B3CF99A7FD8D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5C01D2B6-95DA-4843-A045-938103362C83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FE373CF4-E3B0-43C5-9E7B-5A064ABE093E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CE3C041A-3C1B-4B69-A2E5-2CF9CF0436FC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A2BD145-59D0-4BE9-9C9E-FE5DDC371986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7" name="Rectangle: Rounded Corners 696">
            <a:extLst>
              <a:ext uri="{FF2B5EF4-FFF2-40B4-BE49-F238E27FC236}">
                <a16:creationId xmlns:a16="http://schemas.microsoft.com/office/drawing/2014/main" id="{BF40AF85-E7F7-46B8-A428-42BD208D99D6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4A102AC0-5120-4637-9FDE-96579678FA1C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6D9F5C6C-93F6-46EC-9480-13FA678A6CEF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C3BE0B7B-D732-4387-8B30-68801E063FFC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561E8838-1DE1-478D-BBB5-78574EF141B3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FFE5913C-018F-4863-8BCA-FF54B82EAA2A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884932AB-42AA-416E-BCEF-4E4923CC5B32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4" name="Rectangle: Rounded Corners 703">
            <a:extLst>
              <a:ext uri="{FF2B5EF4-FFF2-40B4-BE49-F238E27FC236}">
                <a16:creationId xmlns:a16="http://schemas.microsoft.com/office/drawing/2014/main" id="{9B547086-0C62-415B-8562-DCD33F712132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F3340F1F-74DD-47C6-A9A7-21FB15BCADE1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AE102260-1189-45E8-8E99-37678EEE7C25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C57FBD58-F6A9-45C6-BB80-B5B9B4940880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C3BD2FE7-54A2-456E-9424-FA725C11DB26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E419CEA9-796A-4936-814E-299A63A71FB2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8F9CECB0-55BE-435A-923B-825601BACBDB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1" name="Rectangle: Rounded Corners 710">
            <a:extLst>
              <a:ext uri="{FF2B5EF4-FFF2-40B4-BE49-F238E27FC236}">
                <a16:creationId xmlns:a16="http://schemas.microsoft.com/office/drawing/2014/main" id="{B01DD88E-4B26-48F5-8711-322177147117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8C615740-6BC2-42C0-BDDA-7DC100C4D2F9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0C286C96-916A-4F05-8571-60068BD73CE2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98B23BC5-51D3-4DC5-B1D3-614EDBE2A5FD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A5D49115-418B-4C33-B991-939454FF376E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FC3E9493-E083-487D-BFAF-6FD52F8E37BE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1561D539-D823-464D-A8AA-E61716EC5DEF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8" name="Rectangle: Rounded Corners 717">
            <a:extLst>
              <a:ext uri="{FF2B5EF4-FFF2-40B4-BE49-F238E27FC236}">
                <a16:creationId xmlns:a16="http://schemas.microsoft.com/office/drawing/2014/main" id="{9C251441-1C7E-4C6F-AE00-81B8869D59F8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F61F4E2B-7208-426B-BEB8-C90C77FCF6DE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F298C06A-A677-4E7C-A24A-E9C7A7AE13F2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521DD662-5380-4820-932B-C1AD856A0DA3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62CE1271-7195-498C-835D-EB25ACC7DDF8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76FC1901-C39C-416C-B61B-BCD7568EC9A1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A0D6957B-3DA0-4578-8F1F-391DDF531A0E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B8BE9EB5-39D6-42A6-9D01-E1193A470047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BC81DB62-BECD-4825-8060-62A4720C5C86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A31AA6E8-C12E-42A0-93A8-C27ABDAEFBDE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994F33CF-50CA-45C3-80C9-8D4F25DB563B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2F5A900A-2831-4725-95A7-0494325778CD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CD4F2998-BD83-43C4-A1CE-4787B20CA16B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7A27B940-9339-4E47-A25F-A3A942910778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2" name="Rectangle: Rounded Corners 731">
            <a:extLst>
              <a:ext uri="{FF2B5EF4-FFF2-40B4-BE49-F238E27FC236}">
                <a16:creationId xmlns:a16="http://schemas.microsoft.com/office/drawing/2014/main" id="{A8170D31-DE00-4834-B429-F5E3023C04AE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5B1AAFE5-0C76-4228-9B78-B7E05ED8129B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671FCFD7-025C-4458-B756-06AFE3926AF5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A3FC195-A2F1-43E5-8BFC-AF2399C4BBB9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45DAF476-69E2-4366-AFCC-A6DB5EC74E31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CF7A6A6A-8ACB-468E-A1A9-A6D1DFCFB82E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144025D9-0442-45AE-853F-811AD8A630B9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E1245F39-2DE4-44BA-9B29-1DAE80045EDA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F34B61E-8440-489D-90C2-E9069752EEFC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61558A57-1909-4884-8B17-54C2AD0EFE09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8B9E80D6-FA69-4731-B499-ECCC5B838524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FAEBB460-30A6-4604-9FE8-C4AF8A6ABB93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BD48E404-0F86-408F-9733-27A9D578A52B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C743995D-F6E1-4784-BFAF-FD06F754ACE6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50EDC152-CBC4-4C14-9BD5-4C43C169CD67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7" name="Rectangle: Rounded Corners 746">
            <a:extLst>
              <a:ext uri="{FF2B5EF4-FFF2-40B4-BE49-F238E27FC236}">
                <a16:creationId xmlns:a16="http://schemas.microsoft.com/office/drawing/2014/main" id="{6688E5B0-4731-4EC7-AEF5-1FBEF6A5E25D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748" name="Rectangle: Rounded Corners 747">
            <a:extLst>
              <a:ext uri="{FF2B5EF4-FFF2-40B4-BE49-F238E27FC236}">
                <a16:creationId xmlns:a16="http://schemas.microsoft.com/office/drawing/2014/main" id="{64460C50-89EE-498F-9564-8C0B4BC4755A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49" name="Rectangle: Rounded Corners 748">
            <a:extLst>
              <a:ext uri="{FF2B5EF4-FFF2-40B4-BE49-F238E27FC236}">
                <a16:creationId xmlns:a16="http://schemas.microsoft.com/office/drawing/2014/main" id="{C2008CB9-56B9-4403-95B6-CA432017068C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50" name="Rectangle: Rounded Corners 749">
            <a:extLst>
              <a:ext uri="{FF2B5EF4-FFF2-40B4-BE49-F238E27FC236}">
                <a16:creationId xmlns:a16="http://schemas.microsoft.com/office/drawing/2014/main" id="{111E947A-F154-488B-97D1-5A35D5F78D4E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D4655609-163E-4C73-97A0-278274040173}"/>
              </a:ext>
            </a:extLst>
          </p:cNvPr>
          <p:cNvSpPr/>
          <p:nvPr/>
        </p:nvSpPr>
        <p:spPr>
          <a:xfrm>
            <a:off x="951756" y="206304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Standby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7A2BAD8D-DEA2-45AC-9F5E-7C49FA527003}"/>
              </a:ext>
            </a:extLst>
          </p:cNvPr>
          <p:cNvSpPr/>
          <p:nvPr/>
        </p:nvSpPr>
        <p:spPr>
          <a:xfrm>
            <a:off x="951756" y="2995926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Identify</a:t>
            </a:r>
          </a:p>
        </p:txBody>
      </p: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7372FEF0-875B-49A0-900D-BEDD8B0838CD}"/>
              </a:ext>
            </a:extLst>
          </p:cNvPr>
          <p:cNvSpPr/>
          <p:nvPr/>
        </p:nvSpPr>
        <p:spPr>
          <a:xfrm>
            <a:off x="951756" y="4866458"/>
            <a:ext cx="1579245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Reference</a:t>
            </a:r>
          </a:p>
        </p:txBody>
      </p:sp>
      <p:sp>
        <p:nvSpPr>
          <p:cNvPr id="754" name="Rectangle: Rounded Corners 753">
            <a:extLst>
              <a:ext uri="{FF2B5EF4-FFF2-40B4-BE49-F238E27FC236}">
                <a16:creationId xmlns:a16="http://schemas.microsoft.com/office/drawing/2014/main" id="{3263FF49-27D3-4EDC-8432-82B4D13736D9}"/>
              </a:ext>
            </a:extLst>
          </p:cNvPr>
          <p:cNvSpPr/>
          <p:nvPr/>
        </p:nvSpPr>
        <p:spPr>
          <a:xfrm>
            <a:off x="1761244" y="3928803"/>
            <a:ext cx="768096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Plan</a:t>
            </a:r>
          </a:p>
        </p:txBody>
      </p:sp>
      <p:sp>
        <p:nvSpPr>
          <p:cNvPr id="755" name="Rectangle: Rounded Corners 754">
            <a:extLst>
              <a:ext uri="{FF2B5EF4-FFF2-40B4-BE49-F238E27FC236}">
                <a16:creationId xmlns:a16="http://schemas.microsoft.com/office/drawing/2014/main" id="{2429F5D7-42A5-4F7D-A8DC-85D9F2C41626}"/>
              </a:ext>
            </a:extLst>
          </p:cNvPr>
          <p:cNvSpPr/>
          <p:nvPr/>
        </p:nvSpPr>
        <p:spPr>
          <a:xfrm>
            <a:off x="945774" y="3928804"/>
            <a:ext cx="764820" cy="685800"/>
          </a:xfrm>
          <a:prstGeom prst="roundRect">
            <a:avLst>
              <a:gd name="adj" fmla="val 846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7516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206A372-1290-4235-B22C-7F15FE0AD6A2}"/>
              </a:ext>
            </a:extLst>
          </p:cNvPr>
          <p:cNvSpPr/>
          <p:nvPr/>
        </p:nvSpPr>
        <p:spPr>
          <a:xfrm>
            <a:off x="710574" y="1060318"/>
            <a:ext cx="2472759" cy="5594482"/>
          </a:xfrm>
          <a:prstGeom prst="roundRect">
            <a:avLst>
              <a:gd name="adj" fmla="val 199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32DA0-7690-4FA6-A896-FA89BB598D09}"/>
              </a:ext>
            </a:extLst>
          </p:cNvPr>
          <p:cNvSpPr txBox="1"/>
          <p:nvPr/>
        </p:nvSpPr>
        <p:spPr>
          <a:xfrm>
            <a:off x="1481921" y="106031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Schedule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937AB05-BDC8-4C1F-B949-07231ADE9E4B}"/>
              </a:ext>
            </a:extLst>
          </p:cNvPr>
          <p:cNvSpPr txBox="1"/>
          <p:nvPr/>
        </p:nvSpPr>
        <p:spPr>
          <a:xfrm>
            <a:off x="715890" y="137817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Step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5B1308A-B2F3-4CF6-B708-49C3DF9DD423}"/>
              </a:ext>
            </a:extLst>
          </p:cNvPr>
          <p:cNvSpPr txBox="1"/>
          <p:nvPr/>
        </p:nvSpPr>
        <p:spPr>
          <a:xfrm>
            <a:off x="1188047" y="137817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/ Channel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70D00DA-0EA3-4D9C-9B97-8B79A28529EB}"/>
              </a:ext>
            </a:extLst>
          </p:cNvPr>
          <p:cNvSpPr txBox="1"/>
          <p:nvPr/>
        </p:nvSpPr>
        <p:spPr>
          <a:xfrm>
            <a:off x="2394080" y="137817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Duration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5FFA3A8-DC08-4D22-9E5C-DD695CF56E01}"/>
              </a:ext>
            </a:extLst>
          </p:cNvPr>
          <p:cNvSpPr txBox="1"/>
          <p:nvPr/>
        </p:nvSpPr>
        <p:spPr>
          <a:xfrm>
            <a:off x="838787" y="1595640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FA7626-BC13-46CB-BD3F-C9A2581369C4}"/>
              </a:ext>
            </a:extLst>
          </p:cNvPr>
          <p:cNvSpPr txBox="1"/>
          <p:nvPr/>
        </p:nvSpPr>
        <p:spPr>
          <a:xfrm>
            <a:off x="838787" y="1803149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DDE8683-14D9-4D11-9423-2550377E4A1A}"/>
              </a:ext>
            </a:extLst>
          </p:cNvPr>
          <p:cNvSpPr txBox="1"/>
          <p:nvPr/>
        </p:nvSpPr>
        <p:spPr>
          <a:xfrm>
            <a:off x="838787" y="2010658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515270-58E3-4766-B760-4F83590BAFEB}"/>
              </a:ext>
            </a:extLst>
          </p:cNvPr>
          <p:cNvSpPr txBox="1"/>
          <p:nvPr/>
        </p:nvSpPr>
        <p:spPr>
          <a:xfrm>
            <a:off x="838787" y="2218167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564F6B5-8123-4144-ADE5-7CFA188EA132}"/>
              </a:ext>
            </a:extLst>
          </p:cNvPr>
          <p:cNvSpPr txBox="1"/>
          <p:nvPr/>
        </p:nvSpPr>
        <p:spPr>
          <a:xfrm>
            <a:off x="838787" y="2425676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7D4DCE9-47BC-4673-9DE8-F5811C7850D4}"/>
              </a:ext>
            </a:extLst>
          </p:cNvPr>
          <p:cNvSpPr txBox="1"/>
          <p:nvPr/>
        </p:nvSpPr>
        <p:spPr>
          <a:xfrm>
            <a:off x="838787" y="2633185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654F285-A0FE-4CD5-9D30-C61E8C572088}"/>
              </a:ext>
            </a:extLst>
          </p:cNvPr>
          <p:cNvSpPr txBox="1"/>
          <p:nvPr/>
        </p:nvSpPr>
        <p:spPr>
          <a:xfrm>
            <a:off x="838787" y="2840694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4596943-CA1D-46A8-9B84-657E2B37153D}"/>
              </a:ext>
            </a:extLst>
          </p:cNvPr>
          <p:cNvSpPr txBox="1"/>
          <p:nvPr/>
        </p:nvSpPr>
        <p:spPr>
          <a:xfrm>
            <a:off x="838787" y="3048203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C219345-A84B-4547-9B5B-BCB48C70969D}"/>
              </a:ext>
            </a:extLst>
          </p:cNvPr>
          <p:cNvSpPr txBox="1"/>
          <p:nvPr/>
        </p:nvSpPr>
        <p:spPr>
          <a:xfrm>
            <a:off x="838787" y="3255712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0379A08-17E0-4EF6-BAC3-EE98EF0A23DE}"/>
              </a:ext>
            </a:extLst>
          </p:cNvPr>
          <p:cNvSpPr txBox="1"/>
          <p:nvPr/>
        </p:nvSpPr>
        <p:spPr>
          <a:xfrm>
            <a:off x="779753" y="3463221"/>
            <a:ext cx="378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5AB2F4-8057-487C-BF79-A29BF84F63DE}"/>
              </a:ext>
            </a:extLst>
          </p:cNvPr>
          <p:cNvSpPr txBox="1"/>
          <p:nvPr/>
        </p:nvSpPr>
        <p:spPr>
          <a:xfrm>
            <a:off x="799055" y="3878239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0125380-F3DC-4201-8B5E-8B403E40759D}"/>
              </a:ext>
            </a:extLst>
          </p:cNvPr>
          <p:cNvSpPr txBox="1"/>
          <p:nvPr/>
        </p:nvSpPr>
        <p:spPr>
          <a:xfrm>
            <a:off x="781495" y="4085748"/>
            <a:ext cx="37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B130F36-930C-431B-99B5-0B90E71E39CA}"/>
              </a:ext>
            </a:extLst>
          </p:cNvPr>
          <p:cNvSpPr txBox="1"/>
          <p:nvPr/>
        </p:nvSpPr>
        <p:spPr>
          <a:xfrm>
            <a:off x="799055" y="450076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AC62E3A-A279-48DB-A3DC-1ECB64D3DFDB}"/>
              </a:ext>
            </a:extLst>
          </p:cNvPr>
          <p:cNvSpPr txBox="1"/>
          <p:nvPr/>
        </p:nvSpPr>
        <p:spPr>
          <a:xfrm>
            <a:off x="799055" y="4293257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CC26091-FED7-4F8C-9129-D344139D7F4E}"/>
              </a:ext>
            </a:extLst>
          </p:cNvPr>
          <p:cNvSpPr txBox="1"/>
          <p:nvPr/>
        </p:nvSpPr>
        <p:spPr>
          <a:xfrm>
            <a:off x="788727" y="3670730"/>
            <a:ext cx="36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A3CC6-9BA0-4E15-A0DE-A15A4595C2FC}"/>
              </a:ext>
            </a:extLst>
          </p:cNvPr>
          <p:cNvSpPr/>
          <p:nvPr/>
        </p:nvSpPr>
        <p:spPr>
          <a:xfrm>
            <a:off x="1227255" y="165695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626A07C-0BF4-41C1-8F64-E2CE1A07BBC6}"/>
              </a:ext>
            </a:extLst>
          </p:cNvPr>
          <p:cNvSpPr/>
          <p:nvPr/>
        </p:nvSpPr>
        <p:spPr>
          <a:xfrm>
            <a:off x="2421080" y="165695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E6C5BCE-6B6F-45B8-9C20-D42674F0E46D}"/>
              </a:ext>
            </a:extLst>
          </p:cNvPr>
          <p:cNvSpPr/>
          <p:nvPr/>
        </p:nvSpPr>
        <p:spPr>
          <a:xfrm>
            <a:off x="1227255" y="186611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5318FBC-54EE-46B4-87F9-D9BEFC974702}"/>
              </a:ext>
            </a:extLst>
          </p:cNvPr>
          <p:cNvSpPr/>
          <p:nvPr/>
        </p:nvSpPr>
        <p:spPr>
          <a:xfrm>
            <a:off x="2421080" y="186611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444F91F-4896-4AA0-91C9-31AA891DD5FA}"/>
              </a:ext>
            </a:extLst>
          </p:cNvPr>
          <p:cNvSpPr/>
          <p:nvPr/>
        </p:nvSpPr>
        <p:spPr>
          <a:xfrm>
            <a:off x="1227255" y="207467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532AA40-7003-4E12-AA90-4CAEC30542AB}"/>
              </a:ext>
            </a:extLst>
          </p:cNvPr>
          <p:cNvSpPr/>
          <p:nvPr/>
        </p:nvSpPr>
        <p:spPr>
          <a:xfrm>
            <a:off x="2421080" y="207467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39D3912-5B4D-46DB-B84C-5B69E1209905}"/>
              </a:ext>
            </a:extLst>
          </p:cNvPr>
          <p:cNvSpPr/>
          <p:nvPr/>
        </p:nvSpPr>
        <p:spPr>
          <a:xfrm>
            <a:off x="1227255" y="228384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90D5D32-33F0-41E6-B9ED-F6F458C310AA}"/>
              </a:ext>
            </a:extLst>
          </p:cNvPr>
          <p:cNvSpPr/>
          <p:nvPr/>
        </p:nvSpPr>
        <p:spPr>
          <a:xfrm>
            <a:off x="2421080" y="228384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AB182C0-20F2-4F97-8F43-7E21B043575C}"/>
              </a:ext>
            </a:extLst>
          </p:cNvPr>
          <p:cNvSpPr/>
          <p:nvPr/>
        </p:nvSpPr>
        <p:spPr>
          <a:xfrm>
            <a:off x="1227255" y="249443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2CA9294-0C91-4B0A-8565-202017D3B426}"/>
              </a:ext>
            </a:extLst>
          </p:cNvPr>
          <p:cNvSpPr/>
          <p:nvPr/>
        </p:nvSpPr>
        <p:spPr>
          <a:xfrm>
            <a:off x="2421080" y="249443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C79B230-8E0E-4240-ABA3-D406481C2282}"/>
              </a:ext>
            </a:extLst>
          </p:cNvPr>
          <p:cNvSpPr/>
          <p:nvPr/>
        </p:nvSpPr>
        <p:spPr>
          <a:xfrm>
            <a:off x="1227255" y="270359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E3245E1-EA40-41C5-817A-945794EAE6B6}"/>
              </a:ext>
            </a:extLst>
          </p:cNvPr>
          <p:cNvSpPr/>
          <p:nvPr/>
        </p:nvSpPr>
        <p:spPr>
          <a:xfrm>
            <a:off x="2421080" y="270359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1A50D4-523D-4F26-9D19-9A7923478E14}"/>
              </a:ext>
            </a:extLst>
          </p:cNvPr>
          <p:cNvSpPr/>
          <p:nvPr/>
        </p:nvSpPr>
        <p:spPr>
          <a:xfrm>
            <a:off x="1227255" y="291215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6BC0F50-6B02-47D1-8C2C-688B1A97E29A}"/>
              </a:ext>
            </a:extLst>
          </p:cNvPr>
          <p:cNvSpPr/>
          <p:nvPr/>
        </p:nvSpPr>
        <p:spPr>
          <a:xfrm>
            <a:off x="2421080" y="291215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9F7CCCE-2B44-4275-9540-2ED770D837B7}"/>
              </a:ext>
            </a:extLst>
          </p:cNvPr>
          <p:cNvSpPr/>
          <p:nvPr/>
        </p:nvSpPr>
        <p:spPr>
          <a:xfrm>
            <a:off x="1227255" y="312132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0F0756D-B0B0-4F9A-9293-CFDED7D5CC18}"/>
              </a:ext>
            </a:extLst>
          </p:cNvPr>
          <p:cNvSpPr/>
          <p:nvPr/>
        </p:nvSpPr>
        <p:spPr>
          <a:xfrm>
            <a:off x="2421080" y="312132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B43FEC1-24AA-49B5-B8E9-18A37FA524A6}"/>
              </a:ext>
            </a:extLst>
          </p:cNvPr>
          <p:cNvSpPr/>
          <p:nvPr/>
        </p:nvSpPr>
        <p:spPr>
          <a:xfrm>
            <a:off x="1227255" y="333049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60DA30-A380-4C14-982E-B320A7E656E0}"/>
              </a:ext>
            </a:extLst>
          </p:cNvPr>
          <p:cNvSpPr/>
          <p:nvPr/>
        </p:nvSpPr>
        <p:spPr>
          <a:xfrm>
            <a:off x="2421080" y="333049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06C1C2F-C461-4EE6-B80A-783664553839}"/>
              </a:ext>
            </a:extLst>
          </p:cNvPr>
          <p:cNvSpPr/>
          <p:nvPr/>
        </p:nvSpPr>
        <p:spPr>
          <a:xfrm>
            <a:off x="1227255" y="353965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C796C16-79C9-4409-8753-ED53CBBF4C0B}"/>
              </a:ext>
            </a:extLst>
          </p:cNvPr>
          <p:cNvSpPr/>
          <p:nvPr/>
        </p:nvSpPr>
        <p:spPr>
          <a:xfrm>
            <a:off x="2421080" y="353965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B7C2CFA-B97A-4D82-A351-A4F07AB5FCE1}"/>
              </a:ext>
            </a:extLst>
          </p:cNvPr>
          <p:cNvSpPr/>
          <p:nvPr/>
        </p:nvSpPr>
        <p:spPr>
          <a:xfrm>
            <a:off x="1227255" y="374821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E0FB536-2490-4980-9B53-BBE21B063E41}"/>
              </a:ext>
            </a:extLst>
          </p:cNvPr>
          <p:cNvSpPr/>
          <p:nvPr/>
        </p:nvSpPr>
        <p:spPr>
          <a:xfrm>
            <a:off x="2421080" y="374821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F07965E-A36F-4C8D-A4C4-1EAC5F4395E5}"/>
              </a:ext>
            </a:extLst>
          </p:cNvPr>
          <p:cNvSpPr/>
          <p:nvPr/>
        </p:nvSpPr>
        <p:spPr>
          <a:xfrm>
            <a:off x="1227255" y="395738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B013054-D67D-40AF-90C0-7D9E70DDC6C8}"/>
              </a:ext>
            </a:extLst>
          </p:cNvPr>
          <p:cNvSpPr/>
          <p:nvPr/>
        </p:nvSpPr>
        <p:spPr>
          <a:xfrm>
            <a:off x="2421080" y="395738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D0C7C8E-392D-48F3-A9C2-DDE676B4833C}"/>
              </a:ext>
            </a:extLst>
          </p:cNvPr>
          <p:cNvSpPr/>
          <p:nvPr/>
        </p:nvSpPr>
        <p:spPr>
          <a:xfrm>
            <a:off x="1227255" y="416393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F1D32C4-F397-4053-B5EA-091D9AECC03A}"/>
              </a:ext>
            </a:extLst>
          </p:cNvPr>
          <p:cNvSpPr/>
          <p:nvPr/>
        </p:nvSpPr>
        <p:spPr>
          <a:xfrm>
            <a:off x="2421080" y="416393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F8BC59E-FC5C-4134-8D43-6DE953235BFE}"/>
              </a:ext>
            </a:extLst>
          </p:cNvPr>
          <p:cNvSpPr/>
          <p:nvPr/>
        </p:nvSpPr>
        <p:spPr>
          <a:xfrm>
            <a:off x="1227255" y="437310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2A58BC8-3509-41D3-A2E2-00A398BC4850}"/>
              </a:ext>
            </a:extLst>
          </p:cNvPr>
          <p:cNvSpPr/>
          <p:nvPr/>
        </p:nvSpPr>
        <p:spPr>
          <a:xfrm>
            <a:off x="2421080" y="437310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308E905-A334-42E9-8B43-9D7D94573F20}"/>
              </a:ext>
            </a:extLst>
          </p:cNvPr>
          <p:cNvSpPr/>
          <p:nvPr/>
        </p:nvSpPr>
        <p:spPr>
          <a:xfrm>
            <a:off x="1227255" y="458166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A3B10D9-EE6A-4F9F-8002-925EDADD338D}"/>
              </a:ext>
            </a:extLst>
          </p:cNvPr>
          <p:cNvSpPr/>
          <p:nvPr/>
        </p:nvSpPr>
        <p:spPr>
          <a:xfrm>
            <a:off x="2421080" y="458166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98E58C7-C99A-49E1-A32B-CA1BF5EA94C3}"/>
              </a:ext>
            </a:extLst>
          </p:cNvPr>
          <p:cNvSpPr/>
          <p:nvPr/>
        </p:nvSpPr>
        <p:spPr>
          <a:xfrm>
            <a:off x="1227255" y="479082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F368B5A-2ECE-4E6E-9486-D8D4B7CF7096}"/>
              </a:ext>
            </a:extLst>
          </p:cNvPr>
          <p:cNvSpPr/>
          <p:nvPr/>
        </p:nvSpPr>
        <p:spPr>
          <a:xfrm>
            <a:off x="2421080" y="479082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68132-C053-4370-A048-E082D5A049F1}"/>
              </a:ext>
            </a:extLst>
          </p:cNvPr>
          <p:cNvSpPr/>
          <p:nvPr/>
        </p:nvSpPr>
        <p:spPr>
          <a:xfrm>
            <a:off x="1227255" y="499645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53176D8-899B-4254-95A0-B34899D9B79B}"/>
              </a:ext>
            </a:extLst>
          </p:cNvPr>
          <p:cNvSpPr/>
          <p:nvPr/>
        </p:nvSpPr>
        <p:spPr>
          <a:xfrm>
            <a:off x="2421080" y="499645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4E9EA6-DF94-4AC0-9E89-5743ADB731D7}"/>
              </a:ext>
            </a:extLst>
          </p:cNvPr>
          <p:cNvSpPr/>
          <p:nvPr/>
        </p:nvSpPr>
        <p:spPr>
          <a:xfrm>
            <a:off x="1227255" y="520562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24655EF-63FD-4E14-91F8-AE24903B3E5F}"/>
              </a:ext>
            </a:extLst>
          </p:cNvPr>
          <p:cNvSpPr/>
          <p:nvPr/>
        </p:nvSpPr>
        <p:spPr>
          <a:xfrm>
            <a:off x="2421080" y="520562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F78548A-1923-4FBE-88E9-1077BDAE5FFE}"/>
              </a:ext>
            </a:extLst>
          </p:cNvPr>
          <p:cNvSpPr/>
          <p:nvPr/>
        </p:nvSpPr>
        <p:spPr>
          <a:xfrm>
            <a:off x="1227255" y="541418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FCE338-A848-4936-A2E7-47A61D2D0D76}"/>
              </a:ext>
            </a:extLst>
          </p:cNvPr>
          <p:cNvSpPr/>
          <p:nvPr/>
        </p:nvSpPr>
        <p:spPr>
          <a:xfrm>
            <a:off x="2421080" y="541418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4A0C15BA-628D-46D4-B93A-645A54285035}"/>
              </a:ext>
            </a:extLst>
          </p:cNvPr>
          <p:cNvSpPr/>
          <p:nvPr/>
        </p:nvSpPr>
        <p:spPr>
          <a:xfrm>
            <a:off x="1227255" y="562334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9ACC9FC-8F5C-49EC-8190-1C08E30BA424}"/>
              </a:ext>
            </a:extLst>
          </p:cNvPr>
          <p:cNvSpPr/>
          <p:nvPr/>
        </p:nvSpPr>
        <p:spPr>
          <a:xfrm>
            <a:off x="2421080" y="562334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41529F4-E341-4E2D-A42B-1CEF6E55B5A3}"/>
              </a:ext>
            </a:extLst>
          </p:cNvPr>
          <p:cNvSpPr txBox="1"/>
          <p:nvPr/>
        </p:nvSpPr>
        <p:spPr>
          <a:xfrm>
            <a:off x="799055" y="4708275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D2A599-4057-4371-BD8E-CA1E27717A23}"/>
              </a:ext>
            </a:extLst>
          </p:cNvPr>
          <p:cNvSpPr txBox="1"/>
          <p:nvPr/>
        </p:nvSpPr>
        <p:spPr>
          <a:xfrm>
            <a:off x="799055" y="4915784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CFD3FB0-7BA1-4D5A-A18A-A264AB551668}"/>
              </a:ext>
            </a:extLst>
          </p:cNvPr>
          <p:cNvSpPr txBox="1"/>
          <p:nvPr/>
        </p:nvSpPr>
        <p:spPr>
          <a:xfrm>
            <a:off x="799055" y="5123293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C75FE33-BCCE-4B7C-BCE1-740786400E6C}"/>
              </a:ext>
            </a:extLst>
          </p:cNvPr>
          <p:cNvSpPr txBox="1"/>
          <p:nvPr/>
        </p:nvSpPr>
        <p:spPr>
          <a:xfrm>
            <a:off x="799055" y="553830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014FD21-8C9D-4A03-87BE-FF493AD4222D}"/>
              </a:ext>
            </a:extLst>
          </p:cNvPr>
          <p:cNvSpPr txBox="1"/>
          <p:nvPr/>
        </p:nvSpPr>
        <p:spPr>
          <a:xfrm>
            <a:off x="799055" y="5330802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2FC1D981-FBA8-4A74-94DF-1472BD202715}"/>
              </a:ext>
            </a:extLst>
          </p:cNvPr>
          <p:cNvSpPr/>
          <p:nvPr/>
        </p:nvSpPr>
        <p:spPr>
          <a:xfrm>
            <a:off x="2390445" y="6239195"/>
            <a:ext cx="701632" cy="30428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OK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71C94728-E76C-4D2B-94BE-1CAF7A2F93F8}"/>
              </a:ext>
            </a:extLst>
          </p:cNvPr>
          <p:cNvSpPr/>
          <p:nvPr/>
        </p:nvSpPr>
        <p:spPr>
          <a:xfrm>
            <a:off x="1227008" y="5874202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Load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D096AAD1-62D1-43FD-A7BF-E1D9F6DE8499}"/>
              </a:ext>
            </a:extLst>
          </p:cNvPr>
          <p:cNvSpPr/>
          <p:nvPr/>
        </p:nvSpPr>
        <p:spPr>
          <a:xfrm>
            <a:off x="2390446" y="5874202"/>
            <a:ext cx="701632" cy="305034"/>
          </a:xfrm>
          <a:prstGeom prst="roundRect">
            <a:avLst>
              <a:gd name="adj" fmla="val 53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Loop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20740A50-AAB9-4401-A428-C0F7B39B2522}"/>
              </a:ext>
            </a:extLst>
          </p:cNvPr>
          <p:cNvSpPr/>
          <p:nvPr/>
        </p:nvSpPr>
        <p:spPr>
          <a:xfrm>
            <a:off x="1227008" y="6238441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E08D3A26-A566-46B8-9E2D-CD9279D4071E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6A4E2544-94CD-448A-90B0-78B276E23B0C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3ECFCDF-F2EA-4822-9398-1408D4DF9C2B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DAC4E95-8C3E-4791-831A-606E0D6F0EC3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EF3BDF30-08F4-4F03-A589-5A6CE240C6A5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1117A00-EE14-4469-9F2D-75858855912E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D3C499-F8CE-48AA-8115-6BB23B3AD673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A2955CB-166A-4D63-B41B-8916700A8EB9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025F33F-9B86-4E52-93E2-11BFA008A043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8E95CE11-42C9-4274-851C-8D2DB5BE2E7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4AED9E86-4FAD-40CC-8F1F-DC0B0849B91F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2209A195-6EA1-4FD9-AABD-73021D2DB7DD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F2F714E0-68D5-4B63-85B4-D0EFE4229396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0632EFC-F42D-4BAB-8FBC-3982F53D3041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4C8D7F4-3BD5-4D58-8D29-262C8D1189A3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A56F2F47-0A1F-44AE-A0FA-3F17A8CB65E4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6C6B8AEA-3CD1-46AB-A3D1-0699D7CBE533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188CDEC-92AB-4D6D-BC95-6F1BC11D97D6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FF40B16-34A5-4C87-9C1B-3B268D639662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C086EF0-FC94-4C92-8E47-5DE5FCBEF77D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A43A753-DCB2-40A7-B4AD-6E4713D8A347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8215314-6307-410B-AC17-6145E8003F64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84A8670-1EC3-4079-B130-32587DAA6E05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63DEF47C-E4D0-4296-BF78-08920E24697F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C16C475F-F835-4867-ADF2-9A4021CE8CC4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4BACE47-09F8-48F5-892A-8AB3BFC4F771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0319EFB-5B16-4176-B9FE-DDC290F370A1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842D52C-4F5E-4EB9-8150-26E0F87B2898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832D92E-FCC1-44A9-A806-208FCB3531E1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4D1672B-AE15-4C81-8070-678302FCDD28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2FC626D-B4A2-4858-A90C-CA1C5F864ED1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755F8D5A-3DCC-4732-9EA3-46463283EF99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3D0A6F9-F7E4-428E-A672-C9558A1F78F3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951E61B-9323-4127-B34D-CFC31B500B35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D6588CB-2D0A-4447-BF3D-9ACFE229F61C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E0CADD3-081A-41B3-8618-8B38058D063E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6965E03-6840-482B-A8D3-ABFF9F857A5B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EBBF11E6-241A-4CDC-B8B1-0EB41A3A379A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E1AEB84-F1EB-41F2-B150-E80B5155EDE5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DDEFC8D-58E1-4D40-BDA3-2384885642B6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E0A62685-2CE9-4FB1-B054-6C984244BB92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A879CBBB-4745-4522-BEFC-898DD7CDBC08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A36CE8F-F4B7-4236-AFD4-37231F8AA8ED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56DEA90-384E-4CEF-B0E4-33BFECFE65C1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7CF1975D-E872-463F-9E38-CA5CF46F87C0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17216EE0-889B-4E95-93D3-0219AC6FBE66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5AEA2DF-2354-49E8-8B1C-9E58DAE03C7E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AA7DB70-CE06-42F9-B73B-FFED25226CCF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69C4B4A2-F3FC-49F7-BDB2-B90E1FBC99A0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D1267CE-E224-4DAE-B462-3D371A46212A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16BBAC29-60C8-46F3-A343-D31F317FDCF9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46EFF8D2-B569-43AF-B01A-66881824A54B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1C7D160C-6497-4417-AC36-8976508939D9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A4912EFC-C780-4D74-9EA3-600D76F10CD9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1922A483-A6B2-4184-9FA3-8E884880B0CC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416D52DA-A62D-416F-8201-4A009AF9C851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D7DD8D06-B8CB-4F05-988D-A06BA2F4AFA1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D341FA0C-9C44-4B8F-98FD-28EFC2722D9E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2E5F203B-A8E0-43C2-B2E4-D762678631BB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EE508C17-4F4D-44F4-834B-BA7DA2F47B0A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14364553-556A-49EE-9225-619E17250425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5D16E3F8-B1CA-413D-BCFD-1F4DDECDB04D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2077B657-E60C-4571-BBF4-08451B05241D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2DFF8B2B-35F2-4019-A929-DAC270A3B358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8DF2D745-AE7B-4732-B535-D16331684DA0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CF67C6A0-CE3C-4257-BD99-72F0B166BDF6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499B127F-F0FA-4867-AD4D-88E0D801729E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: Rounded Corners 619">
            <a:extLst>
              <a:ext uri="{FF2B5EF4-FFF2-40B4-BE49-F238E27FC236}">
                <a16:creationId xmlns:a16="http://schemas.microsoft.com/office/drawing/2014/main" id="{647B9FC0-0E1F-4BD7-8058-4A95F6A3AA4A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D6CE41C2-C58B-4A3C-9AAC-FCFED50DAF8C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1F68D20B-AA81-41C1-A82C-B83B422F1EA1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225B4CFE-0A34-4611-9148-C3B1F5555555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E9775A-5432-4B45-9A36-5FAC31FB4E14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471D2EAA-3FB1-48B1-B0D0-EE08E8AB9D02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FE79F7AD-00BF-4764-8777-A7329DF5EB26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415381BE-982E-437B-A0DA-2F8E8E8EE8D3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1631F754-89BC-41BB-81AF-835B908BED66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5A0926B5-C964-4B67-B1DD-BCEFD4F60DC2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D362FFEF-F74C-48DA-BCEA-318BEF2E7610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A724AE8A-3FF7-40AA-AD2A-EA971A313E3E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7BF27707-8855-432E-9CC2-8C5D92A51498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19346F6D-92EE-4D46-87CE-11226006BA86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D1AC1445-08DF-4A49-918E-E3E1E523FC2A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54ADEBE4-4D94-48FE-89E7-A50744A360D8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0AFD9924-68B2-4955-8B02-0175BCE2FE2D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32D73253-67F1-4195-8735-AC3D11352528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33400563-EE27-4F1A-B426-DA33AF72D7F4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085EC35B-4D01-472E-B73A-BD51ACEDACB6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BB9CD03A-1BC2-421E-A410-B4FE886F05D6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B20692E7-888D-4DD5-9385-DE83FA0BAF50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6C0045C0-C8A0-4553-91DC-EAAE9CEF619C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08E169FA-0805-4BF8-B822-AF7D40193A88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4BCC9C1-B510-4346-8127-ECCD08D68230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D40CBC5E-B3DF-4095-AD8E-C84AFF3B5B97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BB582EC-D1B8-46E0-8168-CB5A84676E72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7B98D424-83B9-47BB-8E51-BBBB2451EF85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213815D5-F45A-4E5C-86DE-33CDD502821D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E6F04855-D87D-4072-83D3-4E4034E5D13E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27E1BF57-BCFC-4E4D-8015-2E9FA524DF4E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18EBDC1D-3227-4070-9E03-343B6D39F366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E3CA15FE-866B-47D7-BF47-081A8EA145DE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76A83290-8E80-4960-9913-DED63E35DE1C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525A7730-D381-4E33-A3B1-80FB9035E483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97673063-271C-48A1-B2A6-3FCE81933F95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96B7FC10-62FD-413C-A974-5BE9EB95778E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5F2D2A80-D4BE-410B-91DC-EFCC70E7F20F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B128F2B-E3EE-408B-806E-699C50DFB53D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6CE725EC-F42F-4AD4-914B-EAAB02DCBA98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E80EDE59-0603-4A0C-99F2-6BA18082208E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D0CA2640-A656-4151-801B-D07CBB158728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0C830C6A-109E-4BE0-A1AC-859A0BD1AB0D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DA9720EC-A054-4F3B-AA3F-113FC5830EEE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31B0D380-E597-4667-BF60-76171DD3088C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20B66DDD-21A7-4C21-9CBA-F0705BFE98CA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7AC85BDD-FFC2-41ED-8123-6F6D43E2AF24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FF4B37C5-8754-4D21-AD25-EFFB136B7358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1FF9F52B-FFD9-4C64-A709-081DA94F2562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B8B3E638-D2E4-4313-83E5-35B9278EB847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2EDAA2DF-D8B0-4ADB-A6A5-53970D14194F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8F951D9E-3BF9-4F69-BD92-C12D0E4474EF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065AED0F-05A6-4F64-AC41-93E7A927A59F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CE1E699B-59C3-41C2-B5DD-CC53499F1C94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A6B33225-2A45-4557-9D38-CB7B407797E5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A3CDEBD-AF53-416D-8535-516514D244CA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106DA6FF-D768-47F0-8211-2EC367076A8B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9DD118A3-E47F-42D0-8951-5C053032E026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93AB7410-F111-4877-B61C-F8EF9360EEBC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9FEB5859-20DC-4A12-8B75-7AA01EE78F33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3E789301-3FEE-43E4-9077-48DE1FFEFBDF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F9142A2B-695D-4047-9285-CFA0EFC6A272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A4D35E3C-228E-414D-BC5E-646187421672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4C340BB2-C7FB-4B24-831A-95E96052B5E3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0DB90A28-E9A1-4B22-ACA7-E82955AF3C44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5" name="Rectangle: Rounded Corners 684">
            <a:extLst>
              <a:ext uri="{FF2B5EF4-FFF2-40B4-BE49-F238E27FC236}">
                <a16:creationId xmlns:a16="http://schemas.microsoft.com/office/drawing/2014/main" id="{F6841D98-874F-42AC-A67B-59CCAFE190D1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: Rounded Corners 685">
            <a:extLst>
              <a:ext uri="{FF2B5EF4-FFF2-40B4-BE49-F238E27FC236}">
                <a16:creationId xmlns:a16="http://schemas.microsoft.com/office/drawing/2014/main" id="{0164E2CC-C285-41F2-BEE1-7F6CB4B51406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0F1B869-FD6A-4887-BA65-E686EE6CBA22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C649339-AD1C-4402-8838-2A803E4EC97E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242934BF-8CFB-4D65-B527-519EF70709F9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E3448880-3D9D-44D0-85D9-40BA70637E67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D6D28B8-870E-4240-9470-9DCBE339A571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C270B616-4536-4B66-A970-AB159EAB6D8A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D9F4EDDF-8A10-4564-96F8-619F75BDEA66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E4A142A0-21F2-4019-839E-48404736FE52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33251930-2647-47E3-AD0A-4B7F750EC4F3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2298FC6-E011-40CC-9A45-EF4D8B2C949E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1EBEC77-E2D2-41D7-A0B4-49772CA49671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1E57F400-6060-4D72-9422-2F1F02F96B90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CCF22078-902C-4F3B-9AEE-E19046B78D0D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F968320F-6AF6-45D9-9AE8-8477DBC78B2F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697A15BF-2C25-4418-9EF2-BF23A101A299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E21D7107-3F6E-4AA8-8E10-28009ED380F3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FF3FC67C-EB5E-4C23-98A6-2E76A1521F3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6573947-D773-4F5A-BEF6-1FEAAD170109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A7378A20-2B97-4D55-A2C0-1C8A301C273D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A9C6B311-8375-4F00-AAD1-0ED393892B4E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11053BCE-05F3-4120-A41D-A8D6C520A3FB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19F19396-25A1-4553-968F-7593D9772DEC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E86A1C53-C29F-4062-9D3E-F29E2175FB02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D5DA3BE2-E512-41B1-8C4F-8D3C43E68259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3ECB972F-6294-4C8F-8CDD-F425D05C82ED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D8A81D63-B687-4BD2-B048-D9F7B9124CEE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81AC0191-BECE-487F-910E-10A284C05048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3D5F735F-3B74-403D-83E8-CE86F97D10EC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138B45BE-87DF-41E2-B76F-9FD8AA760D77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CB27869-3B84-4A53-B735-874A4252DDAF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D302C0CA-B48A-46DD-8DDA-9FCC3E213DC2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BF6DC280-51EE-492E-A9A0-83D49390EA87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EB0E29C4-FCE4-45D1-BD19-6FDB7F5536C2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1EAE8E3A-06C2-4CC7-9FFA-0634E6AC5B39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DD024C07-7A60-4917-A4DB-161A192D4FA3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7DD5FDFA-2440-47D5-8CD4-89A1A718C848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37447D65-A0BD-482A-A8A4-34A7FFA495F5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D5180AD8-1C3E-449E-9FC2-00EDD41434E0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2E467A06-39BE-4F88-9001-8AC937726D53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2245DCA7-1932-46D4-A496-08696A1FF76E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F66EEB8A-16A0-4556-A8BF-A19817E77F98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686126D2-A8AE-454A-9005-3C411DDD69F5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6791B772-CB1E-4D89-8DA4-BD34BCE0671B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0CB5923C-DD58-4A7B-A599-D70BE95E14D3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49D26FA5-F094-4D58-A108-0DFFEC5F7684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8BAC234F-BC5B-49DB-9D1D-22B0AB814E8C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04ED388B-E8A6-4057-8C49-B9B314A5F37D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6C2AAF25-62CF-4370-8C92-7A5511106CF1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9F163F5A-8A5F-4E0A-9A27-371DCD6FE25A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AE6082AB-FE13-463B-96A1-B6FBA2B411F6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8F107EBF-29A1-411C-9378-81B5A053B6A3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3336F942-43CF-403D-8773-9FB7679E7381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C6F30869-255D-4F9B-ADE8-957475ECED3A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74C0D996-3E9B-40DC-A5B2-7EAEA6600B4D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A68CAD96-6458-433A-A603-D4851F4AE651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FE139B0E-F9F3-49F5-B5A1-E9F57B0A2381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BFBD8471-DAD6-4DDA-9739-87D532F91A1C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0721F3EF-60BD-480E-B926-F76E6276C375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D009618-7F89-46E6-BF39-0F90476472A4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4F2F15E0-4884-4865-B586-A5EDF75C174C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64A95224-2AA1-4C13-964A-9EEA90CD2005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4D746190-403D-4B41-8B56-80552C1FAAE7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919FBD03-DED8-437F-895D-C406C4D15E9D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D8513FE4-0CA1-4D65-A7C1-53D9244B2F76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4FC5AF5B-669A-48C0-A5C4-DE0BBC48F306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AF428A0E-7154-42C4-8E5F-27EDF9C972D3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5B33A377-EF61-4ADC-8B20-DD0D3F8293ED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8BFF2142-8795-420B-99A8-337670891808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E110DF14-93DA-47C0-BCFA-531D5B18A3E0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598195CC-B0D6-4B29-814B-BEE63F782BE5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0E191288-C813-4FEB-9F80-1371AB3DA102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D73C6CD7-8DFB-4399-90A6-89730DCC1F27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2BB3C9ED-3C45-43EC-B215-05B37FCDB64C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310036D5-8D2C-4748-A55A-4B54A3982394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CC2E75C2-E331-45FB-9097-D790C9763991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9A4D900F-7A09-4B03-9DB4-EE329BF0E73B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34BA3756-747D-463A-85FA-199D08B5694C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F9326C50-65EC-4789-AAF9-99168F46AE93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D437C8AF-F27C-4CC0-85CB-9F34E1DABBB3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2C5AFDA3-33CD-49B4-B341-4197F44AAB1C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7" name="Rectangle: Rounded Corners 766">
            <a:extLst>
              <a:ext uri="{FF2B5EF4-FFF2-40B4-BE49-F238E27FC236}">
                <a16:creationId xmlns:a16="http://schemas.microsoft.com/office/drawing/2014/main" id="{F5598271-1101-45E0-B100-C0D135D19B00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A7A305F3-9F1C-46C8-B3F7-0E02912B62E6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6AC5844B-7594-4D1E-AFB3-AFDE09B69786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63262F30-F4D5-41CE-95B8-CFA502D91271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BF538853-9235-4B05-BF5C-A0FF5E4E4F6B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AD561D5-67F4-4A0A-ACB0-983370447D53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C56ECD68-50B4-42B7-A296-63F2B30F2F22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4F0B158C-358C-4026-9EE3-303207306F62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BED6CC75-2107-46B8-A178-3D0DEE9605A6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AEBC76DA-4367-4B49-BADA-1128BB3C43BA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CD75948A-D0AA-4556-957D-66DDBD05D85B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25B8C08-DBBA-4941-982D-E3087E2082CE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5E35A186-6334-4EAA-83BF-C0B749C5F15E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3001B87-E8F1-41D5-AB17-1FFB18AEF952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1" name="Rectangle: Rounded Corners 780">
            <a:extLst>
              <a:ext uri="{FF2B5EF4-FFF2-40B4-BE49-F238E27FC236}">
                <a16:creationId xmlns:a16="http://schemas.microsoft.com/office/drawing/2014/main" id="{4EE400C3-0656-490B-8854-96CD6689C7F4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FEE39550-8B64-4468-AA68-C241ECC2FADA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161CD3C1-CF5C-42CC-B869-0E7135E32611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00DA38E9-FBDF-486B-BA1A-BFC7104B107E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E039365B-8B55-4D48-98B7-552D33103BBF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8257AF8-9118-4B24-8280-4DFAAB29CF51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BDE45EC8-6F9C-4A56-9AA7-6FA2C3364B97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8" name="Rectangle: Rounded Corners 787">
            <a:extLst>
              <a:ext uri="{FF2B5EF4-FFF2-40B4-BE49-F238E27FC236}">
                <a16:creationId xmlns:a16="http://schemas.microsoft.com/office/drawing/2014/main" id="{C96BFCE9-D693-4BAD-86AF-EB4D33E1D112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390AEA23-8CCA-46D2-B9E1-46458326BDD9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DB7E490D-322A-42C8-A9B7-B7ACCE148564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F25E6DF6-A02D-4339-A301-144138FFE68A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DD98D686-CFF4-43C7-A634-3C71BD2E7962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B6B6F758-DFF7-48B3-A2F9-E9C15BF95F8D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A2654609-0187-4C44-9AAF-C0D0039C1944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5" name="Rectangle: Rounded Corners 794">
            <a:extLst>
              <a:ext uri="{FF2B5EF4-FFF2-40B4-BE49-F238E27FC236}">
                <a16:creationId xmlns:a16="http://schemas.microsoft.com/office/drawing/2014/main" id="{D14A0460-0A62-4272-AC2C-EBB8CB384955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9BD45848-6FD6-4E17-87C1-DD00F3AD1A17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921561A6-4911-4588-B520-0AEB615CB5B0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2F1EE9F9-FA8C-42A1-BD6E-F3B08F928CFB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D871ED0-CEFA-4B1B-B45B-623B62F31608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3EFDD374-6D41-4EE6-A27E-5A4A8F252CDB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7FB6460F-25A4-438A-B346-5F69228B21AE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2" name="Rectangle: Rounded Corners 801">
            <a:extLst>
              <a:ext uri="{FF2B5EF4-FFF2-40B4-BE49-F238E27FC236}">
                <a16:creationId xmlns:a16="http://schemas.microsoft.com/office/drawing/2014/main" id="{F9417E9A-9A0D-4458-8699-CEFE6E2A03BC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E8EE8457-2D9F-448B-8C24-9CBD49619012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CB6B7B76-800A-4E80-B779-5AA4B51BB56E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E9052770-AE34-40BB-BDBA-342395B18CC6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18FAACED-2E5E-41DA-AE64-1A5CFE2A091B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8620C505-1657-4DAE-A218-05A48F9EE36E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D6461F6E-E204-49C1-8F02-86193EBF3B2C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C3814B83-9B43-448A-8DDC-31FA07B0F1F3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26A04BC9-4A0E-460D-A449-F351EEDDB733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F83FDC9C-F09E-418A-AB90-B3AFECDEB3B1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0B916FC8-FBE7-45F8-B19C-1C8022D3FEEC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9C876718-8132-414E-80A7-C2C63A05EEDF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93DA414B-6C34-4A7C-9132-6D34B793DB38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2891C2C5-D89F-4B05-8325-50BFD05B1930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1DF44A5A-E378-4E85-AC22-85F8162B88DD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7" name="Rectangle: Rounded Corners 816">
            <a:extLst>
              <a:ext uri="{FF2B5EF4-FFF2-40B4-BE49-F238E27FC236}">
                <a16:creationId xmlns:a16="http://schemas.microsoft.com/office/drawing/2014/main" id="{F182212E-D70A-47A4-9EDC-D45EEA085CED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818" name="Rectangle: Rounded Corners 817">
            <a:extLst>
              <a:ext uri="{FF2B5EF4-FFF2-40B4-BE49-F238E27FC236}">
                <a16:creationId xmlns:a16="http://schemas.microsoft.com/office/drawing/2014/main" id="{91BDF6AC-72B2-40F5-9608-A156ECF285F3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19" name="Rectangle: Rounded Corners 818">
            <a:extLst>
              <a:ext uri="{FF2B5EF4-FFF2-40B4-BE49-F238E27FC236}">
                <a16:creationId xmlns:a16="http://schemas.microsoft.com/office/drawing/2014/main" id="{631658E2-F414-4C50-B609-D6AB98B09EDF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20" name="Rectangle: Rounded Corners 819">
            <a:extLst>
              <a:ext uri="{FF2B5EF4-FFF2-40B4-BE49-F238E27FC236}">
                <a16:creationId xmlns:a16="http://schemas.microsoft.com/office/drawing/2014/main" id="{A78B331D-5E1A-4729-B2A1-44EA3B948E29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030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BA4C4-9D87-43E4-A885-5E3BF19829FE}"/>
              </a:ext>
            </a:extLst>
          </p:cNvPr>
          <p:cNvSpPr/>
          <p:nvPr/>
        </p:nvSpPr>
        <p:spPr>
          <a:xfrm>
            <a:off x="0" y="0"/>
            <a:ext cx="40957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3175F-4970-44E5-8FD4-31C9BCDDB5AC}"/>
              </a:ext>
            </a:extLst>
          </p:cNvPr>
          <p:cNvSpPr/>
          <p:nvPr/>
        </p:nvSpPr>
        <p:spPr>
          <a:xfrm>
            <a:off x="409574" y="0"/>
            <a:ext cx="11782425" cy="6953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206A372-1290-4235-B22C-7F15FE0AD6A2}"/>
              </a:ext>
            </a:extLst>
          </p:cNvPr>
          <p:cNvSpPr/>
          <p:nvPr/>
        </p:nvSpPr>
        <p:spPr>
          <a:xfrm>
            <a:off x="710574" y="1060318"/>
            <a:ext cx="2472759" cy="5594482"/>
          </a:xfrm>
          <a:prstGeom prst="roundRect">
            <a:avLst>
              <a:gd name="adj" fmla="val 199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32DA0-7690-4FA6-A896-FA89BB598D09}"/>
              </a:ext>
            </a:extLst>
          </p:cNvPr>
          <p:cNvSpPr txBox="1"/>
          <p:nvPr/>
        </p:nvSpPr>
        <p:spPr>
          <a:xfrm>
            <a:off x="1481921" y="106031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Schedule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937AB05-BDC8-4C1F-B949-07231ADE9E4B}"/>
              </a:ext>
            </a:extLst>
          </p:cNvPr>
          <p:cNvSpPr txBox="1"/>
          <p:nvPr/>
        </p:nvSpPr>
        <p:spPr>
          <a:xfrm>
            <a:off x="715890" y="137817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Step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5B1308A-B2F3-4CF6-B708-49C3DF9DD423}"/>
              </a:ext>
            </a:extLst>
          </p:cNvPr>
          <p:cNvSpPr txBox="1"/>
          <p:nvPr/>
        </p:nvSpPr>
        <p:spPr>
          <a:xfrm>
            <a:off x="1188047" y="137817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/ Channel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70D00DA-0EA3-4D9C-9B97-8B79A28529EB}"/>
              </a:ext>
            </a:extLst>
          </p:cNvPr>
          <p:cNvSpPr txBox="1"/>
          <p:nvPr/>
        </p:nvSpPr>
        <p:spPr>
          <a:xfrm>
            <a:off x="2394080" y="137817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Duration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5FFA3A8-DC08-4D22-9E5C-DD695CF56E01}"/>
              </a:ext>
            </a:extLst>
          </p:cNvPr>
          <p:cNvSpPr txBox="1"/>
          <p:nvPr/>
        </p:nvSpPr>
        <p:spPr>
          <a:xfrm>
            <a:off x="838787" y="1595640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FA7626-BC13-46CB-BD3F-C9A2581369C4}"/>
              </a:ext>
            </a:extLst>
          </p:cNvPr>
          <p:cNvSpPr txBox="1"/>
          <p:nvPr/>
        </p:nvSpPr>
        <p:spPr>
          <a:xfrm>
            <a:off x="838787" y="1803149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DDE8683-14D9-4D11-9423-2550377E4A1A}"/>
              </a:ext>
            </a:extLst>
          </p:cNvPr>
          <p:cNvSpPr txBox="1"/>
          <p:nvPr/>
        </p:nvSpPr>
        <p:spPr>
          <a:xfrm>
            <a:off x="838787" y="2010658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515270-58E3-4766-B760-4F83590BAFEB}"/>
              </a:ext>
            </a:extLst>
          </p:cNvPr>
          <p:cNvSpPr txBox="1"/>
          <p:nvPr/>
        </p:nvSpPr>
        <p:spPr>
          <a:xfrm>
            <a:off x="838787" y="2218167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564F6B5-8123-4144-ADE5-7CFA188EA132}"/>
              </a:ext>
            </a:extLst>
          </p:cNvPr>
          <p:cNvSpPr txBox="1"/>
          <p:nvPr/>
        </p:nvSpPr>
        <p:spPr>
          <a:xfrm>
            <a:off x="838787" y="2425676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7D4DCE9-47BC-4673-9DE8-F5811C7850D4}"/>
              </a:ext>
            </a:extLst>
          </p:cNvPr>
          <p:cNvSpPr txBox="1"/>
          <p:nvPr/>
        </p:nvSpPr>
        <p:spPr>
          <a:xfrm>
            <a:off x="838787" y="2633185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654F285-A0FE-4CD5-9D30-C61E8C572088}"/>
              </a:ext>
            </a:extLst>
          </p:cNvPr>
          <p:cNvSpPr txBox="1"/>
          <p:nvPr/>
        </p:nvSpPr>
        <p:spPr>
          <a:xfrm>
            <a:off x="838787" y="2840694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4596943-CA1D-46A8-9B84-657E2B37153D}"/>
              </a:ext>
            </a:extLst>
          </p:cNvPr>
          <p:cNvSpPr txBox="1"/>
          <p:nvPr/>
        </p:nvSpPr>
        <p:spPr>
          <a:xfrm>
            <a:off x="838787" y="3048203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C219345-A84B-4547-9B5B-BCB48C70969D}"/>
              </a:ext>
            </a:extLst>
          </p:cNvPr>
          <p:cNvSpPr txBox="1"/>
          <p:nvPr/>
        </p:nvSpPr>
        <p:spPr>
          <a:xfrm>
            <a:off x="838787" y="3255712"/>
            <a:ext cx="26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0379A08-17E0-4EF6-BAC3-EE98EF0A23DE}"/>
              </a:ext>
            </a:extLst>
          </p:cNvPr>
          <p:cNvSpPr txBox="1"/>
          <p:nvPr/>
        </p:nvSpPr>
        <p:spPr>
          <a:xfrm>
            <a:off x="779753" y="3463221"/>
            <a:ext cx="378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5AB2F4-8057-487C-BF79-A29BF84F63DE}"/>
              </a:ext>
            </a:extLst>
          </p:cNvPr>
          <p:cNvSpPr txBox="1"/>
          <p:nvPr/>
        </p:nvSpPr>
        <p:spPr>
          <a:xfrm>
            <a:off x="799055" y="3878239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12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0125380-F3DC-4201-8B5E-8B403E40759D}"/>
              </a:ext>
            </a:extLst>
          </p:cNvPr>
          <p:cNvSpPr txBox="1"/>
          <p:nvPr/>
        </p:nvSpPr>
        <p:spPr>
          <a:xfrm>
            <a:off x="781495" y="4085748"/>
            <a:ext cx="37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13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B130F36-930C-431B-99B5-0B90E71E39CA}"/>
              </a:ext>
            </a:extLst>
          </p:cNvPr>
          <p:cNvSpPr txBox="1"/>
          <p:nvPr/>
        </p:nvSpPr>
        <p:spPr>
          <a:xfrm>
            <a:off x="799055" y="450076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AC62E3A-A279-48DB-A3DC-1ECB64D3DFDB}"/>
              </a:ext>
            </a:extLst>
          </p:cNvPr>
          <p:cNvSpPr txBox="1"/>
          <p:nvPr/>
        </p:nvSpPr>
        <p:spPr>
          <a:xfrm>
            <a:off x="799055" y="4293257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14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CC26091-FED7-4F8C-9129-D344139D7F4E}"/>
              </a:ext>
            </a:extLst>
          </p:cNvPr>
          <p:cNvSpPr txBox="1"/>
          <p:nvPr/>
        </p:nvSpPr>
        <p:spPr>
          <a:xfrm>
            <a:off x="788727" y="3670730"/>
            <a:ext cx="36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A3CC6-9BA0-4E15-A0DE-A15A4595C2FC}"/>
              </a:ext>
            </a:extLst>
          </p:cNvPr>
          <p:cNvSpPr/>
          <p:nvPr/>
        </p:nvSpPr>
        <p:spPr>
          <a:xfrm>
            <a:off x="1227255" y="165695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B1: Ch. 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626A07C-0BF4-41C1-8F64-E2CE1A07BBC6}"/>
              </a:ext>
            </a:extLst>
          </p:cNvPr>
          <p:cNvSpPr/>
          <p:nvPr/>
        </p:nvSpPr>
        <p:spPr>
          <a:xfrm>
            <a:off x="2421080" y="165695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15 min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E6C5BCE-6B6F-45B8-9C20-D42674F0E46D}"/>
              </a:ext>
            </a:extLst>
          </p:cNvPr>
          <p:cNvSpPr/>
          <p:nvPr/>
        </p:nvSpPr>
        <p:spPr>
          <a:xfrm>
            <a:off x="1227255" y="186611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5318FBC-54EE-46B4-87F9-D9BEFC974702}"/>
              </a:ext>
            </a:extLst>
          </p:cNvPr>
          <p:cNvSpPr/>
          <p:nvPr/>
        </p:nvSpPr>
        <p:spPr>
          <a:xfrm>
            <a:off x="2421080" y="186611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444F91F-4896-4AA0-91C9-31AA891DD5FA}"/>
              </a:ext>
            </a:extLst>
          </p:cNvPr>
          <p:cNvSpPr/>
          <p:nvPr/>
        </p:nvSpPr>
        <p:spPr>
          <a:xfrm>
            <a:off x="1227255" y="207467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532AA40-7003-4E12-AA90-4CAEC30542AB}"/>
              </a:ext>
            </a:extLst>
          </p:cNvPr>
          <p:cNvSpPr/>
          <p:nvPr/>
        </p:nvSpPr>
        <p:spPr>
          <a:xfrm>
            <a:off x="2421080" y="207467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39D3912-5B4D-46DB-B84C-5B69E1209905}"/>
              </a:ext>
            </a:extLst>
          </p:cNvPr>
          <p:cNvSpPr/>
          <p:nvPr/>
        </p:nvSpPr>
        <p:spPr>
          <a:xfrm>
            <a:off x="1227255" y="228384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90D5D32-33F0-41E6-B9ED-F6F458C310AA}"/>
              </a:ext>
            </a:extLst>
          </p:cNvPr>
          <p:cNvSpPr/>
          <p:nvPr/>
        </p:nvSpPr>
        <p:spPr>
          <a:xfrm>
            <a:off x="2421080" y="228384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AB182C0-20F2-4F97-8F43-7E21B043575C}"/>
              </a:ext>
            </a:extLst>
          </p:cNvPr>
          <p:cNvSpPr/>
          <p:nvPr/>
        </p:nvSpPr>
        <p:spPr>
          <a:xfrm>
            <a:off x="1227255" y="249443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2CA9294-0C91-4B0A-8565-202017D3B426}"/>
              </a:ext>
            </a:extLst>
          </p:cNvPr>
          <p:cNvSpPr/>
          <p:nvPr/>
        </p:nvSpPr>
        <p:spPr>
          <a:xfrm>
            <a:off x="2421080" y="249443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C79B230-8E0E-4240-ABA3-D406481C2282}"/>
              </a:ext>
            </a:extLst>
          </p:cNvPr>
          <p:cNvSpPr/>
          <p:nvPr/>
        </p:nvSpPr>
        <p:spPr>
          <a:xfrm>
            <a:off x="1227255" y="270359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E3245E1-EA40-41C5-817A-945794EAE6B6}"/>
              </a:ext>
            </a:extLst>
          </p:cNvPr>
          <p:cNvSpPr/>
          <p:nvPr/>
        </p:nvSpPr>
        <p:spPr>
          <a:xfrm>
            <a:off x="2421080" y="270359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1A50D4-523D-4F26-9D19-9A7923478E14}"/>
              </a:ext>
            </a:extLst>
          </p:cNvPr>
          <p:cNvSpPr/>
          <p:nvPr/>
        </p:nvSpPr>
        <p:spPr>
          <a:xfrm>
            <a:off x="1227255" y="291215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6BC0F50-6B02-47D1-8C2C-688B1A97E29A}"/>
              </a:ext>
            </a:extLst>
          </p:cNvPr>
          <p:cNvSpPr/>
          <p:nvPr/>
        </p:nvSpPr>
        <p:spPr>
          <a:xfrm>
            <a:off x="2421080" y="291215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9F7CCCE-2B44-4275-9540-2ED770D837B7}"/>
              </a:ext>
            </a:extLst>
          </p:cNvPr>
          <p:cNvSpPr/>
          <p:nvPr/>
        </p:nvSpPr>
        <p:spPr>
          <a:xfrm>
            <a:off x="1227255" y="312132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0F0756D-B0B0-4F9A-9293-CFDED7D5CC18}"/>
              </a:ext>
            </a:extLst>
          </p:cNvPr>
          <p:cNvSpPr/>
          <p:nvPr/>
        </p:nvSpPr>
        <p:spPr>
          <a:xfrm>
            <a:off x="2421080" y="312132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B43FEC1-24AA-49B5-B8E9-18A37FA524A6}"/>
              </a:ext>
            </a:extLst>
          </p:cNvPr>
          <p:cNvSpPr/>
          <p:nvPr/>
        </p:nvSpPr>
        <p:spPr>
          <a:xfrm>
            <a:off x="1227255" y="333049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60DA30-A380-4C14-982E-B320A7E656E0}"/>
              </a:ext>
            </a:extLst>
          </p:cNvPr>
          <p:cNvSpPr/>
          <p:nvPr/>
        </p:nvSpPr>
        <p:spPr>
          <a:xfrm>
            <a:off x="2421080" y="333049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06C1C2F-C461-4EE6-B80A-783664553839}"/>
              </a:ext>
            </a:extLst>
          </p:cNvPr>
          <p:cNvSpPr/>
          <p:nvPr/>
        </p:nvSpPr>
        <p:spPr>
          <a:xfrm>
            <a:off x="1227255" y="353965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C796C16-79C9-4409-8753-ED53CBBF4C0B}"/>
              </a:ext>
            </a:extLst>
          </p:cNvPr>
          <p:cNvSpPr/>
          <p:nvPr/>
        </p:nvSpPr>
        <p:spPr>
          <a:xfrm>
            <a:off x="2421080" y="353965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B7C2CFA-B97A-4D82-A351-A4F07AB5FCE1}"/>
              </a:ext>
            </a:extLst>
          </p:cNvPr>
          <p:cNvSpPr/>
          <p:nvPr/>
        </p:nvSpPr>
        <p:spPr>
          <a:xfrm>
            <a:off x="1227255" y="374821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E0FB536-2490-4980-9B53-BBE21B063E41}"/>
              </a:ext>
            </a:extLst>
          </p:cNvPr>
          <p:cNvSpPr/>
          <p:nvPr/>
        </p:nvSpPr>
        <p:spPr>
          <a:xfrm>
            <a:off x="2421080" y="374821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F07965E-A36F-4C8D-A4C4-1EAC5F4395E5}"/>
              </a:ext>
            </a:extLst>
          </p:cNvPr>
          <p:cNvSpPr/>
          <p:nvPr/>
        </p:nvSpPr>
        <p:spPr>
          <a:xfrm>
            <a:off x="1227255" y="395738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B013054-D67D-40AF-90C0-7D9E70DDC6C8}"/>
              </a:ext>
            </a:extLst>
          </p:cNvPr>
          <p:cNvSpPr/>
          <p:nvPr/>
        </p:nvSpPr>
        <p:spPr>
          <a:xfrm>
            <a:off x="2421080" y="395738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D0C7C8E-392D-48F3-A9C2-DDE676B4833C}"/>
              </a:ext>
            </a:extLst>
          </p:cNvPr>
          <p:cNvSpPr/>
          <p:nvPr/>
        </p:nvSpPr>
        <p:spPr>
          <a:xfrm>
            <a:off x="1227255" y="4163937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F1D32C4-F397-4053-B5EA-091D9AECC03A}"/>
              </a:ext>
            </a:extLst>
          </p:cNvPr>
          <p:cNvSpPr/>
          <p:nvPr/>
        </p:nvSpPr>
        <p:spPr>
          <a:xfrm>
            <a:off x="2421080" y="4163937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F8BC59E-FC5C-4134-8D43-6DE953235BFE}"/>
              </a:ext>
            </a:extLst>
          </p:cNvPr>
          <p:cNvSpPr/>
          <p:nvPr/>
        </p:nvSpPr>
        <p:spPr>
          <a:xfrm>
            <a:off x="1227255" y="4373104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2A58BC8-3509-41D3-A2E2-00A398BC4850}"/>
              </a:ext>
            </a:extLst>
          </p:cNvPr>
          <p:cNvSpPr/>
          <p:nvPr/>
        </p:nvSpPr>
        <p:spPr>
          <a:xfrm>
            <a:off x="2421080" y="4373104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308E905-A334-42E9-8B43-9D7D94573F20}"/>
              </a:ext>
            </a:extLst>
          </p:cNvPr>
          <p:cNvSpPr/>
          <p:nvPr/>
        </p:nvSpPr>
        <p:spPr>
          <a:xfrm>
            <a:off x="1227255" y="4581662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A3B10D9-EE6A-4F9F-8002-925EDADD338D}"/>
              </a:ext>
            </a:extLst>
          </p:cNvPr>
          <p:cNvSpPr/>
          <p:nvPr/>
        </p:nvSpPr>
        <p:spPr>
          <a:xfrm>
            <a:off x="2421080" y="4581662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98E58C7-C99A-49E1-A32B-CA1BF5EA94C3}"/>
              </a:ext>
            </a:extLst>
          </p:cNvPr>
          <p:cNvSpPr/>
          <p:nvPr/>
        </p:nvSpPr>
        <p:spPr>
          <a:xfrm>
            <a:off x="1227255" y="4790829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F368B5A-2ECE-4E6E-9486-D8D4B7CF7096}"/>
              </a:ext>
            </a:extLst>
          </p:cNvPr>
          <p:cNvSpPr/>
          <p:nvPr/>
        </p:nvSpPr>
        <p:spPr>
          <a:xfrm>
            <a:off x="2421080" y="4790829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68132-C053-4370-A048-E082D5A049F1}"/>
              </a:ext>
            </a:extLst>
          </p:cNvPr>
          <p:cNvSpPr/>
          <p:nvPr/>
        </p:nvSpPr>
        <p:spPr>
          <a:xfrm>
            <a:off x="1227255" y="4996456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53176D8-899B-4254-95A0-B34899D9B79B}"/>
              </a:ext>
            </a:extLst>
          </p:cNvPr>
          <p:cNvSpPr/>
          <p:nvPr/>
        </p:nvSpPr>
        <p:spPr>
          <a:xfrm>
            <a:off x="2421080" y="4996456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4E9EA6-DF94-4AC0-9E89-5743ADB731D7}"/>
              </a:ext>
            </a:extLst>
          </p:cNvPr>
          <p:cNvSpPr/>
          <p:nvPr/>
        </p:nvSpPr>
        <p:spPr>
          <a:xfrm>
            <a:off x="1227255" y="5205623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24655EF-63FD-4E14-91F8-AE24903B3E5F}"/>
              </a:ext>
            </a:extLst>
          </p:cNvPr>
          <p:cNvSpPr/>
          <p:nvPr/>
        </p:nvSpPr>
        <p:spPr>
          <a:xfrm>
            <a:off x="2421080" y="5205623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F78548A-1923-4FBE-88E9-1077BDAE5FFE}"/>
              </a:ext>
            </a:extLst>
          </p:cNvPr>
          <p:cNvSpPr/>
          <p:nvPr/>
        </p:nvSpPr>
        <p:spPr>
          <a:xfrm>
            <a:off x="1227255" y="5414181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FCE338-A848-4936-A2E7-47A61D2D0D76}"/>
              </a:ext>
            </a:extLst>
          </p:cNvPr>
          <p:cNvSpPr/>
          <p:nvPr/>
        </p:nvSpPr>
        <p:spPr>
          <a:xfrm>
            <a:off x="2421080" y="5414181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4A0C15BA-628D-46D4-B93A-645A54285035}"/>
              </a:ext>
            </a:extLst>
          </p:cNvPr>
          <p:cNvSpPr/>
          <p:nvPr/>
        </p:nvSpPr>
        <p:spPr>
          <a:xfrm>
            <a:off x="1227255" y="5623348"/>
            <a:ext cx="1038013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9ACC9FC-8F5C-49EC-8190-1C08E30BA424}"/>
              </a:ext>
            </a:extLst>
          </p:cNvPr>
          <p:cNvSpPr/>
          <p:nvPr/>
        </p:nvSpPr>
        <p:spPr>
          <a:xfrm>
            <a:off x="2421080" y="5623348"/>
            <a:ext cx="653205" cy="168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41529F4-E341-4E2D-A42B-1CEF6E55B5A3}"/>
              </a:ext>
            </a:extLst>
          </p:cNvPr>
          <p:cNvSpPr txBox="1"/>
          <p:nvPr/>
        </p:nvSpPr>
        <p:spPr>
          <a:xfrm>
            <a:off x="799055" y="4708275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16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D2A599-4057-4371-BD8E-CA1E27717A23}"/>
              </a:ext>
            </a:extLst>
          </p:cNvPr>
          <p:cNvSpPr txBox="1"/>
          <p:nvPr/>
        </p:nvSpPr>
        <p:spPr>
          <a:xfrm>
            <a:off x="799055" y="4915784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17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CFD3FB0-7BA1-4D5A-A18A-A264AB551668}"/>
              </a:ext>
            </a:extLst>
          </p:cNvPr>
          <p:cNvSpPr txBox="1"/>
          <p:nvPr/>
        </p:nvSpPr>
        <p:spPr>
          <a:xfrm>
            <a:off x="799055" y="5123293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C75FE33-BCCE-4B7C-BCE1-740786400E6C}"/>
              </a:ext>
            </a:extLst>
          </p:cNvPr>
          <p:cNvSpPr txBox="1"/>
          <p:nvPr/>
        </p:nvSpPr>
        <p:spPr>
          <a:xfrm>
            <a:off x="799055" y="5538306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014FD21-8C9D-4A03-87BE-FF493AD4222D}"/>
              </a:ext>
            </a:extLst>
          </p:cNvPr>
          <p:cNvSpPr txBox="1"/>
          <p:nvPr/>
        </p:nvSpPr>
        <p:spPr>
          <a:xfrm>
            <a:off x="799055" y="5330802"/>
            <a:ext cx="3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19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2FC1D981-FBA8-4A74-94DF-1472BD202715}"/>
              </a:ext>
            </a:extLst>
          </p:cNvPr>
          <p:cNvSpPr/>
          <p:nvPr/>
        </p:nvSpPr>
        <p:spPr>
          <a:xfrm>
            <a:off x="2390445" y="6239195"/>
            <a:ext cx="701632" cy="30428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OK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71C94728-E76C-4D2B-94BE-1CAF7A2F93F8}"/>
              </a:ext>
            </a:extLst>
          </p:cNvPr>
          <p:cNvSpPr/>
          <p:nvPr/>
        </p:nvSpPr>
        <p:spPr>
          <a:xfrm>
            <a:off x="1227008" y="5874202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Load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D096AAD1-62D1-43FD-A7BF-E1D9F6DE8499}"/>
              </a:ext>
            </a:extLst>
          </p:cNvPr>
          <p:cNvSpPr/>
          <p:nvPr/>
        </p:nvSpPr>
        <p:spPr>
          <a:xfrm>
            <a:off x="2390446" y="5874202"/>
            <a:ext cx="701632" cy="305034"/>
          </a:xfrm>
          <a:prstGeom prst="roundRect">
            <a:avLst>
              <a:gd name="adj" fmla="val 53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Loop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20740A50-AAB9-4401-A428-C0F7B39B2522}"/>
              </a:ext>
            </a:extLst>
          </p:cNvPr>
          <p:cNvSpPr/>
          <p:nvPr/>
        </p:nvSpPr>
        <p:spPr>
          <a:xfrm>
            <a:off x="1227008" y="6238441"/>
            <a:ext cx="1038013" cy="305034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122FD429-4488-48B5-AA9F-BE875BEAD7A9}"/>
              </a:ext>
            </a:extLst>
          </p:cNvPr>
          <p:cNvSpPr/>
          <p:nvPr/>
        </p:nvSpPr>
        <p:spPr>
          <a:xfrm>
            <a:off x="3722523" y="1727838"/>
            <a:ext cx="1706880" cy="4097648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3DF29114-9C57-4812-9F95-E95E1925FFE1}"/>
              </a:ext>
            </a:extLst>
          </p:cNvPr>
          <p:cNvSpPr/>
          <p:nvPr/>
        </p:nvSpPr>
        <p:spPr>
          <a:xfrm>
            <a:off x="3876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85E2DA9-5646-4AE6-BCDA-9EBD695C8EDC}"/>
              </a:ext>
            </a:extLst>
          </p:cNvPr>
          <p:cNvSpPr txBox="1"/>
          <p:nvPr/>
        </p:nvSpPr>
        <p:spPr>
          <a:xfrm>
            <a:off x="3843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2839CE0-1D47-469C-B95E-91CA9034924B}"/>
              </a:ext>
            </a:extLst>
          </p:cNvPr>
          <p:cNvSpPr txBox="1"/>
          <p:nvPr/>
        </p:nvSpPr>
        <p:spPr>
          <a:xfrm>
            <a:off x="3818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28E4CDF-4ECE-4A3B-9042-82C808CF88FC}"/>
              </a:ext>
            </a:extLst>
          </p:cNvPr>
          <p:cNvSpPr txBox="1"/>
          <p:nvPr/>
        </p:nvSpPr>
        <p:spPr>
          <a:xfrm>
            <a:off x="3828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C774CB-91A1-4C7F-9EA7-8AB78292AFAE}"/>
              </a:ext>
            </a:extLst>
          </p:cNvPr>
          <p:cNvSpPr txBox="1"/>
          <p:nvPr/>
        </p:nvSpPr>
        <p:spPr>
          <a:xfrm>
            <a:off x="3828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6AC9AB55-7B8D-4990-A32F-86EE69CE567E}"/>
              </a:ext>
            </a:extLst>
          </p:cNvPr>
          <p:cNvSpPr txBox="1"/>
          <p:nvPr/>
        </p:nvSpPr>
        <p:spPr>
          <a:xfrm>
            <a:off x="4227762" y="2489658"/>
            <a:ext cx="28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CCEA900-661F-446C-B5DF-34C50D6BCA08}"/>
              </a:ext>
            </a:extLst>
          </p:cNvPr>
          <p:cNvSpPr txBox="1"/>
          <p:nvPr/>
        </p:nvSpPr>
        <p:spPr>
          <a:xfrm>
            <a:off x="4159281" y="2670694"/>
            <a:ext cx="45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A759C5E-85EC-4847-A5D3-1747A70E995C}"/>
              </a:ext>
            </a:extLst>
          </p:cNvPr>
          <p:cNvSpPr txBox="1"/>
          <p:nvPr/>
        </p:nvSpPr>
        <p:spPr>
          <a:xfrm>
            <a:off x="4227830" y="2375020"/>
            <a:ext cx="40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38 m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BB12A548-0368-49FF-9E8B-45BF2D518796}"/>
              </a:ext>
            </a:extLst>
          </p:cNvPr>
          <p:cNvSpPr/>
          <p:nvPr/>
        </p:nvSpPr>
        <p:spPr>
          <a:xfrm>
            <a:off x="4638386" y="218841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743183C-B32B-4210-9F82-40424BAEF7FB}"/>
              </a:ext>
            </a:extLst>
          </p:cNvPr>
          <p:cNvSpPr txBox="1"/>
          <p:nvPr/>
        </p:nvSpPr>
        <p:spPr>
          <a:xfrm>
            <a:off x="4605044" y="215984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28D7E9F-473E-49D7-B329-3628ADA2019F}"/>
              </a:ext>
            </a:extLst>
          </p:cNvPr>
          <p:cNvSpPr txBox="1"/>
          <p:nvPr/>
        </p:nvSpPr>
        <p:spPr>
          <a:xfrm>
            <a:off x="4580122" y="2670694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EE3646E-1A7F-49D8-A75F-C561A4793006}"/>
              </a:ext>
            </a:extLst>
          </p:cNvPr>
          <p:cNvSpPr txBox="1"/>
          <p:nvPr/>
        </p:nvSpPr>
        <p:spPr>
          <a:xfrm>
            <a:off x="4590799" y="23767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E082ADD-2999-4538-981A-E07797569D22}"/>
              </a:ext>
            </a:extLst>
          </p:cNvPr>
          <p:cNvSpPr txBox="1"/>
          <p:nvPr/>
        </p:nvSpPr>
        <p:spPr>
          <a:xfrm>
            <a:off x="4590731" y="249469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6C5D669-97F0-494F-95D3-92AE541197FF}"/>
              </a:ext>
            </a:extLst>
          </p:cNvPr>
          <p:cNvSpPr txBox="1"/>
          <p:nvPr/>
        </p:nvSpPr>
        <p:spPr>
          <a:xfrm>
            <a:off x="4984734" y="2489658"/>
            <a:ext cx="28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243635E-ACBB-4BCC-8FEE-A113B66F0FD7}"/>
              </a:ext>
            </a:extLst>
          </p:cNvPr>
          <p:cNvSpPr txBox="1"/>
          <p:nvPr/>
        </p:nvSpPr>
        <p:spPr>
          <a:xfrm>
            <a:off x="4973233" y="2375020"/>
            <a:ext cx="40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10 m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421D28E-671A-4D57-8DF8-7B613CA9FA55}"/>
              </a:ext>
            </a:extLst>
          </p:cNvPr>
          <p:cNvSpPr/>
          <p:nvPr/>
        </p:nvSpPr>
        <p:spPr>
          <a:xfrm>
            <a:off x="3872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7233D63-E84D-43E8-AF61-2CA059734F7F}"/>
              </a:ext>
            </a:extLst>
          </p:cNvPr>
          <p:cNvSpPr txBox="1"/>
          <p:nvPr/>
        </p:nvSpPr>
        <p:spPr>
          <a:xfrm>
            <a:off x="3838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74E8E11-8282-4AB0-BA40-70A913A777C5}"/>
              </a:ext>
            </a:extLst>
          </p:cNvPr>
          <p:cNvSpPr txBox="1"/>
          <p:nvPr/>
        </p:nvSpPr>
        <p:spPr>
          <a:xfrm>
            <a:off x="3813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F7650BC-29A7-46A0-ADFA-13D50F7E577B}"/>
              </a:ext>
            </a:extLst>
          </p:cNvPr>
          <p:cNvSpPr txBox="1"/>
          <p:nvPr/>
        </p:nvSpPr>
        <p:spPr>
          <a:xfrm>
            <a:off x="3824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78A28439-4FF8-4BBB-947E-6DFAAA9051DD}"/>
              </a:ext>
            </a:extLst>
          </p:cNvPr>
          <p:cNvSpPr txBox="1"/>
          <p:nvPr/>
        </p:nvSpPr>
        <p:spPr>
          <a:xfrm>
            <a:off x="3824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68C1FF2-25B2-4F53-B48D-17BF233AE282}"/>
              </a:ext>
            </a:extLst>
          </p:cNvPr>
          <p:cNvSpPr txBox="1"/>
          <p:nvPr/>
        </p:nvSpPr>
        <p:spPr>
          <a:xfrm>
            <a:off x="4293344" y="324730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84A9D37-E8B7-4571-BEEE-F1D9C3FBD2AE}"/>
              </a:ext>
            </a:extLst>
          </p:cNvPr>
          <p:cNvSpPr txBox="1"/>
          <p:nvPr/>
        </p:nvSpPr>
        <p:spPr>
          <a:xfrm>
            <a:off x="4293344" y="313267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B660F198-E21D-4C96-AB69-6AC2997C571B}"/>
              </a:ext>
            </a:extLst>
          </p:cNvPr>
          <p:cNvSpPr/>
          <p:nvPr/>
        </p:nvSpPr>
        <p:spPr>
          <a:xfrm>
            <a:off x="4634227" y="294606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C5E7E77B-0B40-4126-B01A-F30AD6ED53D7}"/>
              </a:ext>
            </a:extLst>
          </p:cNvPr>
          <p:cNvSpPr txBox="1"/>
          <p:nvPr/>
        </p:nvSpPr>
        <p:spPr>
          <a:xfrm>
            <a:off x="4600885" y="291749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49D2EC7-9B43-4A8C-A3C8-FCAC9FC95CAC}"/>
              </a:ext>
            </a:extLst>
          </p:cNvPr>
          <p:cNvSpPr txBox="1"/>
          <p:nvPr/>
        </p:nvSpPr>
        <p:spPr>
          <a:xfrm>
            <a:off x="4575963" y="343310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B8F2BCFC-89B3-49FE-B40A-5066E048FE3A}"/>
              </a:ext>
            </a:extLst>
          </p:cNvPr>
          <p:cNvSpPr txBox="1"/>
          <p:nvPr/>
        </p:nvSpPr>
        <p:spPr>
          <a:xfrm>
            <a:off x="4586640" y="313444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C9EA16E-EE6D-400D-A0F5-E15E4D69839C}"/>
              </a:ext>
            </a:extLst>
          </p:cNvPr>
          <p:cNvSpPr txBox="1"/>
          <p:nvPr/>
        </p:nvSpPr>
        <p:spPr>
          <a:xfrm>
            <a:off x="4586572" y="325235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AFA7B9D-8B08-4C25-B39F-4013A14B1D26}"/>
              </a:ext>
            </a:extLst>
          </p:cNvPr>
          <p:cNvSpPr txBox="1"/>
          <p:nvPr/>
        </p:nvSpPr>
        <p:spPr>
          <a:xfrm>
            <a:off x="4981240" y="3247309"/>
            <a:ext cx="28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688D541-E68C-40D7-881D-1E74E5EB5AA0}"/>
              </a:ext>
            </a:extLst>
          </p:cNvPr>
          <p:cNvSpPr txBox="1"/>
          <p:nvPr/>
        </p:nvSpPr>
        <p:spPr>
          <a:xfrm>
            <a:off x="4981835" y="3132671"/>
            <a:ext cx="39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75 m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47013931-12FB-42CC-99A5-18993E4BAA93}"/>
              </a:ext>
            </a:extLst>
          </p:cNvPr>
          <p:cNvSpPr/>
          <p:nvPr/>
        </p:nvSpPr>
        <p:spPr>
          <a:xfrm>
            <a:off x="3876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D965241-993E-4F85-9708-A638F48062EF}"/>
              </a:ext>
            </a:extLst>
          </p:cNvPr>
          <p:cNvSpPr txBox="1"/>
          <p:nvPr/>
        </p:nvSpPr>
        <p:spPr>
          <a:xfrm>
            <a:off x="3843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7BCEE0E7-FA7D-4910-ABF7-547146585C1E}"/>
              </a:ext>
            </a:extLst>
          </p:cNvPr>
          <p:cNvSpPr txBox="1"/>
          <p:nvPr/>
        </p:nvSpPr>
        <p:spPr>
          <a:xfrm>
            <a:off x="3818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1C32D44-A975-4067-8088-309B7DCEF9F0}"/>
              </a:ext>
            </a:extLst>
          </p:cNvPr>
          <p:cNvSpPr txBox="1"/>
          <p:nvPr/>
        </p:nvSpPr>
        <p:spPr>
          <a:xfrm>
            <a:off x="3828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2F18A21-87E6-43EB-BEA3-C1964C9CCCFB}"/>
              </a:ext>
            </a:extLst>
          </p:cNvPr>
          <p:cNvSpPr txBox="1"/>
          <p:nvPr/>
        </p:nvSpPr>
        <p:spPr>
          <a:xfrm>
            <a:off x="3828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82AB88D-F761-4A0C-89AF-3ACEC48AB53B}"/>
              </a:ext>
            </a:extLst>
          </p:cNvPr>
          <p:cNvSpPr txBox="1"/>
          <p:nvPr/>
        </p:nvSpPr>
        <p:spPr>
          <a:xfrm>
            <a:off x="4297503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22DD5B8-4D4C-4F44-BA5E-D9DC304E6C09}"/>
              </a:ext>
            </a:extLst>
          </p:cNvPr>
          <p:cNvSpPr txBox="1"/>
          <p:nvPr/>
        </p:nvSpPr>
        <p:spPr>
          <a:xfrm>
            <a:off x="4297503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ECABF273-5BD1-4AED-9DA3-EF1A13144598}"/>
              </a:ext>
            </a:extLst>
          </p:cNvPr>
          <p:cNvSpPr/>
          <p:nvPr/>
        </p:nvSpPr>
        <p:spPr>
          <a:xfrm>
            <a:off x="4638386" y="3703058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B6C564AA-297F-4312-9A33-B044DC8A4646}"/>
              </a:ext>
            </a:extLst>
          </p:cNvPr>
          <p:cNvSpPr txBox="1"/>
          <p:nvPr/>
        </p:nvSpPr>
        <p:spPr>
          <a:xfrm>
            <a:off x="4605044" y="3674480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CB0AC6-DA14-44CE-8540-74126FAC6A58}"/>
              </a:ext>
            </a:extLst>
          </p:cNvPr>
          <p:cNvSpPr txBox="1"/>
          <p:nvPr/>
        </p:nvSpPr>
        <p:spPr>
          <a:xfrm>
            <a:off x="4580122" y="4190097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829CA7C-6479-433C-9D4B-9BA1DFFFD7DE}"/>
              </a:ext>
            </a:extLst>
          </p:cNvPr>
          <p:cNvSpPr txBox="1"/>
          <p:nvPr/>
        </p:nvSpPr>
        <p:spPr>
          <a:xfrm>
            <a:off x="4590799" y="389143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84C4B14-5717-4F37-918C-8C253714C64D}"/>
              </a:ext>
            </a:extLst>
          </p:cNvPr>
          <p:cNvSpPr txBox="1"/>
          <p:nvPr/>
        </p:nvSpPr>
        <p:spPr>
          <a:xfrm>
            <a:off x="4590731" y="4009339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0ACCF3ED-FFED-4801-A844-49F384B0217C}"/>
              </a:ext>
            </a:extLst>
          </p:cNvPr>
          <p:cNvSpPr txBox="1"/>
          <p:nvPr/>
        </p:nvSpPr>
        <p:spPr>
          <a:xfrm>
            <a:off x="5073084" y="4004298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287FE2F7-FC43-47DA-A293-9F9BF501A65A}"/>
              </a:ext>
            </a:extLst>
          </p:cNvPr>
          <p:cNvSpPr txBox="1"/>
          <p:nvPr/>
        </p:nvSpPr>
        <p:spPr>
          <a:xfrm>
            <a:off x="5073084" y="3889660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D697E3D0-B6A5-474A-86AD-4A0D3BD09D66}"/>
              </a:ext>
            </a:extLst>
          </p:cNvPr>
          <p:cNvSpPr/>
          <p:nvPr/>
        </p:nvSpPr>
        <p:spPr>
          <a:xfrm>
            <a:off x="3872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D9B5D4B-2002-45B9-B7AE-A0ED1138C9B4}"/>
              </a:ext>
            </a:extLst>
          </p:cNvPr>
          <p:cNvSpPr txBox="1"/>
          <p:nvPr/>
        </p:nvSpPr>
        <p:spPr>
          <a:xfrm>
            <a:off x="3838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E79DA00-DCB3-4B18-B894-CC32DF997AB4}"/>
              </a:ext>
            </a:extLst>
          </p:cNvPr>
          <p:cNvSpPr txBox="1"/>
          <p:nvPr/>
        </p:nvSpPr>
        <p:spPr>
          <a:xfrm>
            <a:off x="3813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3648CBD6-E3BB-491F-A307-E310E125663D}"/>
              </a:ext>
            </a:extLst>
          </p:cNvPr>
          <p:cNvSpPr txBox="1"/>
          <p:nvPr/>
        </p:nvSpPr>
        <p:spPr>
          <a:xfrm>
            <a:off x="3824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1D85CEA8-C9C7-4A71-A754-2C2E10719A7D}"/>
              </a:ext>
            </a:extLst>
          </p:cNvPr>
          <p:cNvSpPr txBox="1"/>
          <p:nvPr/>
        </p:nvSpPr>
        <p:spPr>
          <a:xfrm>
            <a:off x="3824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8CF5447-5F8D-45F7-8C9E-B6228BB81ED2}"/>
              </a:ext>
            </a:extLst>
          </p:cNvPr>
          <p:cNvSpPr txBox="1"/>
          <p:nvPr/>
        </p:nvSpPr>
        <p:spPr>
          <a:xfrm>
            <a:off x="4293344" y="4761949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CBD5DD1-FAA4-42F5-8368-E11897C248EB}"/>
              </a:ext>
            </a:extLst>
          </p:cNvPr>
          <p:cNvSpPr txBox="1"/>
          <p:nvPr/>
        </p:nvSpPr>
        <p:spPr>
          <a:xfrm>
            <a:off x="4293344" y="4647311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3A55BECF-0715-468E-83A4-65A9AB5C5CCD}"/>
              </a:ext>
            </a:extLst>
          </p:cNvPr>
          <p:cNvSpPr/>
          <p:nvPr/>
        </p:nvSpPr>
        <p:spPr>
          <a:xfrm>
            <a:off x="4634227" y="4460709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5CB67F8D-6011-4FE1-963E-C4C944FCCB78}"/>
              </a:ext>
            </a:extLst>
          </p:cNvPr>
          <p:cNvSpPr txBox="1"/>
          <p:nvPr/>
        </p:nvSpPr>
        <p:spPr>
          <a:xfrm>
            <a:off x="4600885" y="4432131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FBBDD0E-8DB1-498E-9327-1834A400426F}"/>
              </a:ext>
            </a:extLst>
          </p:cNvPr>
          <p:cNvSpPr txBox="1"/>
          <p:nvPr/>
        </p:nvSpPr>
        <p:spPr>
          <a:xfrm>
            <a:off x="4575963" y="494774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412DD274-764F-4E0D-8B9C-FEB510F1AD75}"/>
              </a:ext>
            </a:extLst>
          </p:cNvPr>
          <p:cNvSpPr txBox="1"/>
          <p:nvPr/>
        </p:nvSpPr>
        <p:spPr>
          <a:xfrm>
            <a:off x="4586640" y="4649081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31645702-F9C2-4927-9C11-416F281F5162}"/>
              </a:ext>
            </a:extLst>
          </p:cNvPr>
          <p:cNvSpPr txBox="1"/>
          <p:nvPr/>
        </p:nvSpPr>
        <p:spPr>
          <a:xfrm>
            <a:off x="4586572" y="4766990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5E360C4A-F8E2-4761-9A32-427D5EABAC9C}"/>
              </a:ext>
            </a:extLst>
          </p:cNvPr>
          <p:cNvSpPr txBox="1"/>
          <p:nvPr/>
        </p:nvSpPr>
        <p:spPr>
          <a:xfrm>
            <a:off x="4990484" y="4761949"/>
            <a:ext cx="2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B7A00B04-24D9-4A04-9746-A72F02412C8A}"/>
              </a:ext>
            </a:extLst>
          </p:cNvPr>
          <p:cNvSpPr txBox="1"/>
          <p:nvPr/>
        </p:nvSpPr>
        <p:spPr>
          <a:xfrm>
            <a:off x="4943468" y="4647311"/>
            <a:ext cx="460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110 m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205111DA-8747-4502-9EB8-1FECDA41093E}"/>
              </a:ext>
            </a:extLst>
          </p:cNvPr>
          <p:cNvSpPr txBox="1"/>
          <p:nvPr/>
        </p:nvSpPr>
        <p:spPr>
          <a:xfrm>
            <a:off x="4182492" y="172783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1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8816817D-DD78-43DF-B031-E81A0440A2CB}"/>
              </a:ext>
            </a:extLst>
          </p:cNvPr>
          <p:cNvSpPr txBox="1"/>
          <p:nvPr/>
        </p:nvSpPr>
        <p:spPr>
          <a:xfrm>
            <a:off x="4939386" y="2670694"/>
            <a:ext cx="47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DD9230E-78AA-468E-A559-9E94D270E47B}"/>
              </a:ext>
            </a:extLst>
          </p:cNvPr>
          <p:cNvSpPr txBox="1"/>
          <p:nvPr/>
        </p:nvSpPr>
        <p:spPr>
          <a:xfrm>
            <a:off x="4220244" y="3430091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9155BF7-173D-4D6B-90D0-B3E5E1B73A8F}"/>
              </a:ext>
            </a:extLst>
          </p:cNvPr>
          <p:cNvSpPr txBox="1"/>
          <p:nvPr/>
        </p:nvSpPr>
        <p:spPr>
          <a:xfrm>
            <a:off x="4921968" y="3430091"/>
            <a:ext cx="48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AADD5C-17C9-4C6D-8BF4-5AB87103BAB7}"/>
              </a:ext>
            </a:extLst>
          </p:cNvPr>
          <p:cNvSpPr txBox="1"/>
          <p:nvPr/>
        </p:nvSpPr>
        <p:spPr>
          <a:xfrm>
            <a:off x="4202826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B2D1F10-2692-4912-BE37-64D2075F8452}"/>
              </a:ext>
            </a:extLst>
          </p:cNvPr>
          <p:cNvSpPr txBox="1"/>
          <p:nvPr/>
        </p:nvSpPr>
        <p:spPr>
          <a:xfrm>
            <a:off x="4956804" y="4187982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948B3FFF-756A-4A25-9558-5BF0A769D9A3}"/>
              </a:ext>
            </a:extLst>
          </p:cNvPr>
          <p:cNvSpPr txBox="1"/>
          <p:nvPr/>
        </p:nvSpPr>
        <p:spPr>
          <a:xfrm>
            <a:off x="4202826" y="4935913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5012CC80-F760-4984-BF9F-89DD5DDFC100}"/>
              </a:ext>
            </a:extLst>
          </p:cNvPr>
          <p:cNvSpPr txBox="1"/>
          <p:nvPr/>
        </p:nvSpPr>
        <p:spPr>
          <a:xfrm>
            <a:off x="4925363" y="4935913"/>
            <a:ext cx="4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Ready</a:t>
            </a:r>
          </a:p>
        </p:txBody>
      </p:sp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3D266C2D-4103-4DFD-8265-A12D7FA59618}"/>
              </a:ext>
            </a:extLst>
          </p:cNvPr>
          <p:cNvSpPr/>
          <p:nvPr/>
        </p:nvSpPr>
        <p:spPr>
          <a:xfrm>
            <a:off x="5796057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: Rounded Corners 619">
            <a:extLst>
              <a:ext uri="{FF2B5EF4-FFF2-40B4-BE49-F238E27FC236}">
                <a16:creationId xmlns:a16="http://schemas.microsoft.com/office/drawing/2014/main" id="{616145FC-175C-4678-BD50-F31BBADAEDCF}"/>
              </a:ext>
            </a:extLst>
          </p:cNvPr>
          <p:cNvSpPr/>
          <p:nvPr/>
        </p:nvSpPr>
        <p:spPr>
          <a:xfrm>
            <a:off x="5926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C8044B2-7FC9-4279-A6A9-3DCC8AE1732F}"/>
              </a:ext>
            </a:extLst>
          </p:cNvPr>
          <p:cNvSpPr txBox="1"/>
          <p:nvPr/>
        </p:nvSpPr>
        <p:spPr>
          <a:xfrm>
            <a:off x="5893344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DF0F109C-65E7-48FC-A7FB-670B36CDD705}"/>
              </a:ext>
            </a:extLst>
          </p:cNvPr>
          <p:cNvSpPr txBox="1"/>
          <p:nvPr/>
        </p:nvSpPr>
        <p:spPr>
          <a:xfrm>
            <a:off x="5868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0C4C9B61-CFD3-4418-BE94-FAC0883F2AE1}"/>
              </a:ext>
            </a:extLst>
          </p:cNvPr>
          <p:cNvSpPr txBox="1"/>
          <p:nvPr/>
        </p:nvSpPr>
        <p:spPr>
          <a:xfrm>
            <a:off x="5879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E8B23678-65C7-4E87-9BB2-591AF81634DB}"/>
              </a:ext>
            </a:extLst>
          </p:cNvPr>
          <p:cNvSpPr txBox="1"/>
          <p:nvPr/>
        </p:nvSpPr>
        <p:spPr>
          <a:xfrm>
            <a:off x="5879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A211AF9-E1FF-4BFC-811B-8F8717A85DAB}"/>
              </a:ext>
            </a:extLst>
          </p:cNvPr>
          <p:cNvSpPr txBox="1"/>
          <p:nvPr/>
        </p:nvSpPr>
        <p:spPr>
          <a:xfrm>
            <a:off x="6347803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0121FC62-8A7A-4FF4-BBDA-B6380E182D63}"/>
              </a:ext>
            </a:extLst>
          </p:cNvPr>
          <p:cNvSpPr txBox="1"/>
          <p:nvPr/>
        </p:nvSpPr>
        <p:spPr>
          <a:xfrm>
            <a:off x="6253126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715B5232-F1C9-4369-B66E-9A04C631D100}"/>
              </a:ext>
            </a:extLst>
          </p:cNvPr>
          <p:cNvSpPr txBox="1"/>
          <p:nvPr/>
        </p:nvSpPr>
        <p:spPr>
          <a:xfrm>
            <a:off x="6347803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3D14E6DF-80CC-4801-9660-94B74B178DBD}"/>
              </a:ext>
            </a:extLst>
          </p:cNvPr>
          <p:cNvSpPr/>
          <p:nvPr/>
        </p:nvSpPr>
        <p:spPr>
          <a:xfrm>
            <a:off x="6688686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706ED849-EB44-48AC-BFEA-7F21E0D4CEE7}"/>
              </a:ext>
            </a:extLst>
          </p:cNvPr>
          <p:cNvSpPr txBox="1"/>
          <p:nvPr/>
        </p:nvSpPr>
        <p:spPr>
          <a:xfrm>
            <a:off x="6655344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D1F8A411-CC34-4014-BD15-C9257E3ED246}"/>
              </a:ext>
            </a:extLst>
          </p:cNvPr>
          <p:cNvSpPr txBox="1"/>
          <p:nvPr/>
        </p:nvSpPr>
        <p:spPr>
          <a:xfrm>
            <a:off x="6630422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DDCA933A-40D7-4B0C-B535-A7C54C7878CC}"/>
              </a:ext>
            </a:extLst>
          </p:cNvPr>
          <p:cNvSpPr txBox="1"/>
          <p:nvPr/>
        </p:nvSpPr>
        <p:spPr>
          <a:xfrm>
            <a:off x="6641099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A0985315-5DFD-4639-A403-0168A96610A8}"/>
              </a:ext>
            </a:extLst>
          </p:cNvPr>
          <p:cNvSpPr txBox="1"/>
          <p:nvPr/>
        </p:nvSpPr>
        <p:spPr>
          <a:xfrm>
            <a:off x="6641031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738796E4-458D-4897-8974-3332E45EC750}"/>
              </a:ext>
            </a:extLst>
          </p:cNvPr>
          <p:cNvSpPr txBox="1"/>
          <p:nvPr/>
        </p:nvSpPr>
        <p:spPr>
          <a:xfrm>
            <a:off x="7123384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B38EAD24-8F75-4353-8A2E-20645681250B}"/>
              </a:ext>
            </a:extLst>
          </p:cNvPr>
          <p:cNvSpPr txBox="1"/>
          <p:nvPr/>
        </p:nvSpPr>
        <p:spPr>
          <a:xfrm>
            <a:off x="7123384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D2898724-3833-4A48-8F1A-3F417FA865F4}"/>
              </a:ext>
            </a:extLst>
          </p:cNvPr>
          <p:cNvSpPr/>
          <p:nvPr/>
        </p:nvSpPr>
        <p:spPr>
          <a:xfrm>
            <a:off x="5922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164B024-3E1F-4FC4-B001-0617E13E8E9B}"/>
              </a:ext>
            </a:extLst>
          </p:cNvPr>
          <p:cNvSpPr txBox="1"/>
          <p:nvPr/>
        </p:nvSpPr>
        <p:spPr>
          <a:xfrm>
            <a:off x="5889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D34667AC-F887-47AD-AF7C-426382F69A6A}"/>
              </a:ext>
            </a:extLst>
          </p:cNvPr>
          <p:cNvSpPr txBox="1"/>
          <p:nvPr/>
        </p:nvSpPr>
        <p:spPr>
          <a:xfrm>
            <a:off x="5864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994AED3E-F79B-4590-AD27-FA09881D547A}"/>
              </a:ext>
            </a:extLst>
          </p:cNvPr>
          <p:cNvSpPr txBox="1"/>
          <p:nvPr/>
        </p:nvSpPr>
        <p:spPr>
          <a:xfrm>
            <a:off x="5874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FD7AF3C4-D704-4E29-A627-EE9B833B5306}"/>
              </a:ext>
            </a:extLst>
          </p:cNvPr>
          <p:cNvSpPr txBox="1"/>
          <p:nvPr/>
        </p:nvSpPr>
        <p:spPr>
          <a:xfrm>
            <a:off x="5874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3745B853-D101-478D-B9FE-9817DAFEDDC7}"/>
              </a:ext>
            </a:extLst>
          </p:cNvPr>
          <p:cNvSpPr txBox="1"/>
          <p:nvPr/>
        </p:nvSpPr>
        <p:spPr>
          <a:xfrm>
            <a:off x="6343644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DB8C564-5476-404E-9DF5-A7164D3AAAFE}"/>
              </a:ext>
            </a:extLst>
          </p:cNvPr>
          <p:cNvSpPr txBox="1"/>
          <p:nvPr/>
        </p:nvSpPr>
        <p:spPr>
          <a:xfrm>
            <a:off x="6343644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3F8D51EB-BD8A-424C-AAB4-DE435CA01418}"/>
              </a:ext>
            </a:extLst>
          </p:cNvPr>
          <p:cNvSpPr/>
          <p:nvPr/>
        </p:nvSpPr>
        <p:spPr>
          <a:xfrm>
            <a:off x="6684527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57E440E9-79BA-423E-9287-F035A888B51E}"/>
              </a:ext>
            </a:extLst>
          </p:cNvPr>
          <p:cNvSpPr txBox="1"/>
          <p:nvPr/>
        </p:nvSpPr>
        <p:spPr>
          <a:xfrm>
            <a:off x="6651185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5D3801B1-B027-42C2-A612-3A10D899F519}"/>
              </a:ext>
            </a:extLst>
          </p:cNvPr>
          <p:cNvSpPr txBox="1"/>
          <p:nvPr/>
        </p:nvSpPr>
        <p:spPr>
          <a:xfrm>
            <a:off x="6626263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C0271E02-241D-40C9-BB34-E981C8821B82}"/>
              </a:ext>
            </a:extLst>
          </p:cNvPr>
          <p:cNvSpPr txBox="1"/>
          <p:nvPr/>
        </p:nvSpPr>
        <p:spPr>
          <a:xfrm>
            <a:off x="6636940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1FE8BC0D-3127-49F8-8D30-A9F942B509D4}"/>
              </a:ext>
            </a:extLst>
          </p:cNvPr>
          <p:cNvSpPr txBox="1"/>
          <p:nvPr/>
        </p:nvSpPr>
        <p:spPr>
          <a:xfrm>
            <a:off x="6636872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AA07B3A2-82A6-4C5C-9E55-116FCD06674D}"/>
              </a:ext>
            </a:extLst>
          </p:cNvPr>
          <p:cNvSpPr txBox="1"/>
          <p:nvPr/>
        </p:nvSpPr>
        <p:spPr>
          <a:xfrm>
            <a:off x="7119225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B912586C-681D-4F74-8720-94D30BCD6130}"/>
              </a:ext>
            </a:extLst>
          </p:cNvPr>
          <p:cNvSpPr txBox="1"/>
          <p:nvPr/>
        </p:nvSpPr>
        <p:spPr>
          <a:xfrm>
            <a:off x="7119225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A6F380E8-4C13-460B-BA98-C456092A1F8B}"/>
              </a:ext>
            </a:extLst>
          </p:cNvPr>
          <p:cNvSpPr/>
          <p:nvPr/>
        </p:nvSpPr>
        <p:spPr>
          <a:xfrm>
            <a:off x="5926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F04854F-B255-47D0-A15B-E7BF6CF57A65}"/>
              </a:ext>
            </a:extLst>
          </p:cNvPr>
          <p:cNvSpPr txBox="1"/>
          <p:nvPr/>
        </p:nvSpPr>
        <p:spPr>
          <a:xfrm>
            <a:off x="5893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8E0FBC5A-4BDF-439B-9F9B-1A8ED17534C0}"/>
              </a:ext>
            </a:extLst>
          </p:cNvPr>
          <p:cNvSpPr txBox="1"/>
          <p:nvPr/>
        </p:nvSpPr>
        <p:spPr>
          <a:xfrm>
            <a:off x="5868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44F321AF-AB75-4C72-9014-2F7EF0D7AA55}"/>
              </a:ext>
            </a:extLst>
          </p:cNvPr>
          <p:cNvSpPr txBox="1"/>
          <p:nvPr/>
        </p:nvSpPr>
        <p:spPr>
          <a:xfrm>
            <a:off x="5879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5C7AB55-95E2-4DF4-9EB8-D535F3E27FFC}"/>
              </a:ext>
            </a:extLst>
          </p:cNvPr>
          <p:cNvSpPr txBox="1"/>
          <p:nvPr/>
        </p:nvSpPr>
        <p:spPr>
          <a:xfrm>
            <a:off x="5879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FFF05B9C-53A2-4F02-BFF7-7C40D4CCB018}"/>
              </a:ext>
            </a:extLst>
          </p:cNvPr>
          <p:cNvSpPr txBox="1"/>
          <p:nvPr/>
        </p:nvSpPr>
        <p:spPr>
          <a:xfrm>
            <a:off x="6347803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EEF54B82-446C-48B6-91BF-70E3D5681F81}"/>
              </a:ext>
            </a:extLst>
          </p:cNvPr>
          <p:cNvSpPr txBox="1"/>
          <p:nvPr/>
        </p:nvSpPr>
        <p:spPr>
          <a:xfrm>
            <a:off x="6347803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9A22B1D0-135E-4CE7-A2F5-84D88A04AF47}"/>
              </a:ext>
            </a:extLst>
          </p:cNvPr>
          <p:cNvSpPr/>
          <p:nvPr/>
        </p:nvSpPr>
        <p:spPr>
          <a:xfrm>
            <a:off x="6688686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10CAAC48-49B7-48BD-8FA7-E0F073DF8577}"/>
              </a:ext>
            </a:extLst>
          </p:cNvPr>
          <p:cNvSpPr txBox="1"/>
          <p:nvPr/>
        </p:nvSpPr>
        <p:spPr>
          <a:xfrm>
            <a:off x="6655344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75CE4AD4-AA54-4E18-BED2-5F240CF4A346}"/>
              </a:ext>
            </a:extLst>
          </p:cNvPr>
          <p:cNvSpPr txBox="1"/>
          <p:nvPr/>
        </p:nvSpPr>
        <p:spPr>
          <a:xfrm>
            <a:off x="6630422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2DC51F03-217C-48C2-B0A2-2BFB08A28FB7}"/>
              </a:ext>
            </a:extLst>
          </p:cNvPr>
          <p:cNvSpPr txBox="1"/>
          <p:nvPr/>
        </p:nvSpPr>
        <p:spPr>
          <a:xfrm>
            <a:off x="6641099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F5BE6F3D-776B-42BC-85BD-CE111412C769}"/>
              </a:ext>
            </a:extLst>
          </p:cNvPr>
          <p:cNvSpPr txBox="1"/>
          <p:nvPr/>
        </p:nvSpPr>
        <p:spPr>
          <a:xfrm>
            <a:off x="6641031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A379A7D4-8CD4-44AE-B682-3769C20A0886}"/>
              </a:ext>
            </a:extLst>
          </p:cNvPr>
          <p:cNvSpPr txBox="1"/>
          <p:nvPr/>
        </p:nvSpPr>
        <p:spPr>
          <a:xfrm>
            <a:off x="7123384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D263A5C9-E2E7-456C-84A9-2950B626B4A0}"/>
              </a:ext>
            </a:extLst>
          </p:cNvPr>
          <p:cNvSpPr txBox="1"/>
          <p:nvPr/>
        </p:nvSpPr>
        <p:spPr>
          <a:xfrm>
            <a:off x="7123384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3" name="Rectangle: Rounded Corners 662">
            <a:extLst>
              <a:ext uri="{FF2B5EF4-FFF2-40B4-BE49-F238E27FC236}">
                <a16:creationId xmlns:a16="http://schemas.microsoft.com/office/drawing/2014/main" id="{FE957B17-BB79-410F-ACF9-9DDB71B08BBE}"/>
              </a:ext>
            </a:extLst>
          </p:cNvPr>
          <p:cNvSpPr/>
          <p:nvPr/>
        </p:nvSpPr>
        <p:spPr>
          <a:xfrm>
            <a:off x="5922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BC5AC98F-6DD9-43E6-ADC1-069D17F513EA}"/>
              </a:ext>
            </a:extLst>
          </p:cNvPr>
          <p:cNvSpPr txBox="1"/>
          <p:nvPr/>
        </p:nvSpPr>
        <p:spPr>
          <a:xfrm>
            <a:off x="5889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3DB28D05-3C03-4D8E-AADD-FE177C67E550}"/>
              </a:ext>
            </a:extLst>
          </p:cNvPr>
          <p:cNvSpPr txBox="1"/>
          <p:nvPr/>
        </p:nvSpPr>
        <p:spPr>
          <a:xfrm>
            <a:off x="5864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23FD4503-1DC6-496B-8214-B9E9CA6CA69D}"/>
              </a:ext>
            </a:extLst>
          </p:cNvPr>
          <p:cNvSpPr txBox="1"/>
          <p:nvPr/>
        </p:nvSpPr>
        <p:spPr>
          <a:xfrm>
            <a:off x="5874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F69679CE-CAC0-4AC6-8BDB-CF883BA0E4FA}"/>
              </a:ext>
            </a:extLst>
          </p:cNvPr>
          <p:cNvSpPr txBox="1"/>
          <p:nvPr/>
        </p:nvSpPr>
        <p:spPr>
          <a:xfrm>
            <a:off x="5874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D2CFB59E-5983-408B-AEF2-EDAE6EDDE0B8}"/>
              </a:ext>
            </a:extLst>
          </p:cNvPr>
          <p:cNvSpPr txBox="1"/>
          <p:nvPr/>
        </p:nvSpPr>
        <p:spPr>
          <a:xfrm>
            <a:off x="6343644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091119FC-CBA8-46CE-81D1-C3E839B1C260}"/>
              </a:ext>
            </a:extLst>
          </p:cNvPr>
          <p:cNvSpPr txBox="1"/>
          <p:nvPr/>
        </p:nvSpPr>
        <p:spPr>
          <a:xfrm>
            <a:off x="6343644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0" name="Rectangle: Rounded Corners 669">
            <a:extLst>
              <a:ext uri="{FF2B5EF4-FFF2-40B4-BE49-F238E27FC236}">
                <a16:creationId xmlns:a16="http://schemas.microsoft.com/office/drawing/2014/main" id="{C0B468C7-A070-4E59-A3AB-952A21C63CFE}"/>
              </a:ext>
            </a:extLst>
          </p:cNvPr>
          <p:cNvSpPr/>
          <p:nvPr/>
        </p:nvSpPr>
        <p:spPr>
          <a:xfrm>
            <a:off x="6684527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75D6F6D0-5BC8-49A1-853A-0B98F81DB69A}"/>
              </a:ext>
            </a:extLst>
          </p:cNvPr>
          <p:cNvSpPr txBox="1"/>
          <p:nvPr/>
        </p:nvSpPr>
        <p:spPr>
          <a:xfrm>
            <a:off x="6651185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9B7F4E69-5208-4EF3-BBEB-516D082939B0}"/>
              </a:ext>
            </a:extLst>
          </p:cNvPr>
          <p:cNvSpPr txBox="1"/>
          <p:nvPr/>
        </p:nvSpPr>
        <p:spPr>
          <a:xfrm>
            <a:off x="6626263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E8978A6C-524F-45C7-9C0A-B43474A2B871}"/>
              </a:ext>
            </a:extLst>
          </p:cNvPr>
          <p:cNvSpPr txBox="1"/>
          <p:nvPr/>
        </p:nvSpPr>
        <p:spPr>
          <a:xfrm>
            <a:off x="6636940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D1D715A1-7B35-48B8-8668-526779A1C239}"/>
              </a:ext>
            </a:extLst>
          </p:cNvPr>
          <p:cNvSpPr txBox="1"/>
          <p:nvPr/>
        </p:nvSpPr>
        <p:spPr>
          <a:xfrm>
            <a:off x="6636872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66B028BF-D192-470C-A0AD-BA41BF84CC5F}"/>
              </a:ext>
            </a:extLst>
          </p:cNvPr>
          <p:cNvSpPr txBox="1"/>
          <p:nvPr/>
        </p:nvSpPr>
        <p:spPr>
          <a:xfrm>
            <a:off x="7119225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FDE92F13-D4A3-4BE6-8576-FB41FDC8C91B}"/>
              </a:ext>
            </a:extLst>
          </p:cNvPr>
          <p:cNvSpPr txBox="1"/>
          <p:nvPr/>
        </p:nvSpPr>
        <p:spPr>
          <a:xfrm>
            <a:off x="7119225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1EBC2AE3-1641-4149-A5BE-943FB3A20912}"/>
              </a:ext>
            </a:extLst>
          </p:cNvPr>
          <p:cNvSpPr txBox="1"/>
          <p:nvPr/>
        </p:nvSpPr>
        <p:spPr>
          <a:xfrm>
            <a:off x="6232792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2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E1FD042E-4C91-44D8-A70C-057DF2649732}"/>
              </a:ext>
            </a:extLst>
          </p:cNvPr>
          <p:cNvSpPr txBox="1"/>
          <p:nvPr/>
        </p:nvSpPr>
        <p:spPr>
          <a:xfrm>
            <a:off x="700710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34FD9EE0-8313-4F1C-9566-E377CCC8C943}"/>
              </a:ext>
            </a:extLst>
          </p:cNvPr>
          <p:cNvSpPr txBox="1"/>
          <p:nvPr/>
        </p:nvSpPr>
        <p:spPr>
          <a:xfrm>
            <a:off x="6253126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B8844A84-727E-40AD-9D49-EFEEA3BE8A83}"/>
              </a:ext>
            </a:extLst>
          </p:cNvPr>
          <p:cNvSpPr txBox="1"/>
          <p:nvPr/>
        </p:nvSpPr>
        <p:spPr>
          <a:xfrm>
            <a:off x="700710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2689553B-DF78-4853-A37F-5B4E4974D013}"/>
              </a:ext>
            </a:extLst>
          </p:cNvPr>
          <p:cNvSpPr txBox="1"/>
          <p:nvPr/>
        </p:nvSpPr>
        <p:spPr>
          <a:xfrm>
            <a:off x="6253126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4C334215-6FC4-4221-86FD-6A858AAA1BF6}"/>
              </a:ext>
            </a:extLst>
          </p:cNvPr>
          <p:cNvSpPr txBox="1"/>
          <p:nvPr/>
        </p:nvSpPr>
        <p:spPr>
          <a:xfrm>
            <a:off x="700710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D25CBEAB-4708-49EA-9DA9-2A47085A5A69}"/>
              </a:ext>
            </a:extLst>
          </p:cNvPr>
          <p:cNvSpPr txBox="1"/>
          <p:nvPr/>
        </p:nvSpPr>
        <p:spPr>
          <a:xfrm>
            <a:off x="6253126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B4FE4319-E43B-42EC-BA98-2E9494E79715}"/>
              </a:ext>
            </a:extLst>
          </p:cNvPr>
          <p:cNvSpPr txBox="1"/>
          <p:nvPr/>
        </p:nvSpPr>
        <p:spPr>
          <a:xfrm>
            <a:off x="700710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85" name="Rectangle: Rounded Corners 684">
            <a:extLst>
              <a:ext uri="{FF2B5EF4-FFF2-40B4-BE49-F238E27FC236}">
                <a16:creationId xmlns:a16="http://schemas.microsoft.com/office/drawing/2014/main" id="{017C2D78-E8A6-4C93-A81F-D4A190012C11}"/>
              </a:ext>
            </a:extLst>
          </p:cNvPr>
          <p:cNvSpPr/>
          <p:nvPr/>
        </p:nvSpPr>
        <p:spPr>
          <a:xfrm>
            <a:off x="7805025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: Rounded Corners 685">
            <a:extLst>
              <a:ext uri="{FF2B5EF4-FFF2-40B4-BE49-F238E27FC236}">
                <a16:creationId xmlns:a16="http://schemas.microsoft.com/office/drawing/2014/main" id="{02FDD18C-3234-433D-A0B3-15AF16D8E838}"/>
              </a:ext>
            </a:extLst>
          </p:cNvPr>
          <p:cNvSpPr/>
          <p:nvPr/>
        </p:nvSpPr>
        <p:spPr>
          <a:xfrm>
            <a:off x="7935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0A43318A-F788-4B69-9F9D-FA7F3C2069E3}"/>
              </a:ext>
            </a:extLst>
          </p:cNvPr>
          <p:cNvSpPr txBox="1"/>
          <p:nvPr/>
        </p:nvSpPr>
        <p:spPr>
          <a:xfrm>
            <a:off x="7902312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3411B821-6BEF-4987-8F66-5B4A7DA0242F}"/>
              </a:ext>
            </a:extLst>
          </p:cNvPr>
          <p:cNvSpPr txBox="1"/>
          <p:nvPr/>
        </p:nvSpPr>
        <p:spPr>
          <a:xfrm>
            <a:off x="7877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06E3B91D-3A4D-49E8-954E-7FB1BD319A2E}"/>
              </a:ext>
            </a:extLst>
          </p:cNvPr>
          <p:cNvSpPr txBox="1"/>
          <p:nvPr/>
        </p:nvSpPr>
        <p:spPr>
          <a:xfrm>
            <a:off x="7888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64BAEC92-61D9-4FF1-84BF-5669283403ED}"/>
              </a:ext>
            </a:extLst>
          </p:cNvPr>
          <p:cNvSpPr txBox="1"/>
          <p:nvPr/>
        </p:nvSpPr>
        <p:spPr>
          <a:xfrm>
            <a:off x="7887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335EDFA-60C1-48E9-A9D8-15A93844B270}"/>
              </a:ext>
            </a:extLst>
          </p:cNvPr>
          <p:cNvSpPr txBox="1"/>
          <p:nvPr/>
        </p:nvSpPr>
        <p:spPr>
          <a:xfrm>
            <a:off x="8356771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640BAAB-1D58-4C6A-ADA6-87D5E18B9E56}"/>
              </a:ext>
            </a:extLst>
          </p:cNvPr>
          <p:cNvSpPr txBox="1"/>
          <p:nvPr/>
        </p:nvSpPr>
        <p:spPr>
          <a:xfrm>
            <a:off x="8262094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59FDDC0-AD32-4AA2-AE03-2C5886845615}"/>
              </a:ext>
            </a:extLst>
          </p:cNvPr>
          <p:cNvSpPr txBox="1"/>
          <p:nvPr/>
        </p:nvSpPr>
        <p:spPr>
          <a:xfrm>
            <a:off x="8356771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677C5DA2-94A2-49D7-8383-EC4E86B06FEC}"/>
              </a:ext>
            </a:extLst>
          </p:cNvPr>
          <p:cNvSpPr/>
          <p:nvPr/>
        </p:nvSpPr>
        <p:spPr>
          <a:xfrm>
            <a:off x="8697654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41CD3B0B-0C60-4A1F-8732-9F2779F3D6AE}"/>
              </a:ext>
            </a:extLst>
          </p:cNvPr>
          <p:cNvSpPr txBox="1"/>
          <p:nvPr/>
        </p:nvSpPr>
        <p:spPr>
          <a:xfrm>
            <a:off x="8664312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D21F986-7C77-49AA-B36E-3D456B635231}"/>
              </a:ext>
            </a:extLst>
          </p:cNvPr>
          <p:cNvSpPr txBox="1"/>
          <p:nvPr/>
        </p:nvSpPr>
        <p:spPr>
          <a:xfrm>
            <a:off x="8639390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40AC82-528C-41BD-86E9-B66A421BB611}"/>
              </a:ext>
            </a:extLst>
          </p:cNvPr>
          <p:cNvSpPr txBox="1"/>
          <p:nvPr/>
        </p:nvSpPr>
        <p:spPr>
          <a:xfrm>
            <a:off x="8650067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BD5AD676-B50D-412C-84EF-C9BF7F8B59E0}"/>
              </a:ext>
            </a:extLst>
          </p:cNvPr>
          <p:cNvSpPr txBox="1"/>
          <p:nvPr/>
        </p:nvSpPr>
        <p:spPr>
          <a:xfrm>
            <a:off x="8649999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C40C0B80-61F6-4DC5-AFF8-AB0392B1BCE8}"/>
              </a:ext>
            </a:extLst>
          </p:cNvPr>
          <p:cNvSpPr txBox="1"/>
          <p:nvPr/>
        </p:nvSpPr>
        <p:spPr>
          <a:xfrm>
            <a:off x="9132352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97F729A4-C6A6-48B2-AC12-9F6F4E7D5DBF}"/>
              </a:ext>
            </a:extLst>
          </p:cNvPr>
          <p:cNvSpPr txBox="1"/>
          <p:nvPr/>
        </p:nvSpPr>
        <p:spPr>
          <a:xfrm>
            <a:off x="9132352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1" name="Rectangle: Rounded Corners 700">
            <a:extLst>
              <a:ext uri="{FF2B5EF4-FFF2-40B4-BE49-F238E27FC236}">
                <a16:creationId xmlns:a16="http://schemas.microsoft.com/office/drawing/2014/main" id="{0F6888CE-05E4-4184-8C79-630223AED05A}"/>
              </a:ext>
            </a:extLst>
          </p:cNvPr>
          <p:cNvSpPr/>
          <p:nvPr/>
        </p:nvSpPr>
        <p:spPr>
          <a:xfrm>
            <a:off x="7931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D04538A2-8F95-4668-B79D-67BE0861D9D0}"/>
              </a:ext>
            </a:extLst>
          </p:cNvPr>
          <p:cNvSpPr txBox="1"/>
          <p:nvPr/>
        </p:nvSpPr>
        <p:spPr>
          <a:xfrm>
            <a:off x="7898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FE0C7303-81F3-4CD6-979B-BA12003BEAC0}"/>
              </a:ext>
            </a:extLst>
          </p:cNvPr>
          <p:cNvSpPr txBox="1"/>
          <p:nvPr/>
        </p:nvSpPr>
        <p:spPr>
          <a:xfrm>
            <a:off x="7873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AA75A26D-F851-4649-BD1A-16160D67A548}"/>
              </a:ext>
            </a:extLst>
          </p:cNvPr>
          <p:cNvSpPr txBox="1"/>
          <p:nvPr/>
        </p:nvSpPr>
        <p:spPr>
          <a:xfrm>
            <a:off x="7883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37DB3820-44B3-4590-BE7A-2907FA3A93AE}"/>
              </a:ext>
            </a:extLst>
          </p:cNvPr>
          <p:cNvSpPr txBox="1"/>
          <p:nvPr/>
        </p:nvSpPr>
        <p:spPr>
          <a:xfrm>
            <a:off x="7883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AD9CBC7C-4C77-4BAA-896F-2161D42F7CCF}"/>
              </a:ext>
            </a:extLst>
          </p:cNvPr>
          <p:cNvSpPr txBox="1"/>
          <p:nvPr/>
        </p:nvSpPr>
        <p:spPr>
          <a:xfrm>
            <a:off x="8352612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680B8BD8-D4B1-4C9B-B56A-14C656641DCB}"/>
              </a:ext>
            </a:extLst>
          </p:cNvPr>
          <p:cNvSpPr txBox="1"/>
          <p:nvPr/>
        </p:nvSpPr>
        <p:spPr>
          <a:xfrm>
            <a:off x="8352612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AAA26519-203C-4ACB-81F4-EE7413570EE4}"/>
              </a:ext>
            </a:extLst>
          </p:cNvPr>
          <p:cNvSpPr/>
          <p:nvPr/>
        </p:nvSpPr>
        <p:spPr>
          <a:xfrm>
            <a:off x="8693495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003C62EA-5E3A-48F6-BE0C-654BFDFCE567}"/>
              </a:ext>
            </a:extLst>
          </p:cNvPr>
          <p:cNvSpPr txBox="1"/>
          <p:nvPr/>
        </p:nvSpPr>
        <p:spPr>
          <a:xfrm>
            <a:off x="8660153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B9F7FD71-4D7E-404C-A293-A1F344D40B38}"/>
              </a:ext>
            </a:extLst>
          </p:cNvPr>
          <p:cNvSpPr txBox="1"/>
          <p:nvPr/>
        </p:nvSpPr>
        <p:spPr>
          <a:xfrm>
            <a:off x="8635231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717D72CF-723B-4762-80AA-C334DC84E07A}"/>
              </a:ext>
            </a:extLst>
          </p:cNvPr>
          <p:cNvSpPr txBox="1"/>
          <p:nvPr/>
        </p:nvSpPr>
        <p:spPr>
          <a:xfrm>
            <a:off x="8645908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DFB01FC6-46DB-404D-A052-8AE448DD6476}"/>
              </a:ext>
            </a:extLst>
          </p:cNvPr>
          <p:cNvSpPr txBox="1"/>
          <p:nvPr/>
        </p:nvSpPr>
        <p:spPr>
          <a:xfrm>
            <a:off x="8645840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BD42DC32-633E-421B-8FEF-663A3B85EB5F}"/>
              </a:ext>
            </a:extLst>
          </p:cNvPr>
          <p:cNvSpPr txBox="1"/>
          <p:nvPr/>
        </p:nvSpPr>
        <p:spPr>
          <a:xfrm>
            <a:off x="9128193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087B143B-21C6-4950-A84B-ABCC7D24816E}"/>
              </a:ext>
            </a:extLst>
          </p:cNvPr>
          <p:cNvSpPr txBox="1"/>
          <p:nvPr/>
        </p:nvSpPr>
        <p:spPr>
          <a:xfrm>
            <a:off x="9128193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28F93513-ECD6-49CC-A48A-2521B76CD717}"/>
              </a:ext>
            </a:extLst>
          </p:cNvPr>
          <p:cNvSpPr/>
          <p:nvPr/>
        </p:nvSpPr>
        <p:spPr>
          <a:xfrm>
            <a:off x="7935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D53E28E9-6763-4964-9090-E2C87D409EE6}"/>
              </a:ext>
            </a:extLst>
          </p:cNvPr>
          <p:cNvSpPr txBox="1"/>
          <p:nvPr/>
        </p:nvSpPr>
        <p:spPr>
          <a:xfrm>
            <a:off x="7902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02CCD30E-CB57-4E03-9261-5F684C733A1A}"/>
              </a:ext>
            </a:extLst>
          </p:cNvPr>
          <p:cNvSpPr txBox="1"/>
          <p:nvPr/>
        </p:nvSpPr>
        <p:spPr>
          <a:xfrm>
            <a:off x="7877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B434BF7A-97F8-4C8B-94F8-3B151843E480}"/>
              </a:ext>
            </a:extLst>
          </p:cNvPr>
          <p:cNvSpPr txBox="1"/>
          <p:nvPr/>
        </p:nvSpPr>
        <p:spPr>
          <a:xfrm>
            <a:off x="7888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A46C0DA4-D836-4A2D-A252-4B1DB6ECB90A}"/>
              </a:ext>
            </a:extLst>
          </p:cNvPr>
          <p:cNvSpPr txBox="1"/>
          <p:nvPr/>
        </p:nvSpPr>
        <p:spPr>
          <a:xfrm>
            <a:off x="7887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BBADDB6E-4D21-423A-9325-DBA114C10411}"/>
              </a:ext>
            </a:extLst>
          </p:cNvPr>
          <p:cNvSpPr txBox="1"/>
          <p:nvPr/>
        </p:nvSpPr>
        <p:spPr>
          <a:xfrm>
            <a:off x="8356771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49D14CA-53E1-4BD9-9CF1-1937195CF04B}"/>
              </a:ext>
            </a:extLst>
          </p:cNvPr>
          <p:cNvSpPr txBox="1"/>
          <p:nvPr/>
        </p:nvSpPr>
        <p:spPr>
          <a:xfrm>
            <a:off x="8356771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2" name="Rectangle: Rounded Corners 721">
            <a:extLst>
              <a:ext uri="{FF2B5EF4-FFF2-40B4-BE49-F238E27FC236}">
                <a16:creationId xmlns:a16="http://schemas.microsoft.com/office/drawing/2014/main" id="{F09E0613-0830-48C4-A9B0-A5EF5A64637D}"/>
              </a:ext>
            </a:extLst>
          </p:cNvPr>
          <p:cNvSpPr/>
          <p:nvPr/>
        </p:nvSpPr>
        <p:spPr>
          <a:xfrm>
            <a:off x="8697654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67715746-6E4F-46D0-991D-9E939A9FA037}"/>
              </a:ext>
            </a:extLst>
          </p:cNvPr>
          <p:cNvSpPr txBox="1"/>
          <p:nvPr/>
        </p:nvSpPr>
        <p:spPr>
          <a:xfrm>
            <a:off x="8664312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43111055-9B45-4952-BAFA-D6A7E72FD2EE}"/>
              </a:ext>
            </a:extLst>
          </p:cNvPr>
          <p:cNvSpPr txBox="1"/>
          <p:nvPr/>
        </p:nvSpPr>
        <p:spPr>
          <a:xfrm>
            <a:off x="8639390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1E6B30EF-5338-4764-BDBE-96A1B7969DC3}"/>
              </a:ext>
            </a:extLst>
          </p:cNvPr>
          <p:cNvSpPr txBox="1"/>
          <p:nvPr/>
        </p:nvSpPr>
        <p:spPr>
          <a:xfrm>
            <a:off x="8650067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CF8167AB-4DF7-436C-9F9C-DBD3698FE954}"/>
              </a:ext>
            </a:extLst>
          </p:cNvPr>
          <p:cNvSpPr txBox="1"/>
          <p:nvPr/>
        </p:nvSpPr>
        <p:spPr>
          <a:xfrm>
            <a:off x="8649999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BDD3AC1A-F63E-461B-9535-B52674BC9150}"/>
              </a:ext>
            </a:extLst>
          </p:cNvPr>
          <p:cNvSpPr txBox="1"/>
          <p:nvPr/>
        </p:nvSpPr>
        <p:spPr>
          <a:xfrm>
            <a:off x="9132352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D357CEDA-C119-48DD-988A-25A56265CE21}"/>
              </a:ext>
            </a:extLst>
          </p:cNvPr>
          <p:cNvSpPr txBox="1"/>
          <p:nvPr/>
        </p:nvSpPr>
        <p:spPr>
          <a:xfrm>
            <a:off x="9132352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29" name="Rectangle: Rounded Corners 728">
            <a:extLst>
              <a:ext uri="{FF2B5EF4-FFF2-40B4-BE49-F238E27FC236}">
                <a16:creationId xmlns:a16="http://schemas.microsoft.com/office/drawing/2014/main" id="{9BCC2938-C95C-4925-A0EF-9164C6C8F313}"/>
              </a:ext>
            </a:extLst>
          </p:cNvPr>
          <p:cNvSpPr/>
          <p:nvPr/>
        </p:nvSpPr>
        <p:spPr>
          <a:xfrm>
            <a:off x="7931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D5EDA435-5484-4766-8264-CBA99AE07A44}"/>
              </a:ext>
            </a:extLst>
          </p:cNvPr>
          <p:cNvSpPr txBox="1"/>
          <p:nvPr/>
        </p:nvSpPr>
        <p:spPr>
          <a:xfrm>
            <a:off x="7898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2032D4A4-63F7-47A6-9071-A9326E804EE5}"/>
              </a:ext>
            </a:extLst>
          </p:cNvPr>
          <p:cNvSpPr txBox="1"/>
          <p:nvPr/>
        </p:nvSpPr>
        <p:spPr>
          <a:xfrm>
            <a:off x="7873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9EF55839-6E37-46BB-BC5C-DEA22BC34414}"/>
              </a:ext>
            </a:extLst>
          </p:cNvPr>
          <p:cNvSpPr txBox="1"/>
          <p:nvPr/>
        </p:nvSpPr>
        <p:spPr>
          <a:xfrm>
            <a:off x="7883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A0C94B64-63DE-4F9C-8407-D55F5303D8BC}"/>
              </a:ext>
            </a:extLst>
          </p:cNvPr>
          <p:cNvSpPr txBox="1"/>
          <p:nvPr/>
        </p:nvSpPr>
        <p:spPr>
          <a:xfrm>
            <a:off x="7883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6EBC2B0B-0023-4B1F-A124-36E8631E7419}"/>
              </a:ext>
            </a:extLst>
          </p:cNvPr>
          <p:cNvSpPr txBox="1"/>
          <p:nvPr/>
        </p:nvSpPr>
        <p:spPr>
          <a:xfrm>
            <a:off x="8352612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5AEF5D5-5B4E-461C-ACC0-8700E472F7BF}"/>
              </a:ext>
            </a:extLst>
          </p:cNvPr>
          <p:cNvSpPr txBox="1"/>
          <p:nvPr/>
        </p:nvSpPr>
        <p:spPr>
          <a:xfrm>
            <a:off x="8352612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36" name="Rectangle: Rounded Corners 735">
            <a:extLst>
              <a:ext uri="{FF2B5EF4-FFF2-40B4-BE49-F238E27FC236}">
                <a16:creationId xmlns:a16="http://schemas.microsoft.com/office/drawing/2014/main" id="{8492D018-CB87-4950-A8CD-1F64745704A4}"/>
              </a:ext>
            </a:extLst>
          </p:cNvPr>
          <p:cNvSpPr/>
          <p:nvPr/>
        </p:nvSpPr>
        <p:spPr>
          <a:xfrm>
            <a:off x="8693495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51E5005B-5738-4A7C-A91A-2B7B09FC1D86}"/>
              </a:ext>
            </a:extLst>
          </p:cNvPr>
          <p:cNvSpPr txBox="1"/>
          <p:nvPr/>
        </p:nvSpPr>
        <p:spPr>
          <a:xfrm>
            <a:off x="8660153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A6F5757C-C529-412E-8B14-4A6FE31707CD}"/>
              </a:ext>
            </a:extLst>
          </p:cNvPr>
          <p:cNvSpPr txBox="1"/>
          <p:nvPr/>
        </p:nvSpPr>
        <p:spPr>
          <a:xfrm>
            <a:off x="8635231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C1177273-9A48-488C-9482-59C793C3FCFD}"/>
              </a:ext>
            </a:extLst>
          </p:cNvPr>
          <p:cNvSpPr txBox="1"/>
          <p:nvPr/>
        </p:nvSpPr>
        <p:spPr>
          <a:xfrm>
            <a:off x="8645908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493EEB3-1A1C-43D8-8CB7-0D9BEE31530A}"/>
              </a:ext>
            </a:extLst>
          </p:cNvPr>
          <p:cNvSpPr txBox="1"/>
          <p:nvPr/>
        </p:nvSpPr>
        <p:spPr>
          <a:xfrm>
            <a:off x="8645840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129029CC-A9CD-4831-BF7D-F1B504ED90AF}"/>
              </a:ext>
            </a:extLst>
          </p:cNvPr>
          <p:cNvSpPr txBox="1"/>
          <p:nvPr/>
        </p:nvSpPr>
        <p:spPr>
          <a:xfrm>
            <a:off x="9128193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367C2F77-44D2-4E4F-853D-7D4E24C81077}"/>
              </a:ext>
            </a:extLst>
          </p:cNvPr>
          <p:cNvSpPr txBox="1"/>
          <p:nvPr/>
        </p:nvSpPr>
        <p:spPr>
          <a:xfrm>
            <a:off x="9128193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A4024929-0D94-49F9-B23F-DFB15C4745CF}"/>
              </a:ext>
            </a:extLst>
          </p:cNvPr>
          <p:cNvSpPr txBox="1"/>
          <p:nvPr/>
        </p:nvSpPr>
        <p:spPr>
          <a:xfrm>
            <a:off x="8241760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3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81A2EFA9-4245-4D78-A8BF-7FE55CDF268C}"/>
              </a:ext>
            </a:extLst>
          </p:cNvPr>
          <p:cNvSpPr txBox="1"/>
          <p:nvPr/>
        </p:nvSpPr>
        <p:spPr>
          <a:xfrm>
            <a:off x="901607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D2571627-734F-4072-9CCB-2CBFE13F026B}"/>
              </a:ext>
            </a:extLst>
          </p:cNvPr>
          <p:cNvSpPr txBox="1"/>
          <p:nvPr/>
        </p:nvSpPr>
        <p:spPr>
          <a:xfrm>
            <a:off x="8262094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CF3100F2-F5B1-4B2F-8B38-700674C9FAF6}"/>
              </a:ext>
            </a:extLst>
          </p:cNvPr>
          <p:cNvSpPr txBox="1"/>
          <p:nvPr/>
        </p:nvSpPr>
        <p:spPr>
          <a:xfrm>
            <a:off x="901607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17E83699-A4C6-40F9-A822-4E11DD63EDEA}"/>
              </a:ext>
            </a:extLst>
          </p:cNvPr>
          <p:cNvSpPr txBox="1"/>
          <p:nvPr/>
        </p:nvSpPr>
        <p:spPr>
          <a:xfrm>
            <a:off x="8262094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DBD1099B-ADB2-4B68-B082-FD374E51C692}"/>
              </a:ext>
            </a:extLst>
          </p:cNvPr>
          <p:cNvSpPr txBox="1"/>
          <p:nvPr/>
        </p:nvSpPr>
        <p:spPr>
          <a:xfrm>
            <a:off x="901607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A097A159-B3E3-4E40-B1FE-5BFDFE5503B6}"/>
              </a:ext>
            </a:extLst>
          </p:cNvPr>
          <p:cNvSpPr txBox="1"/>
          <p:nvPr/>
        </p:nvSpPr>
        <p:spPr>
          <a:xfrm>
            <a:off x="8262094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EA7A334F-EDA8-43DB-9865-4A329A51EB51}"/>
              </a:ext>
            </a:extLst>
          </p:cNvPr>
          <p:cNvSpPr txBox="1"/>
          <p:nvPr/>
        </p:nvSpPr>
        <p:spPr>
          <a:xfrm>
            <a:off x="901607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2AC91AB0-1A83-47C6-B49D-56A3DDF59260}"/>
              </a:ext>
            </a:extLst>
          </p:cNvPr>
          <p:cNvSpPr/>
          <p:nvPr/>
        </p:nvSpPr>
        <p:spPr>
          <a:xfrm>
            <a:off x="9813993" y="1728502"/>
            <a:ext cx="1706880" cy="4096983"/>
          </a:xfrm>
          <a:prstGeom prst="roundRect">
            <a:avLst>
              <a:gd name="adj" fmla="val 427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16DEFBF1-9450-49E1-9EF7-27ACB5683005}"/>
              </a:ext>
            </a:extLst>
          </p:cNvPr>
          <p:cNvSpPr/>
          <p:nvPr/>
        </p:nvSpPr>
        <p:spPr>
          <a:xfrm>
            <a:off x="9944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FC2361-265D-48EA-A92A-8B361AD1540E}"/>
              </a:ext>
            </a:extLst>
          </p:cNvPr>
          <p:cNvSpPr txBox="1"/>
          <p:nvPr/>
        </p:nvSpPr>
        <p:spPr>
          <a:xfrm>
            <a:off x="9911280" y="2160504"/>
            <a:ext cx="550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1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4105A37D-0389-425A-8F60-7B5741A48C0F}"/>
              </a:ext>
            </a:extLst>
          </p:cNvPr>
          <p:cNvSpPr txBox="1"/>
          <p:nvPr/>
        </p:nvSpPr>
        <p:spPr>
          <a:xfrm>
            <a:off x="9886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B0BA0CA-17BF-4FD3-8FA1-9A38E6F26DD2}"/>
              </a:ext>
            </a:extLst>
          </p:cNvPr>
          <p:cNvSpPr txBox="1"/>
          <p:nvPr/>
        </p:nvSpPr>
        <p:spPr>
          <a:xfrm>
            <a:off x="9897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04453E6C-D2CE-4A4B-8C6C-91CD196B63A7}"/>
              </a:ext>
            </a:extLst>
          </p:cNvPr>
          <p:cNvSpPr txBox="1"/>
          <p:nvPr/>
        </p:nvSpPr>
        <p:spPr>
          <a:xfrm>
            <a:off x="9896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C3AFF0A9-9AA3-4BF7-8AFD-A0D4E5A5F0CA}"/>
              </a:ext>
            </a:extLst>
          </p:cNvPr>
          <p:cNvSpPr txBox="1"/>
          <p:nvPr/>
        </p:nvSpPr>
        <p:spPr>
          <a:xfrm>
            <a:off x="10365739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C72C13AA-0C38-4BC7-8255-8C7C435E7CA6}"/>
              </a:ext>
            </a:extLst>
          </p:cNvPr>
          <p:cNvSpPr txBox="1"/>
          <p:nvPr/>
        </p:nvSpPr>
        <p:spPr>
          <a:xfrm>
            <a:off x="10271062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A56E7AC0-F8FC-4E55-AC01-C0A808514BB7}"/>
              </a:ext>
            </a:extLst>
          </p:cNvPr>
          <p:cNvSpPr txBox="1"/>
          <p:nvPr/>
        </p:nvSpPr>
        <p:spPr>
          <a:xfrm>
            <a:off x="10365739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0" name="Rectangle: Rounded Corners 759">
            <a:extLst>
              <a:ext uri="{FF2B5EF4-FFF2-40B4-BE49-F238E27FC236}">
                <a16:creationId xmlns:a16="http://schemas.microsoft.com/office/drawing/2014/main" id="{69D23BF8-F029-4A2B-BA70-7224B21E9F6F}"/>
              </a:ext>
            </a:extLst>
          </p:cNvPr>
          <p:cNvSpPr/>
          <p:nvPr/>
        </p:nvSpPr>
        <p:spPr>
          <a:xfrm>
            <a:off x="10706622" y="218908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4E50805B-75B8-43CD-B800-71E1EB669F71}"/>
              </a:ext>
            </a:extLst>
          </p:cNvPr>
          <p:cNvSpPr txBox="1"/>
          <p:nvPr/>
        </p:nvSpPr>
        <p:spPr>
          <a:xfrm>
            <a:off x="10673280" y="216050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2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5C8243B1-5284-420F-8EA0-43F5034492CA}"/>
              </a:ext>
            </a:extLst>
          </p:cNvPr>
          <p:cNvSpPr txBox="1"/>
          <p:nvPr/>
        </p:nvSpPr>
        <p:spPr>
          <a:xfrm>
            <a:off x="10648358" y="2671358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12394F8E-2CEC-4CB8-927B-856BA098E83E}"/>
              </a:ext>
            </a:extLst>
          </p:cNvPr>
          <p:cNvSpPr txBox="1"/>
          <p:nvPr/>
        </p:nvSpPr>
        <p:spPr>
          <a:xfrm>
            <a:off x="10659035" y="23774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307C950-1558-4B7A-9091-E67C5B8ABCED}"/>
              </a:ext>
            </a:extLst>
          </p:cNvPr>
          <p:cNvSpPr txBox="1"/>
          <p:nvPr/>
        </p:nvSpPr>
        <p:spPr>
          <a:xfrm>
            <a:off x="10658967" y="249536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6F0B65F4-2E1A-4851-AA08-851B57B17422}"/>
              </a:ext>
            </a:extLst>
          </p:cNvPr>
          <p:cNvSpPr txBox="1"/>
          <p:nvPr/>
        </p:nvSpPr>
        <p:spPr>
          <a:xfrm>
            <a:off x="11141320" y="249032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DDFEA766-754E-4F4F-B320-45D89A1C2BFC}"/>
              </a:ext>
            </a:extLst>
          </p:cNvPr>
          <p:cNvSpPr txBox="1"/>
          <p:nvPr/>
        </p:nvSpPr>
        <p:spPr>
          <a:xfrm>
            <a:off x="11141320" y="237568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67" name="Rectangle: Rounded Corners 766">
            <a:extLst>
              <a:ext uri="{FF2B5EF4-FFF2-40B4-BE49-F238E27FC236}">
                <a16:creationId xmlns:a16="http://schemas.microsoft.com/office/drawing/2014/main" id="{88E53499-2427-4C49-BB8C-684649A10B3B}"/>
              </a:ext>
            </a:extLst>
          </p:cNvPr>
          <p:cNvSpPr/>
          <p:nvPr/>
        </p:nvSpPr>
        <p:spPr>
          <a:xfrm>
            <a:off x="9940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F2100918-E425-4785-A800-85ECE1A3C035}"/>
              </a:ext>
            </a:extLst>
          </p:cNvPr>
          <p:cNvSpPr txBox="1"/>
          <p:nvPr/>
        </p:nvSpPr>
        <p:spPr>
          <a:xfrm>
            <a:off x="9907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3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B292EB10-B342-4A0B-87B2-E7EFEADFCF34}"/>
              </a:ext>
            </a:extLst>
          </p:cNvPr>
          <p:cNvSpPr txBox="1"/>
          <p:nvPr/>
        </p:nvSpPr>
        <p:spPr>
          <a:xfrm>
            <a:off x="9882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A4D4E8EE-7A31-42F1-90F0-451688FD100E}"/>
              </a:ext>
            </a:extLst>
          </p:cNvPr>
          <p:cNvSpPr txBox="1"/>
          <p:nvPr/>
        </p:nvSpPr>
        <p:spPr>
          <a:xfrm>
            <a:off x="9892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A4F112EB-408F-4408-8B79-E1777910C0D0}"/>
              </a:ext>
            </a:extLst>
          </p:cNvPr>
          <p:cNvSpPr txBox="1"/>
          <p:nvPr/>
        </p:nvSpPr>
        <p:spPr>
          <a:xfrm>
            <a:off x="9892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83FB9403-991B-4D99-AAF5-ED1B3C81722D}"/>
              </a:ext>
            </a:extLst>
          </p:cNvPr>
          <p:cNvSpPr txBox="1"/>
          <p:nvPr/>
        </p:nvSpPr>
        <p:spPr>
          <a:xfrm>
            <a:off x="10361580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83FA8B2-1A9E-4876-B038-BE4E48606241}"/>
              </a:ext>
            </a:extLst>
          </p:cNvPr>
          <p:cNvSpPr txBox="1"/>
          <p:nvPr/>
        </p:nvSpPr>
        <p:spPr>
          <a:xfrm>
            <a:off x="10361580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B48BBB8-491E-401A-A28D-6243A185EC0C}"/>
              </a:ext>
            </a:extLst>
          </p:cNvPr>
          <p:cNvSpPr/>
          <p:nvPr/>
        </p:nvSpPr>
        <p:spPr>
          <a:xfrm>
            <a:off x="10702463" y="294673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C95FA3F5-4C50-470E-BF43-E3A8BC57D783}"/>
              </a:ext>
            </a:extLst>
          </p:cNvPr>
          <p:cNvSpPr txBox="1"/>
          <p:nvPr/>
        </p:nvSpPr>
        <p:spPr>
          <a:xfrm>
            <a:off x="10669121" y="291815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4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8AC0FD23-AA79-43B2-B233-8F8F7ED30811}"/>
              </a:ext>
            </a:extLst>
          </p:cNvPr>
          <p:cNvSpPr txBox="1"/>
          <p:nvPr/>
        </p:nvSpPr>
        <p:spPr>
          <a:xfrm>
            <a:off x="10644199" y="343377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31190E5E-E61E-4652-A98A-CF6483A75ED4}"/>
              </a:ext>
            </a:extLst>
          </p:cNvPr>
          <p:cNvSpPr txBox="1"/>
          <p:nvPr/>
        </p:nvSpPr>
        <p:spPr>
          <a:xfrm>
            <a:off x="10654876" y="313510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BD7ABB88-4992-4F5F-B589-473680FDC3EF}"/>
              </a:ext>
            </a:extLst>
          </p:cNvPr>
          <p:cNvSpPr txBox="1"/>
          <p:nvPr/>
        </p:nvSpPr>
        <p:spPr>
          <a:xfrm>
            <a:off x="10654808" y="325301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F2F6DE9C-E392-4175-882C-6785BB49AE84}"/>
              </a:ext>
            </a:extLst>
          </p:cNvPr>
          <p:cNvSpPr txBox="1"/>
          <p:nvPr/>
        </p:nvSpPr>
        <p:spPr>
          <a:xfrm>
            <a:off x="11137161" y="324797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57595575-9A53-4086-919B-E0035C9C238D}"/>
              </a:ext>
            </a:extLst>
          </p:cNvPr>
          <p:cNvSpPr txBox="1"/>
          <p:nvPr/>
        </p:nvSpPr>
        <p:spPr>
          <a:xfrm>
            <a:off x="11137161" y="313333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1" name="Rectangle: Rounded Corners 780">
            <a:extLst>
              <a:ext uri="{FF2B5EF4-FFF2-40B4-BE49-F238E27FC236}">
                <a16:creationId xmlns:a16="http://schemas.microsoft.com/office/drawing/2014/main" id="{CC9242FF-AADB-4C56-B622-5A22CE0B2648}"/>
              </a:ext>
            </a:extLst>
          </p:cNvPr>
          <p:cNvSpPr/>
          <p:nvPr/>
        </p:nvSpPr>
        <p:spPr>
          <a:xfrm>
            <a:off x="9944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1CABF961-8969-4DAF-B5E1-98D5D6BECBA9}"/>
              </a:ext>
            </a:extLst>
          </p:cNvPr>
          <p:cNvSpPr txBox="1"/>
          <p:nvPr/>
        </p:nvSpPr>
        <p:spPr>
          <a:xfrm>
            <a:off x="9911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5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D8CF4572-F6A9-40C5-BC44-9A9FADFEE2AD}"/>
              </a:ext>
            </a:extLst>
          </p:cNvPr>
          <p:cNvSpPr txBox="1"/>
          <p:nvPr/>
        </p:nvSpPr>
        <p:spPr>
          <a:xfrm>
            <a:off x="9886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AD9A3E2D-A21F-40A9-8CF4-344850209DBC}"/>
              </a:ext>
            </a:extLst>
          </p:cNvPr>
          <p:cNvSpPr txBox="1"/>
          <p:nvPr/>
        </p:nvSpPr>
        <p:spPr>
          <a:xfrm>
            <a:off x="9897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6E221FF2-0784-4ED1-B66F-DFA8761D3EB9}"/>
              </a:ext>
            </a:extLst>
          </p:cNvPr>
          <p:cNvSpPr txBox="1"/>
          <p:nvPr/>
        </p:nvSpPr>
        <p:spPr>
          <a:xfrm>
            <a:off x="9896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AF8CBCA7-74E9-463D-ABE3-C29CA56D633A}"/>
              </a:ext>
            </a:extLst>
          </p:cNvPr>
          <p:cNvSpPr txBox="1"/>
          <p:nvPr/>
        </p:nvSpPr>
        <p:spPr>
          <a:xfrm>
            <a:off x="10365739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F1EEED6C-CE34-4335-BE46-2F3E7F8242CC}"/>
              </a:ext>
            </a:extLst>
          </p:cNvPr>
          <p:cNvSpPr txBox="1"/>
          <p:nvPr/>
        </p:nvSpPr>
        <p:spPr>
          <a:xfrm>
            <a:off x="10365739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88" name="Rectangle: Rounded Corners 787">
            <a:extLst>
              <a:ext uri="{FF2B5EF4-FFF2-40B4-BE49-F238E27FC236}">
                <a16:creationId xmlns:a16="http://schemas.microsoft.com/office/drawing/2014/main" id="{47C83575-29DA-408D-8172-9AAF6F555A77}"/>
              </a:ext>
            </a:extLst>
          </p:cNvPr>
          <p:cNvSpPr/>
          <p:nvPr/>
        </p:nvSpPr>
        <p:spPr>
          <a:xfrm>
            <a:off x="10706622" y="3703722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F7250C09-DD42-4835-8C65-422ACECE456F}"/>
              </a:ext>
            </a:extLst>
          </p:cNvPr>
          <p:cNvSpPr txBox="1"/>
          <p:nvPr/>
        </p:nvSpPr>
        <p:spPr>
          <a:xfrm>
            <a:off x="10673280" y="367514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6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0392499C-4D4C-4DDD-A654-2A6C7514FA6F}"/>
              </a:ext>
            </a:extLst>
          </p:cNvPr>
          <p:cNvSpPr txBox="1"/>
          <p:nvPr/>
        </p:nvSpPr>
        <p:spPr>
          <a:xfrm>
            <a:off x="10648358" y="4190761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161099E3-8B47-404F-B56F-04626A547832}"/>
              </a:ext>
            </a:extLst>
          </p:cNvPr>
          <p:cNvSpPr txBox="1"/>
          <p:nvPr/>
        </p:nvSpPr>
        <p:spPr>
          <a:xfrm>
            <a:off x="10659035" y="389209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A6BDF3F6-29F7-40B9-835F-0CDA96F22AAF}"/>
              </a:ext>
            </a:extLst>
          </p:cNvPr>
          <p:cNvSpPr txBox="1"/>
          <p:nvPr/>
        </p:nvSpPr>
        <p:spPr>
          <a:xfrm>
            <a:off x="10658967" y="4010003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17A63CAB-D8C7-45C2-9100-3C2593F3A524}"/>
              </a:ext>
            </a:extLst>
          </p:cNvPr>
          <p:cNvSpPr txBox="1"/>
          <p:nvPr/>
        </p:nvSpPr>
        <p:spPr>
          <a:xfrm>
            <a:off x="11141320" y="4004962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B0B952AE-6CE0-4E78-8AF2-F626BE025471}"/>
              </a:ext>
            </a:extLst>
          </p:cNvPr>
          <p:cNvSpPr txBox="1"/>
          <p:nvPr/>
        </p:nvSpPr>
        <p:spPr>
          <a:xfrm>
            <a:off x="11141320" y="3890324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795" name="Rectangle: Rounded Corners 794">
            <a:extLst>
              <a:ext uri="{FF2B5EF4-FFF2-40B4-BE49-F238E27FC236}">
                <a16:creationId xmlns:a16="http://schemas.microsoft.com/office/drawing/2014/main" id="{6B522F16-91A3-40C6-A5C1-5B9BF5F55B79}"/>
              </a:ext>
            </a:extLst>
          </p:cNvPr>
          <p:cNvSpPr/>
          <p:nvPr/>
        </p:nvSpPr>
        <p:spPr>
          <a:xfrm>
            <a:off x="9940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285836F1-89DE-4D7A-B6AF-A1EF9ACD1868}"/>
              </a:ext>
            </a:extLst>
          </p:cNvPr>
          <p:cNvSpPr txBox="1"/>
          <p:nvPr/>
        </p:nvSpPr>
        <p:spPr>
          <a:xfrm>
            <a:off x="9907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7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30D0E489-CECC-4276-88F6-8B59DB6DF4B4}"/>
              </a:ext>
            </a:extLst>
          </p:cNvPr>
          <p:cNvSpPr txBox="1"/>
          <p:nvPr/>
        </p:nvSpPr>
        <p:spPr>
          <a:xfrm>
            <a:off x="9882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40C5029B-7AD5-4ED4-801F-B2D370EAA2A4}"/>
              </a:ext>
            </a:extLst>
          </p:cNvPr>
          <p:cNvSpPr txBox="1"/>
          <p:nvPr/>
        </p:nvSpPr>
        <p:spPr>
          <a:xfrm>
            <a:off x="9892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458B4A35-B6F0-432D-8D1A-0F3B3C32E397}"/>
              </a:ext>
            </a:extLst>
          </p:cNvPr>
          <p:cNvSpPr txBox="1"/>
          <p:nvPr/>
        </p:nvSpPr>
        <p:spPr>
          <a:xfrm>
            <a:off x="9892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63AA05AC-79E1-443D-9495-29CB68AD32F1}"/>
              </a:ext>
            </a:extLst>
          </p:cNvPr>
          <p:cNvSpPr txBox="1"/>
          <p:nvPr/>
        </p:nvSpPr>
        <p:spPr>
          <a:xfrm>
            <a:off x="10361580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0E5F7B62-1DDF-4435-8D49-087EF38B5F23}"/>
              </a:ext>
            </a:extLst>
          </p:cNvPr>
          <p:cNvSpPr txBox="1"/>
          <p:nvPr/>
        </p:nvSpPr>
        <p:spPr>
          <a:xfrm>
            <a:off x="10361580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2" name="Rectangle: Rounded Corners 801">
            <a:extLst>
              <a:ext uri="{FF2B5EF4-FFF2-40B4-BE49-F238E27FC236}">
                <a16:creationId xmlns:a16="http://schemas.microsoft.com/office/drawing/2014/main" id="{DE6CED72-E0D1-421B-91B2-2D9E3647B14B}"/>
              </a:ext>
            </a:extLst>
          </p:cNvPr>
          <p:cNvSpPr/>
          <p:nvPr/>
        </p:nvSpPr>
        <p:spPr>
          <a:xfrm>
            <a:off x="10702463" y="4461373"/>
            <a:ext cx="685800" cy="685800"/>
          </a:xfrm>
          <a:prstGeom prst="roundRect">
            <a:avLst>
              <a:gd name="adj" fmla="val 64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AA413EEB-DCF8-4863-8A9B-6901E73B22F5}"/>
              </a:ext>
            </a:extLst>
          </p:cNvPr>
          <p:cNvSpPr txBox="1"/>
          <p:nvPr/>
        </p:nvSpPr>
        <p:spPr>
          <a:xfrm>
            <a:off x="10669121" y="4432795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Ch. 8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03F08D0C-BF9B-4C9C-BB6F-5211B39F46AC}"/>
              </a:ext>
            </a:extLst>
          </p:cNvPr>
          <p:cNvSpPr txBox="1"/>
          <p:nvPr/>
        </p:nvSpPr>
        <p:spPr>
          <a:xfrm>
            <a:off x="10644199" y="4948412"/>
            <a:ext cx="71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Status: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21717858-0795-43DF-A58D-475F4C9F5755}"/>
              </a:ext>
            </a:extLst>
          </p:cNvPr>
          <p:cNvSpPr txBox="1"/>
          <p:nvPr/>
        </p:nvSpPr>
        <p:spPr>
          <a:xfrm>
            <a:off x="10654876" y="4649745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Length: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99361C6B-81DB-471A-A299-40234ADEDD6D}"/>
              </a:ext>
            </a:extLst>
          </p:cNvPr>
          <p:cNvSpPr txBox="1"/>
          <p:nvPr/>
        </p:nvSpPr>
        <p:spPr>
          <a:xfrm>
            <a:off x="10654808" y="4767654"/>
            <a:ext cx="79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SLPM: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1E185309-C0BE-40C2-ADD0-33B7174A0F0C}"/>
              </a:ext>
            </a:extLst>
          </p:cNvPr>
          <p:cNvSpPr txBox="1"/>
          <p:nvPr/>
        </p:nvSpPr>
        <p:spPr>
          <a:xfrm>
            <a:off x="11137161" y="4762613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B3906AC7-7A0B-44E3-BC8F-CB45F9DC1799}"/>
              </a:ext>
            </a:extLst>
          </p:cNvPr>
          <p:cNvSpPr txBox="1"/>
          <p:nvPr/>
        </p:nvSpPr>
        <p:spPr>
          <a:xfrm>
            <a:off x="11137161" y="4647975"/>
            <a:ext cx="21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1E1707BB-AF43-4FE4-B3B6-C1399EF7B036}"/>
              </a:ext>
            </a:extLst>
          </p:cNvPr>
          <p:cNvSpPr txBox="1"/>
          <p:nvPr/>
        </p:nvSpPr>
        <p:spPr>
          <a:xfrm>
            <a:off x="10250728" y="172850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Bank 4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E3E5C17D-4EE2-4989-8DE7-F3CC7DB5F0F1}"/>
              </a:ext>
            </a:extLst>
          </p:cNvPr>
          <p:cNvSpPr txBox="1"/>
          <p:nvPr/>
        </p:nvSpPr>
        <p:spPr>
          <a:xfrm>
            <a:off x="11025040" y="2671358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49B5AB6E-8047-405B-9417-5BD53EA80571}"/>
              </a:ext>
            </a:extLst>
          </p:cNvPr>
          <p:cNvSpPr txBox="1"/>
          <p:nvPr/>
        </p:nvSpPr>
        <p:spPr>
          <a:xfrm>
            <a:off x="10271062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3A560D30-D275-481F-8D49-6C2325751D12}"/>
              </a:ext>
            </a:extLst>
          </p:cNvPr>
          <p:cNvSpPr txBox="1"/>
          <p:nvPr/>
        </p:nvSpPr>
        <p:spPr>
          <a:xfrm>
            <a:off x="11025040" y="3430755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84C966D2-DB3F-4D3D-BD74-1A931453B323}"/>
              </a:ext>
            </a:extLst>
          </p:cNvPr>
          <p:cNvSpPr txBox="1"/>
          <p:nvPr/>
        </p:nvSpPr>
        <p:spPr>
          <a:xfrm>
            <a:off x="10271062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56CAA542-D718-4BE0-BEFF-9FA686666B3A}"/>
              </a:ext>
            </a:extLst>
          </p:cNvPr>
          <p:cNvSpPr txBox="1"/>
          <p:nvPr/>
        </p:nvSpPr>
        <p:spPr>
          <a:xfrm>
            <a:off x="11025040" y="4188646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5B6794B4-C080-4A56-A52A-1805FA7CA5F8}"/>
              </a:ext>
            </a:extLst>
          </p:cNvPr>
          <p:cNvSpPr txBox="1"/>
          <p:nvPr/>
        </p:nvSpPr>
        <p:spPr>
          <a:xfrm>
            <a:off x="10271062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8EB384CB-E1E3-4B62-B46A-879A8E006C21}"/>
              </a:ext>
            </a:extLst>
          </p:cNvPr>
          <p:cNvSpPr txBox="1"/>
          <p:nvPr/>
        </p:nvSpPr>
        <p:spPr>
          <a:xfrm>
            <a:off x="11025040" y="4936577"/>
            <a:ext cx="398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OFF</a:t>
            </a:r>
          </a:p>
        </p:txBody>
      </p:sp>
      <p:sp>
        <p:nvSpPr>
          <p:cNvPr id="817" name="Rectangle: Rounded Corners 816">
            <a:extLst>
              <a:ext uri="{FF2B5EF4-FFF2-40B4-BE49-F238E27FC236}">
                <a16:creationId xmlns:a16="http://schemas.microsoft.com/office/drawing/2014/main" id="{DDCC956D-EDEB-49F6-9EFD-15A32270BD5F}"/>
              </a:ext>
            </a:extLst>
          </p:cNvPr>
          <p:cNvSpPr/>
          <p:nvPr/>
        </p:nvSpPr>
        <p:spPr>
          <a:xfrm>
            <a:off x="4080093" y="5327267"/>
            <a:ext cx="991741" cy="375355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</a:p>
        </p:txBody>
      </p:sp>
      <p:sp>
        <p:nvSpPr>
          <p:cNvPr id="818" name="Rectangle: Rounded Corners 817">
            <a:extLst>
              <a:ext uri="{FF2B5EF4-FFF2-40B4-BE49-F238E27FC236}">
                <a16:creationId xmlns:a16="http://schemas.microsoft.com/office/drawing/2014/main" id="{31DEC8CD-32DF-49A2-A5C6-6E7AAD877C76}"/>
              </a:ext>
            </a:extLst>
          </p:cNvPr>
          <p:cNvSpPr/>
          <p:nvPr/>
        </p:nvSpPr>
        <p:spPr>
          <a:xfrm>
            <a:off x="6138524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19" name="Rectangle: Rounded Corners 818">
            <a:extLst>
              <a:ext uri="{FF2B5EF4-FFF2-40B4-BE49-F238E27FC236}">
                <a16:creationId xmlns:a16="http://schemas.microsoft.com/office/drawing/2014/main" id="{C3A5F20A-A59A-4CEC-9CE4-FC42C909A44C}"/>
              </a:ext>
            </a:extLst>
          </p:cNvPr>
          <p:cNvSpPr/>
          <p:nvPr/>
        </p:nvSpPr>
        <p:spPr>
          <a:xfrm>
            <a:off x="8160117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20" name="Rectangle: Rounded Corners 819">
            <a:extLst>
              <a:ext uri="{FF2B5EF4-FFF2-40B4-BE49-F238E27FC236}">
                <a16:creationId xmlns:a16="http://schemas.microsoft.com/office/drawing/2014/main" id="{639B9620-7FCD-4585-9A25-C218ECBC698B}"/>
              </a:ext>
            </a:extLst>
          </p:cNvPr>
          <p:cNvSpPr/>
          <p:nvPr/>
        </p:nvSpPr>
        <p:spPr>
          <a:xfrm>
            <a:off x="10169085" y="5295134"/>
            <a:ext cx="996696" cy="374904"/>
          </a:xfrm>
          <a:prstGeom prst="roundRect">
            <a:avLst>
              <a:gd name="adj" fmla="val 648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Clean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006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6206</Words>
  <Application>Microsoft Office PowerPoint</Application>
  <PresentationFormat>Widescreen</PresentationFormat>
  <Paragraphs>4137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Browallia New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Headrick</dc:creator>
  <cp:lastModifiedBy>Jeffrey Headrick</cp:lastModifiedBy>
  <cp:revision>33</cp:revision>
  <dcterms:created xsi:type="dcterms:W3CDTF">2019-06-19T19:54:56Z</dcterms:created>
  <dcterms:modified xsi:type="dcterms:W3CDTF">2019-06-25T22:01:45Z</dcterms:modified>
</cp:coreProperties>
</file>