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6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8DA5-C4DA-8945-922C-BEA727EC4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7068-48B4-714D-8731-5D0E5599C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04057-AA37-D744-995A-05E7737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C9F4-1976-6644-88A3-697D22FC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CBAE-A12F-F94C-810A-8BDEF74D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02D2-35ED-A147-ACE5-9DD25B52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6DD90-3E80-2B47-9B0E-EE31593E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F8D1-FFB6-8A4F-BBFA-80F8255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3ED6-3D48-8343-B247-7F5A4BA0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2A6C-42DC-E042-866A-E62E7934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83860-D047-C546-A047-3F17E1C05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474F-9974-394E-B657-C24465FD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7A2C-915E-544B-B122-F5EABB18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0236-8B89-CA46-8C78-BE6F1696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7769-6C46-2049-A059-1E0D4F81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26D9-E42F-3041-800D-168C6BA7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59A1-B7B0-9A49-ADC2-606E46B0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8173-B8F1-5D45-88B7-DA77D559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3435-639F-4344-AEF3-503819E7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AAD0-0300-B04B-9BE6-8A83ED4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7E81-6A9A-E44C-8EC7-83A06D04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E0B92-DD31-A645-8B1F-A2A004D7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2E88-5EA9-BB47-9189-E983F9FB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80E6-C30A-7B49-A8B4-48FA20E0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FD95-8225-8149-A851-B44742EB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FE2D-13E4-EB44-8381-61FF30C0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58BA-64DF-2C4F-9B99-362C0747F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53987-2DBC-624F-87EF-125D3CBA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AE24-D35F-6945-B554-DAFC942F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566F-A08C-4C40-AC29-74C74ABF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6401-1045-3B4C-B0B8-9CB8A464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E0D8-55BB-B14D-A6BD-3E6ACACC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4DD7-55F9-E742-B457-4280D026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50358-2A5C-B34D-94EF-6A51CF0B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274A9-B0AC-C44C-9C3F-AF0E46A9D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9A7BD-4F97-514B-88F1-FB68A0421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49BA0-D570-C442-96DC-8F5C233E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3C2A7-F468-B943-88F6-0F1CB46A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5DDD9-692D-214E-AE8F-3C31F620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403A-DC83-3B4F-9E19-62F084B6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FC1F0-5A48-F847-A41A-381710CF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EB9E5-4DEC-5E48-B9D2-E401CBD0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27F49-3A7C-294D-AC0E-7CFEE3EA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27283-1C3F-B643-AEF2-85AD0F0B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F93DB-71C6-D446-A01C-A779596E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1306-4572-9546-9281-A0110FE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98FA-BFD3-1F4C-8D0D-637730E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B8DF-858B-EB49-B24B-901A272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F4F53-81E0-AD4E-8CFF-6FD8ECACF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FB4D-8385-8949-962B-388994D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C341-FC1C-8A4E-9339-E59CEE10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D9AE-5A8B-2C47-BC7B-D4FFAF4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927-5FA6-0747-8886-3480C900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BF77-28BA-F84B-999F-3A2B7716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B2F8-8D06-464D-AB33-C94DCBBD4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2E4AA-68D0-B14E-B8FA-406DE31F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2FDF-92C4-FF4B-A5BF-E09E67D3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65D6-00FB-AE44-B279-441C410F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2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81A71-E619-454B-B9BA-D5467879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E7E0-602E-9B4D-9AF7-37A91DA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996E-F321-6548-B6BA-D8146FB6B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6AA5-CAC8-8241-A35B-BE90563E7F4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258A-EBE5-9343-826A-4F62C93A1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2055-AE43-9047-968C-10DA2FC18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9E68-3324-B54A-B082-32757855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E3C438D1-3E50-9A48-A631-5BA7FCD7E7FB}"/>
              </a:ext>
            </a:extLst>
          </p:cNvPr>
          <p:cNvSpPr/>
          <p:nvPr/>
        </p:nvSpPr>
        <p:spPr>
          <a:xfrm>
            <a:off x="3799490" y="1529255"/>
            <a:ext cx="2758965" cy="3026979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A66F8B71-BCE4-F74A-9EC7-4A66C6BA57F2}"/>
              </a:ext>
            </a:extLst>
          </p:cNvPr>
          <p:cNvSpPr/>
          <p:nvPr/>
        </p:nvSpPr>
        <p:spPr>
          <a:xfrm>
            <a:off x="4645134" y="2230382"/>
            <a:ext cx="2758965" cy="254657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4D5DD36-B942-4F4C-9019-812B0DB7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26" y="2230383"/>
            <a:ext cx="2239580" cy="23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Shi</dc:creator>
  <cp:lastModifiedBy>Yilin Shi</cp:lastModifiedBy>
  <cp:revision>1</cp:revision>
  <dcterms:created xsi:type="dcterms:W3CDTF">2022-02-10T23:46:53Z</dcterms:created>
  <dcterms:modified xsi:type="dcterms:W3CDTF">2022-02-10T23:49:34Z</dcterms:modified>
</cp:coreProperties>
</file>