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1309" r:id="rId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hang007@citymail.cuny.edu" initials="s" lastIdx="8" clrIdx="0">
    <p:extLst>
      <p:ext uri="{19B8F6BF-5375-455C-9EA6-DF929625EA0E}">
        <p15:presenceInfo xmlns:p15="http://schemas.microsoft.com/office/powerpoint/2012/main" userId="S::szhang007@citymail.cuny.edu::3a0bf848-ade3-4c76-bb4c-028da51686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080" autoAdjust="0"/>
  </p:normalViewPr>
  <p:slideViewPr>
    <p:cSldViewPr snapToGrid="0">
      <p:cViewPr varScale="1">
        <p:scale>
          <a:sx n="162" d="100"/>
          <a:sy n="162" d="100"/>
        </p:scale>
        <p:origin x="37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8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8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77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537200" y="6446841"/>
            <a:ext cx="459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69326" t="42308" r="10176" b="38723"/>
          <a:stretch/>
        </p:blipFill>
        <p:spPr>
          <a:xfrm>
            <a:off x="13586" y="6418956"/>
            <a:ext cx="87589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5815" y="6438220"/>
            <a:ext cx="1828800" cy="46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25469"/>
          <a:stretch/>
        </p:blipFill>
        <p:spPr>
          <a:xfrm>
            <a:off x="9265920" y="6386328"/>
            <a:ext cx="109728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0" y="6492880"/>
            <a:ext cx="599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9245600" y="64928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2080413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0" y="6492880"/>
            <a:ext cx="599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9245600" y="64928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6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5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0" y="6492880"/>
            <a:ext cx="599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9245600" y="64928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14300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fruit.com/bluefruit-nrf52-feather-learning-guide/arduino-bsp-setup?preview_token=yhIZoDiCEtTTBoxN9qnZLQ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F81708C-07A0-497A-914B-2D0B4813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Setup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CCA9B-B396-47D4-9214-4B196FEA6A8E}"/>
              </a:ext>
            </a:extLst>
          </p:cNvPr>
          <p:cNvSpPr txBox="1"/>
          <p:nvPr/>
        </p:nvSpPr>
        <p:spPr>
          <a:xfrm>
            <a:off x="512063" y="963168"/>
            <a:ext cx="11070337" cy="198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TW" sz="2800" dirty="0"/>
              <a:t>Software: Arduino 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800" dirty="0"/>
              <a:t>Install/Setup the Board BSP</a:t>
            </a:r>
          </a:p>
          <a:p>
            <a:r>
              <a:rPr lang="en-US" altLang="zh-TW" sz="2400" dirty="0"/>
              <a:t>    </a:t>
            </a:r>
            <a:r>
              <a:rPr lang="en-US" altLang="zh-CN" sz="2400" dirty="0"/>
              <a:t>- </a:t>
            </a:r>
            <a:r>
              <a:rPr lang="en-US" sz="2400" dirty="0"/>
              <a:t>Adafruit Tutorial: </a:t>
            </a:r>
            <a:r>
              <a:rPr lang="en-US" sz="1867" u="sng" dirty="0">
                <a:solidFill>
                  <a:schemeClr val="hlink"/>
                </a:solidFill>
                <a:hlinkClick r:id="rId2"/>
              </a:rPr>
              <a:t>https://learn.adafruit.com/bluefruit-nrf52-feather-learning-guide/arduino-bsp-setup?preview_token=yhIZoDiCEtTTBoxN9qnZLQ</a:t>
            </a:r>
            <a:endParaRPr lang="en-US" altLang="zh-TW" sz="2400" dirty="0"/>
          </a:p>
          <a:p>
            <a:pPr lvl="1"/>
            <a:r>
              <a:rPr lang="en-US" altLang="zh-TW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685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35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Software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Actuator &amp; Wearable Design</dc:title>
  <dc:creator>birolab</dc:creator>
  <cp:lastModifiedBy>szhang007@citymail.cuny.edu</cp:lastModifiedBy>
  <cp:revision>398</cp:revision>
  <dcterms:modified xsi:type="dcterms:W3CDTF">2020-04-24T17:01:11Z</dcterms:modified>
</cp:coreProperties>
</file>