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1312" y="1130600"/>
            <a:ext cx="7448808" cy="313659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CURS SOFTWARE TESTER</a:t>
            </a:r>
            <a:br>
              <a:rPr lang="en-US" sz="3000" dirty="0" smtClean="0"/>
            </a:br>
            <a:r>
              <a:rPr lang="en-US" sz="3000" dirty="0" smtClean="0"/>
              <a:t>MANUAL + AUTOMATION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1312" y="3995351"/>
            <a:ext cx="8791575" cy="155077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FARCAS DANIEL MIHAI GR.4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1312" y="840259"/>
            <a:ext cx="8429110" cy="1210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20341" y="1444189"/>
            <a:ext cx="8259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PREZENTARE PROIECT FINAL</a:t>
            </a:r>
          </a:p>
        </p:txBody>
      </p:sp>
    </p:spTree>
    <p:extLst>
      <p:ext uri="{BB962C8B-B14F-4D97-AF65-F5344CB8AC3E}">
        <p14:creationId xmlns:p14="http://schemas.microsoft.com/office/powerpoint/2010/main" val="2121340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4529" y="313038"/>
            <a:ext cx="957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Incident </a:t>
            </a:r>
            <a:r>
              <a:rPr lang="en-US" dirty="0" smtClean="0"/>
              <a:t>Report 16 </a:t>
            </a:r>
            <a:r>
              <a:rPr lang="en-US" dirty="0" err="1"/>
              <a:t>pentru</a:t>
            </a:r>
            <a:r>
              <a:rPr lang="en-US" dirty="0"/>
              <a:t> Test Case-</a:t>
            </a:r>
            <a:r>
              <a:rPr lang="en-US" dirty="0" err="1"/>
              <a:t>ul</a:t>
            </a:r>
            <a:r>
              <a:rPr lang="en-US" dirty="0"/>
              <a:t> cu </a:t>
            </a:r>
            <a:r>
              <a:rPr lang="en-US" dirty="0" err="1"/>
              <a:t>numarul</a:t>
            </a:r>
            <a:r>
              <a:rPr lang="en-US" dirty="0"/>
              <a:t> </a:t>
            </a:r>
            <a:r>
              <a:rPr lang="en-US" dirty="0" smtClean="0"/>
              <a:t>16 </a:t>
            </a:r>
            <a:r>
              <a:rPr lang="en-US" dirty="0" err="1"/>
              <a:t>atribuit</a:t>
            </a:r>
            <a:r>
              <a:rPr lang="en-US" dirty="0"/>
              <a:t> requirement-</a:t>
            </a:r>
            <a:r>
              <a:rPr lang="en-US" dirty="0" err="1"/>
              <a:t>ului</a:t>
            </a:r>
            <a:r>
              <a:rPr lang="en-US" dirty="0"/>
              <a:t> </a:t>
            </a:r>
            <a:r>
              <a:rPr lang="en-US" dirty="0" smtClean="0"/>
              <a:t>3, 4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13" y="753828"/>
            <a:ext cx="10058400" cy="6489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13" y="1474215"/>
            <a:ext cx="10058400" cy="523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6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4529" y="313038"/>
            <a:ext cx="957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Incident </a:t>
            </a:r>
            <a:r>
              <a:rPr lang="en-US" dirty="0" smtClean="0"/>
              <a:t>Report 17 </a:t>
            </a:r>
            <a:r>
              <a:rPr lang="en-US" dirty="0" err="1"/>
              <a:t>pentru</a:t>
            </a:r>
            <a:r>
              <a:rPr lang="en-US" dirty="0"/>
              <a:t> Test Case-</a:t>
            </a:r>
            <a:r>
              <a:rPr lang="en-US" dirty="0" err="1"/>
              <a:t>ul</a:t>
            </a:r>
            <a:r>
              <a:rPr lang="en-US" dirty="0"/>
              <a:t> cu </a:t>
            </a:r>
            <a:r>
              <a:rPr lang="en-US" dirty="0" err="1"/>
              <a:t>numarul</a:t>
            </a:r>
            <a:r>
              <a:rPr lang="en-US" dirty="0"/>
              <a:t> </a:t>
            </a:r>
            <a:r>
              <a:rPr lang="en-US" dirty="0" smtClean="0"/>
              <a:t>17 </a:t>
            </a:r>
            <a:r>
              <a:rPr lang="en-US" dirty="0" err="1"/>
              <a:t>atribuit</a:t>
            </a:r>
            <a:r>
              <a:rPr lang="en-US" dirty="0"/>
              <a:t> requirement-</a:t>
            </a:r>
            <a:r>
              <a:rPr lang="en-US" dirty="0" err="1"/>
              <a:t>ului</a:t>
            </a:r>
            <a:r>
              <a:rPr lang="en-US" dirty="0"/>
              <a:t> 3</a:t>
            </a:r>
            <a:r>
              <a:rPr lang="en-US" dirty="0" smtClean="0"/>
              <a:t> </a:t>
            </a:r>
            <a:r>
              <a:rPr lang="en-US" dirty="0" err="1"/>
              <a:t>si</a:t>
            </a:r>
            <a:r>
              <a:rPr lang="en-US" dirty="0"/>
              <a:t> 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13" y="752628"/>
            <a:ext cx="10058400" cy="6645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13" y="1487387"/>
            <a:ext cx="10058400" cy="516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93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4529" y="313038"/>
            <a:ext cx="957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Incident </a:t>
            </a:r>
            <a:r>
              <a:rPr lang="en-US" dirty="0" smtClean="0"/>
              <a:t>Report 18 </a:t>
            </a:r>
            <a:r>
              <a:rPr lang="en-US" dirty="0" err="1"/>
              <a:t>pentru</a:t>
            </a:r>
            <a:r>
              <a:rPr lang="en-US" dirty="0"/>
              <a:t> Test Case-</a:t>
            </a:r>
            <a:r>
              <a:rPr lang="en-US" dirty="0" err="1"/>
              <a:t>ul</a:t>
            </a:r>
            <a:r>
              <a:rPr lang="en-US" dirty="0"/>
              <a:t> cu </a:t>
            </a:r>
            <a:r>
              <a:rPr lang="en-US" dirty="0" err="1"/>
              <a:t>numarul</a:t>
            </a:r>
            <a:r>
              <a:rPr lang="en-US" dirty="0"/>
              <a:t> </a:t>
            </a:r>
            <a:r>
              <a:rPr lang="en-US" dirty="0" smtClean="0"/>
              <a:t>18 </a:t>
            </a:r>
            <a:r>
              <a:rPr lang="en-US" dirty="0" err="1"/>
              <a:t>atribuit</a:t>
            </a:r>
            <a:r>
              <a:rPr lang="en-US" dirty="0"/>
              <a:t> requirement-</a:t>
            </a:r>
            <a:r>
              <a:rPr lang="en-US" dirty="0" err="1"/>
              <a:t>ului</a:t>
            </a:r>
            <a:r>
              <a:rPr lang="en-US" dirty="0"/>
              <a:t> </a:t>
            </a:r>
            <a:r>
              <a:rPr lang="en-US" dirty="0" smtClean="0"/>
              <a:t>3, 4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13" y="754812"/>
            <a:ext cx="10058400" cy="5521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13" y="1379413"/>
            <a:ext cx="10058400" cy="527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20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4529" y="313038"/>
            <a:ext cx="957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Incident </a:t>
            </a:r>
            <a:r>
              <a:rPr lang="en-US" dirty="0" smtClean="0"/>
              <a:t>Report 19 </a:t>
            </a:r>
            <a:r>
              <a:rPr lang="en-US" dirty="0" err="1"/>
              <a:t>pentru</a:t>
            </a:r>
            <a:r>
              <a:rPr lang="en-US" dirty="0"/>
              <a:t> Test Case-</a:t>
            </a:r>
            <a:r>
              <a:rPr lang="en-US" dirty="0" err="1"/>
              <a:t>ul</a:t>
            </a:r>
            <a:r>
              <a:rPr lang="en-US" dirty="0"/>
              <a:t> cu </a:t>
            </a:r>
            <a:r>
              <a:rPr lang="en-US" dirty="0" err="1"/>
              <a:t>numarul</a:t>
            </a:r>
            <a:r>
              <a:rPr lang="en-US" dirty="0"/>
              <a:t> </a:t>
            </a:r>
            <a:r>
              <a:rPr lang="en-US" dirty="0" smtClean="0"/>
              <a:t>19 </a:t>
            </a:r>
            <a:r>
              <a:rPr lang="en-US" dirty="0" err="1"/>
              <a:t>atribuit</a:t>
            </a:r>
            <a:r>
              <a:rPr lang="en-US" dirty="0"/>
              <a:t> requirement-</a:t>
            </a:r>
            <a:r>
              <a:rPr lang="en-US" dirty="0" err="1"/>
              <a:t>ului</a:t>
            </a:r>
            <a:r>
              <a:rPr lang="en-US" dirty="0"/>
              <a:t> 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13" y="774418"/>
            <a:ext cx="10058400" cy="3212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13" y="1187680"/>
            <a:ext cx="10058400" cy="55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75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4529" y="313038"/>
            <a:ext cx="957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Incident </a:t>
            </a:r>
            <a:r>
              <a:rPr lang="en-US" dirty="0" smtClean="0"/>
              <a:t>Report 20 </a:t>
            </a:r>
            <a:r>
              <a:rPr lang="en-US" dirty="0" err="1"/>
              <a:t>pentru</a:t>
            </a:r>
            <a:r>
              <a:rPr lang="en-US" dirty="0"/>
              <a:t> Test Case-</a:t>
            </a:r>
            <a:r>
              <a:rPr lang="en-US" dirty="0" err="1"/>
              <a:t>ul</a:t>
            </a:r>
            <a:r>
              <a:rPr lang="en-US" dirty="0"/>
              <a:t> cu </a:t>
            </a:r>
            <a:r>
              <a:rPr lang="en-US" dirty="0" err="1"/>
              <a:t>numarul</a:t>
            </a:r>
            <a:r>
              <a:rPr lang="en-US" dirty="0"/>
              <a:t> </a:t>
            </a:r>
            <a:r>
              <a:rPr lang="en-US" dirty="0" smtClean="0"/>
              <a:t>20 </a:t>
            </a:r>
            <a:r>
              <a:rPr lang="en-US" dirty="0" err="1"/>
              <a:t>atribuit</a:t>
            </a:r>
            <a:r>
              <a:rPr lang="en-US" dirty="0"/>
              <a:t> requirement-</a:t>
            </a:r>
            <a:r>
              <a:rPr lang="en-US" dirty="0" err="1"/>
              <a:t>ului</a:t>
            </a:r>
            <a:r>
              <a:rPr lang="en-US" dirty="0"/>
              <a:t> 5</a:t>
            </a:r>
            <a:r>
              <a:rPr lang="en-US" dirty="0" smtClean="0"/>
              <a:t> </a:t>
            </a:r>
            <a:r>
              <a:rPr lang="en-US" dirty="0" err="1"/>
              <a:t>si</a:t>
            </a:r>
            <a:r>
              <a:rPr lang="en-US" dirty="0"/>
              <a:t> 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13" y="757454"/>
            <a:ext cx="10058400" cy="4662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13" y="1298783"/>
            <a:ext cx="10058400" cy="538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92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4529" y="313038"/>
            <a:ext cx="957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Incident </a:t>
            </a:r>
            <a:r>
              <a:rPr lang="en-US" dirty="0" smtClean="0"/>
              <a:t>Report 21 </a:t>
            </a:r>
            <a:r>
              <a:rPr lang="en-US" dirty="0" err="1"/>
              <a:t>pentru</a:t>
            </a:r>
            <a:r>
              <a:rPr lang="en-US" dirty="0"/>
              <a:t> Test Case-</a:t>
            </a:r>
            <a:r>
              <a:rPr lang="en-US" dirty="0" err="1"/>
              <a:t>ul</a:t>
            </a:r>
            <a:r>
              <a:rPr lang="en-US" dirty="0"/>
              <a:t> cu </a:t>
            </a:r>
            <a:r>
              <a:rPr lang="en-US" dirty="0" err="1"/>
              <a:t>numarul</a:t>
            </a:r>
            <a:r>
              <a:rPr lang="en-US" dirty="0"/>
              <a:t> </a:t>
            </a:r>
            <a:r>
              <a:rPr lang="en-US" dirty="0" smtClean="0"/>
              <a:t>21 </a:t>
            </a:r>
            <a:r>
              <a:rPr lang="en-US" dirty="0" err="1"/>
              <a:t>atribuit</a:t>
            </a:r>
            <a:r>
              <a:rPr lang="en-US" dirty="0"/>
              <a:t> requirement-</a:t>
            </a:r>
            <a:r>
              <a:rPr lang="en-US" dirty="0" err="1"/>
              <a:t>ului</a:t>
            </a:r>
            <a:r>
              <a:rPr lang="en-US" dirty="0"/>
              <a:t> 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13" y="741081"/>
            <a:ext cx="10058400" cy="7107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13" y="1510532"/>
            <a:ext cx="10058400" cy="520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48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4529" y="313038"/>
            <a:ext cx="957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Incident </a:t>
            </a:r>
            <a:r>
              <a:rPr lang="en-US" dirty="0" smtClean="0"/>
              <a:t>Report 22 </a:t>
            </a:r>
            <a:r>
              <a:rPr lang="en-US" dirty="0" err="1"/>
              <a:t>pentru</a:t>
            </a:r>
            <a:r>
              <a:rPr lang="en-US" dirty="0"/>
              <a:t> Test Case-</a:t>
            </a:r>
            <a:r>
              <a:rPr lang="en-US" dirty="0" err="1"/>
              <a:t>ul</a:t>
            </a:r>
            <a:r>
              <a:rPr lang="en-US" dirty="0"/>
              <a:t> cu </a:t>
            </a:r>
            <a:r>
              <a:rPr lang="en-US" dirty="0" err="1"/>
              <a:t>numarul</a:t>
            </a:r>
            <a:r>
              <a:rPr lang="en-US" dirty="0"/>
              <a:t> </a:t>
            </a:r>
            <a:r>
              <a:rPr lang="en-US" dirty="0" smtClean="0"/>
              <a:t>22 </a:t>
            </a:r>
            <a:r>
              <a:rPr lang="en-US" dirty="0" err="1"/>
              <a:t>atribuit</a:t>
            </a:r>
            <a:r>
              <a:rPr lang="en-US" dirty="0"/>
              <a:t> requirement-</a:t>
            </a:r>
            <a:r>
              <a:rPr lang="en-US" dirty="0" err="1"/>
              <a:t>ului</a:t>
            </a:r>
            <a:r>
              <a:rPr lang="en-US" dirty="0"/>
              <a:t> 8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13" y="750235"/>
            <a:ext cx="10058400" cy="6140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13" y="1432179"/>
            <a:ext cx="10058400" cy="524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08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92194" y="378941"/>
            <a:ext cx="704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REPORT SHEET + REPORT PDF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392194" y="840606"/>
            <a:ext cx="730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automatiza</a:t>
            </a:r>
            <a:r>
              <a:rPr lang="en-US" dirty="0" smtClean="0"/>
              <a:t> </a:t>
            </a:r>
            <a:r>
              <a:rPr lang="en-US" dirty="0" err="1" smtClean="0"/>
              <a:t>acest</a:t>
            </a:r>
            <a:r>
              <a:rPr lang="en-US" dirty="0" smtClean="0"/>
              <a:t> </a:t>
            </a:r>
            <a:r>
              <a:rPr lang="en-US" dirty="0" err="1" smtClean="0"/>
              <a:t>proces</a:t>
            </a:r>
            <a:r>
              <a:rPr lang="en-US" dirty="0" smtClean="0"/>
              <a:t> am </a:t>
            </a:r>
            <a:r>
              <a:rPr lang="en-US" dirty="0" err="1" smtClean="0"/>
              <a:t>folosit</a:t>
            </a:r>
            <a:r>
              <a:rPr lang="en-US" dirty="0" smtClean="0"/>
              <a:t> </a:t>
            </a:r>
            <a:r>
              <a:rPr lang="en-US" dirty="0" err="1" smtClean="0"/>
              <a:t>programul</a:t>
            </a:r>
            <a:r>
              <a:rPr lang="en-US" dirty="0" smtClean="0"/>
              <a:t> </a:t>
            </a:r>
            <a:r>
              <a:rPr lang="en-US" dirty="0" err="1" smtClean="0"/>
              <a:t>PyCharm</a:t>
            </a:r>
            <a:r>
              <a:rPr lang="en-US" dirty="0" smtClean="0"/>
              <a:t> Community Edition 2021.3 </a:t>
            </a:r>
            <a:r>
              <a:rPr lang="en-US" dirty="0" err="1" smtClean="0"/>
              <a:t>bazat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limbajul</a:t>
            </a:r>
            <a:r>
              <a:rPr lang="en-US" dirty="0" smtClean="0"/>
              <a:t> de </a:t>
            </a:r>
            <a:r>
              <a:rPr lang="en-US" dirty="0" err="1" smtClean="0"/>
              <a:t>programare</a:t>
            </a:r>
            <a:r>
              <a:rPr lang="en-US" dirty="0" smtClean="0"/>
              <a:t> Python </a:t>
            </a:r>
            <a:r>
              <a:rPr lang="en-US" dirty="0" err="1" smtClean="0"/>
              <a:t>versiunea</a:t>
            </a:r>
            <a:r>
              <a:rPr lang="en-US" dirty="0" smtClean="0"/>
              <a:t> 3.9.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925" y="378941"/>
            <a:ext cx="3089189" cy="12276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046" y="1713693"/>
            <a:ext cx="7038879" cy="46997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67352" y="1713693"/>
            <a:ext cx="30397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Tkinter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o </a:t>
            </a:r>
            <a:r>
              <a:rPr lang="en-US" sz="1400" dirty="0" err="1"/>
              <a:t>legătură</a:t>
            </a:r>
            <a:r>
              <a:rPr lang="en-US" sz="1400" dirty="0"/>
              <a:t> Python la </a:t>
            </a:r>
            <a:r>
              <a:rPr lang="en-US" sz="1400" dirty="0" err="1"/>
              <a:t>setul</a:t>
            </a:r>
            <a:r>
              <a:rPr lang="en-US" sz="1400" dirty="0"/>
              <a:t> de </a:t>
            </a:r>
            <a:r>
              <a:rPr lang="en-US" sz="1400" dirty="0" err="1"/>
              <a:t>instrumente</a:t>
            </a:r>
            <a:r>
              <a:rPr lang="en-US" sz="1400" dirty="0"/>
              <a:t> </a:t>
            </a:r>
            <a:r>
              <a:rPr lang="en-US" sz="1400" dirty="0" err="1"/>
              <a:t>Tk</a:t>
            </a:r>
            <a:r>
              <a:rPr lang="en-US" sz="1400" dirty="0"/>
              <a:t> </a:t>
            </a:r>
            <a:r>
              <a:rPr lang="en-US" sz="1400" dirty="0" smtClean="0"/>
              <a:t>GUI (</a:t>
            </a:r>
            <a:r>
              <a:rPr lang="en-US" sz="1400" dirty="0" err="1" smtClean="0"/>
              <a:t>Interfata</a:t>
            </a:r>
            <a:r>
              <a:rPr lang="en-US" sz="1400" dirty="0" smtClean="0"/>
              <a:t> </a:t>
            </a:r>
            <a:r>
              <a:rPr lang="en-US" sz="1400" dirty="0" err="1" smtClean="0"/>
              <a:t>Grafica</a:t>
            </a:r>
            <a:r>
              <a:rPr lang="en-US" sz="1400" dirty="0" smtClean="0"/>
              <a:t> cu </a:t>
            </a:r>
            <a:r>
              <a:rPr lang="en-US" sz="1400" dirty="0" err="1" smtClean="0"/>
              <a:t>Utilizatorul</a:t>
            </a:r>
            <a:r>
              <a:rPr lang="en-US" sz="1400" dirty="0" smtClean="0"/>
              <a:t>). </a:t>
            </a:r>
            <a:r>
              <a:rPr lang="en-US" sz="1400" dirty="0"/>
              <a:t>Este </a:t>
            </a:r>
            <a:r>
              <a:rPr lang="en-US" sz="1400" dirty="0" err="1"/>
              <a:t>interfața</a:t>
            </a:r>
            <a:r>
              <a:rPr lang="en-US" sz="1400" dirty="0"/>
              <a:t> standard Python a </a:t>
            </a:r>
            <a:r>
              <a:rPr lang="en-US" sz="1400" dirty="0" err="1"/>
              <a:t>setului</a:t>
            </a:r>
            <a:r>
              <a:rPr lang="en-US" sz="1400" dirty="0"/>
              <a:t> de </a:t>
            </a:r>
            <a:r>
              <a:rPr lang="en-US" sz="1400" dirty="0" err="1"/>
              <a:t>instrumente</a:t>
            </a:r>
            <a:r>
              <a:rPr lang="en-US" sz="1400" dirty="0"/>
              <a:t> </a:t>
            </a:r>
            <a:r>
              <a:rPr lang="en-US" sz="1400" dirty="0" err="1"/>
              <a:t>Tk</a:t>
            </a:r>
            <a:r>
              <a:rPr lang="en-US" sz="1400" dirty="0"/>
              <a:t> GUI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interfața</a:t>
            </a:r>
            <a:r>
              <a:rPr lang="en-US" sz="1400" dirty="0"/>
              <a:t> </a:t>
            </a:r>
            <a:r>
              <a:rPr lang="en-US" sz="1400" dirty="0" err="1"/>
              <a:t>grafică</a:t>
            </a:r>
            <a:r>
              <a:rPr lang="en-US" sz="1400" dirty="0"/>
              <a:t> standard </a:t>
            </a:r>
            <a:r>
              <a:rPr lang="en-US" sz="1400" dirty="0" smtClean="0"/>
              <a:t>Python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XlsxWriter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un </a:t>
            </a:r>
            <a:r>
              <a:rPr lang="en-US" sz="1400" dirty="0" err="1"/>
              <a:t>modul</a:t>
            </a:r>
            <a:r>
              <a:rPr lang="en-US" sz="1400" dirty="0"/>
              <a:t> Python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scrierea</a:t>
            </a:r>
            <a:r>
              <a:rPr lang="en-US" sz="1400" dirty="0"/>
              <a:t> </a:t>
            </a:r>
            <a:r>
              <a:rPr lang="en-US" sz="1400" dirty="0" err="1"/>
              <a:t>fișierelor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formatul</a:t>
            </a:r>
            <a:r>
              <a:rPr lang="en-US" sz="1400" dirty="0"/>
              <a:t> de </a:t>
            </a:r>
            <a:r>
              <a:rPr lang="en-US" sz="1400" dirty="0" err="1"/>
              <a:t>fișier</a:t>
            </a:r>
            <a:r>
              <a:rPr lang="en-US" sz="1400" dirty="0"/>
              <a:t> Excel 2007+ XLSX.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Openpyxl</a:t>
            </a:r>
            <a:r>
              <a:rPr lang="en-US" sz="1400" dirty="0" smtClean="0"/>
              <a:t> </a:t>
            </a:r>
            <a:r>
              <a:rPr lang="en-US" sz="1400" dirty="0" err="1"/>
              <a:t>este</a:t>
            </a:r>
            <a:r>
              <a:rPr lang="en-US" sz="1400" dirty="0"/>
              <a:t> o </a:t>
            </a:r>
            <a:r>
              <a:rPr lang="en-US" sz="1400" dirty="0" err="1"/>
              <a:t>bibliotecă</a:t>
            </a:r>
            <a:r>
              <a:rPr lang="en-US" sz="1400" dirty="0"/>
              <a:t> Python </a:t>
            </a:r>
            <a:r>
              <a:rPr lang="en-US" sz="1400" dirty="0" err="1"/>
              <a:t>pentru</a:t>
            </a:r>
            <a:r>
              <a:rPr lang="en-US" sz="1400" dirty="0"/>
              <a:t> a </a:t>
            </a:r>
            <a:r>
              <a:rPr lang="en-US" sz="1400" dirty="0" err="1"/>
              <a:t>citi</a:t>
            </a:r>
            <a:r>
              <a:rPr lang="en-US" sz="1400" dirty="0"/>
              <a:t> / </a:t>
            </a:r>
            <a:r>
              <a:rPr lang="en-US" sz="1400" dirty="0" err="1"/>
              <a:t>scrie</a:t>
            </a:r>
            <a:r>
              <a:rPr lang="en-US" sz="1400" dirty="0"/>
              <a:t> </a:t>
            </a:r>
            <a:r>
              <a:rPr lang="en-US" sz="1400" dirty="0" err="1"/>
              <a:t>fișiere</a:t>
            </a:r>
            <a:r>
              <a:rPr lang="en-US" sz="1400" dirty="0"/>
              <a:t> Excel 2010 </a:t>
            </a:r>
            <a:r>
              <a:rPr lang="en-US" sz="1400" dirty="0" err="1"/>
              <a:t>xlsx</a:t>
            </a:r>
            <a:r>
              <a:rPr lang="en-US" sz="1400" dirty="0"/>
              <a:t> / </a:t>
            </a:r>
            <a:r>
              <a:rPr lang="en-US" sz="1400" dirty="0" err="1"/>
              <a:t>xlsm</a:t>
            </a:r>
            <a:r>
              <a:rPr lang="en-US" sz="1400" dirty="0"/>
              <a:t> / </a:t>
            </a:r>
            <a:r>
              <a:rPr lang="en-US" sz="1400" dirty="0" err="1"/>
              <a:t>xltx</a:t>
            </a:r>
            <a:r>
              <a:rPr lang="en-US" sz="1400" dirty="0"/>
              <a:t> / </a:t>
            </a:r>
            <a:r>
              <a:rPr lang="en-US" sz="1400" dirty="0" err="1"/>
              <a:t>xltm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pywin32 </a:t>
            </a:r>
            <a:r>
              <a:rPr lang="en-US" sz="1400" dirty="0" err="1" smtClean="0"/>
              <a:t>este</a:t>
            </a:r>
            <a:r>
              <a:rPr lang="en-US" sz="1400" dirty="0" smtClean="0"/>
              <a:t> un </a:t>
            </a:r>
            <a:r>
              <a:rPr lang="en-US" sz="1400" dirty="0" err="1" smtClean="0"/>
              <a:t>modul</a:t>
            </a:r>
            <a:r>
              <a:rPr lang="en-US" sz="1400" dirty="0" smtClean="0"/>
              <a:t> care </a:t>
            </a:r>
            <a:r>
              <a:rPr lang="en-US" sz="1400" dirty="0" err="1"/>
              <a:t>oferă</a:t>
            </a:r>
            <a:r>
              <a:rPr lang="en-US" sz="1400" dirty="0"/>
              <a:t> </a:t>
            </a:r>
            <a:r>
              <a:rPr lang="en-US" sz="1400" dirty="0" err="1"/>
              <a:t>acces</a:t>
            </a:r>
            <a:r>
              <a:rPr lang="en-US" sz="1400" dirty="0"/>
              <a:t> la </a:t>
            </a:r>
            <a:r>
              <a:rPr lang="en-US" sz="1400" dirty="0" err="1"/>
              <a:t>multe</a:t>
            </a:r>
            <a:r>
              <a:rPr lang="en-US" sz="1400" dirty="0"/>
              <a:t> </a:t>
            </a:r>
            <a:r>
              <a:rPr lang="en-US" sz="1400" dirty="0" err="1"/>
              <a:t>dintre</a:t>
            </a:r>
            <a:r>
              <a:rPr lang="en-US" sz="1400" dirty="0"/>
              <a:t> API-</a:t>
            </a:r>
            <a:r>
              <a:rPr lang="en-US" sz="1400" dirty="0" err="1"/>
              <a:t>urile</a:t>
            </a:r>
            <a:r>
              <a:rPr lang="en-US" sz="1400" dirty="0"/>
              <a:t> </a:t>
            </a:r>
            <a:r>
              <a:rPr lang="en-US" sz="1400" dirty="0" smtClean="0"/>
              <a:t>(</a:t>
            </a:r>
            <a:r>
              <a:rPr lang="pt-BR" sz="1400" dirty="0"/>
              <a:t>Interfața de programare a </a:t>
            </a:r>
            <a:r>
              <a:rPr lang="pt-BR" sz="1400" dirty="0" smtClean="0"/>
              <a:t>aplicațiilor) </a:t>
            </a:r>
            <a:r>
              <a:rPr lang="en-US" sz="1400" dirty="0" smtClean="0"/>
              <a:t>Windows </a:t>
            </a:r>
            <a:r>
              <a:rPr lang="en-US" sz="1400" dirty="0"/>
              <a:t>de la Python.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6110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95" y="205945"/>
            <a:ext cx="10041781" cy="635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59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68" y="214784"/>
            <a:ext cx="10065132" cy="23966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68" y="2746019"/>
            <a:ext cx="10065132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9597" y="543697"/>
            <a:ext cx="5934508" cy="1202725"/>
          </a:xfrm>
        </p:spPr>
        <p:txBody>
          <a:bodyPr/>
          <a:lstStyle/>
          <a:p>
            <a:pPr algn="ctr"/>
            <a:r>
              <a:rPr lang="en-US" dirty="0" smtClean="0"/>
              <a:t>TESTAREA UNUI AFISOR DE ACCES PE BAZA UNEI PAROLE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937" y="1887018"/>
            <a:ext cx="4863971" cy="392889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CERINTE TESTARE MANUALA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 se </a:t>
            </a:r>
            <a:r>
              <a:rPr lang="en-US" dirty="0" err="1"/>
              <a:t>creeze</a:t>
            </a:r>
            <a:r>
              <a:rPr lang="en-US" dirty="0"/>
              <a:t> test </a:t>
            </a:r>
            <a:r>
              <a:rPr lang="en-US" dirty="0" err="1"/>
              <a:t>caseuri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requirementurile</a:t>
            </a:r>
            <a:r>
              <a:rPr lang="en-US" dirty="0"/>
              <a:t> </a:t>
            </a:r>
            <a:r>
              <a:rPr lang="en-US" dirty="0" err="1"/>
              <a:t>asignate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 se </a:t>
            </a:r>
            <a:r>
              <a:rPr lang="en-US" dirty="0" err="1"/>
              <a:t>foloseasca</a:t>
            </a:r>
            <a:r>
              <a:rPr lang="en-US" dirty="0"/>
              <a:t> </a:t>
            </a:r>
            <a:r>
              <a:rPr lang="en-US" dirty="0" err="1"/>
              <a:t>Test_Case_Format</a:t>
            </a:r>
            <a:r>
              <a:rPr lang="en-US" dirty="0"/>
              <a:t>_[Name]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 se </a:t>
            </a:r>
            <a:r>
              <a:rPr lang="en-US" dirty="0" err="1"/>
              <a:t>creeze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excel </a:t>
            </a:r>
            <a:r>
              <a:rPr lang="en-US" dirty="0" err="1"/>
              <a:t>separat</a:t>
            </a:r>
            <a:r>
              <a:rPr lang="en-US" dirty="0"/>
              <a:t> cate un incident report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bug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Incident_Report</a:t>
            </a:r>
            <a:r>
              <a:rPr lang="en-US" dirty="0"/>
              <a:t>_[Name] ID din sheet o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/>
              <a:t>inlocuiasca</a:t>
            </a:r>
            <a:r>
              <a:rPr lang="en-US" dirty="0"/>
              <a:t> cu un </a:t>
            </a:r>
            <a:r>
              <a:rPr lang="en-US" dirty="0" err="1"/>
              <a:t>numar</a:t>
            </a:r>
            <a:r>
              <a:rPr lang="en-US" dirty="0"/>
              <a:t> de la 1 la n, </a:t>
            </a:r>
            <a:r>
              <a:rPr lang="en-US" dirty="0" err="1"/>
              <a:t>unde</a:t>
            </a:r>
            <a:r>
              <a:rPr lang="en-US" dirty="0"/>
              <a:t> 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maxim de bug </a:t>
            </a:r>
            <a:r>
              <a:rPr lang="en-US" dirty="0" err="1"/>
              <a:t>gasit</a:t>
            </a:r>
            <a:endParaRPr lang="en-US" dirty="0"/>
          </a:p>
          <a:p>
            <a:r>
              <a:rPr lang="en-US" dirty="0" smtClean="0"/>
              <a:t>Note</a:t>
            </a:r>
            <a:r>
              <a:rPr lang="en-US" dirty="0"/>
              <a:t>: se pot </a:t>
            </a:r>
            <a:r>
              <a:rPr lang="en-US" dirty="0" err="1"/>
              <a:t>creea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teste care nu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bazate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requirementuri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268995" y="1887018"/>
            <a:ext cx="4287795" cy="922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CERINTE TESTARE </a:t>
            </a:r>
            <a:r>
              <a:rPr lang="en-US" dirty="0" smtClean="0"/>
              <a:t>AUTOMATA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Report sheet + Test_Case_Format.pdf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72" y="2677293"/>
            <a:ext cx="2882439" cy="26690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584" y="2677294"/>
            <a:ext cx="2858530" cy="266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9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47" y="244578"/>
            <a:ext cx="9811556" cy="1345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47" y="1680431"/>
            <a:ext cx="5008896" cy="46381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324" y="1680431"/>
            <a:ext cx="4654379" cy="463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2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9611911" cy="626075"/>
          </a:xfrm>
        </p:spPr>
        <p:txBody>
          <a:bodyPr/>
          <a:lstStyle/>
          <a:p>
            <a:pPr algn="ctr"/>
            <a:r>
              <a:rPr lang="en-US" dirty="0" err="1">
                <a:sym typeface="Wingdings" panose="05000000000000000000" pitchFamily="2" charset="2"/>
              </a:rPr>
              <a:t>Afisor</a:t>
            </a:r>
            <a:r>
              <a:rPr lang="en-US" dirty="0">
                <a:sym typeface="Wingdings" panose="05000000000000000000" pitchFamily="2" charset="2"/>
              </a:rPr>
              <a:t> de </a:t>
            </a:r>
            <a:r>
              <a:rPr lang="en-US" dirty="0" err="1">
                <a:sym typeface="Wingdings" panose="05000000000000000000" pitchFamily="2" charset="2"/>
              </a:rPr>
              <a:t>acces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baza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unei</a:t>
            </a:r>
            <a:r>
              <a:rPr lang="en-US" dirty="0">
                <a:sym typeface="Wingdings" panose="05000000000000000000" pitchFamily="2" charset="2"/>
              </a:rPr>
              <a:t> parole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049" y="1302134"/>
            <a:ext cx="5321643" cy="3947160"/>
          </a:xfr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09947"/>
              </p:ext>
            </p:extLst>
          </p:nvPr>
        </p:nvGraphicFramePr>
        <p:xfrm>
          <a:off x="1073136" y="1302133"/>
          <a:ext cx="4891059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61"/>
                <a:gridCol w="4337998"/>
              </a:tblGrid>
              <a:tr h="293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Requirement</a:t>
                      </a:r>
                    </a:p>
                  </a:txBody>
                  <a:tcPr/>
                </a:tc>
              </a:tr>
              <a:tr h="293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Pentru</a:t>
                      </a:r>
                      <a:r>
                        <a:rPr lang="en-US" sz="1050" dirty="0" smtClean="0"/>
                        <a:t> a </a:t>
                      </a:r>
                      <a:r>
                        <a:rPr lang="en-US" sz="1050" dirty="0" err="1" smtClean="0"/>
                        <a:t>avea</a:t>
                      </a:r>
                      <a:r>
                        <a:rPr lang="en-US" sz="1050" dirty="0" smtClean="0"/>
                        <a:t> </a:t>
                      </a:r>
                      <a:r>
                        <a:rPr lang="en-US" sz="1050" dirty="0" err="1" smtClean="0"/>
                        <a:t>acces</a:t>
                      </a:r>
                      <a:r>
                        <a:rPr lang="en-US" sz="1050" dirty="0" smtClean="0"/>
                        <a:t> la </a:t>
                      </a:r>
                      <a:r>
                        <a:rPr lang="en-US" sz="1050" dirty="0" err="1" smtClean="0"/>
                        <a:t>sistem</a:t>
                      </a:r>
                      <a:r>
                        <a:rPr lang="en-US" sz="1050" dirty="0" smtClean="0"/>
                        <a:t> </a:t>
                      </a:r>
                      <a:r>
                        <a:rPr lang="en-US" sz="1050" dirty="0" err="1" smtClean="0"/>
                        <a:t>trebuie</a:t>
                      </a:r>
                      <a:r>
                        <a:rPr lang="en-US" sz="1050" dirty="0" smtClean="0"/>
                        <a:t> </a:t>
                      </a:r>
                      <a:r>
                        <a:rPr lang="en-US" sz="1050" dirty="0" err="1" smtClean="0"/>
                        <a:t>sa</a:t>
                      </a:r>
                      <a:r>
                        <a:rPr lang="en-US" sz="1050" dirty="0" smtClean="0"/>
                        <a:t> se </a:t>
                      </a:r>
                      <a:r>
                        <a:rPr lang="en-US" sz="1050" dirty="0" err="1" smtClean="0"/>
                        <a:t>afiseze</a:t>
                      </a:r>
                      <a:r>
                        <a:rPr lang="en-US" sz="1050" dirty="0" smtClean="0"/>
                        <a:t> </a:t>
                      </a:r>
                      <a:r>
                        <a:rPr lang="en-US" sz="1050" dirty="0" err="1" smtClean="0"/>
                        <a:t>pe</a:t>
                      </a:r>
                      <a:r>
                        <a:rPr lang="en-US" sz="1050" dirty="0" smtClean="0"/>
                        <a:t> LCD </a:t>
                      </a:r>
                      <a:r>
                        <a:rPr lang="en-US" sz="1050" dirty="0" err="1" smtClean="0"/>
                        <a:t>mesajul</a:t>
                      </a:r>
                      <a:r>
                        <a:rPr lang="en-US" sz="1050" dirty="0" smtClean="0"/>
                        <a:t> :Enter Password</a:t>
                      </a:r>
                    </a:p>
                  </a:txBody>
                  <a:tcPr/>
                </a:tc>
              </a:tr>
              <a:tr h="293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smtClean="0"/>
                        <a:t>Dimensiunea parolei trebuie sa fie de 4 cifre, iar pentru orice parola mai mare sau mai mica de acesta dimensiune nu trebuie sa fie permisa</a:t>
                      </a:r>
                    </a:p>
                  </a:txBody>
                  <a:tcPr/>
                </a:tc>
              </a:tr>
              <a:tr h="293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Parola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corecta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este</a:t>
                      </a:r>
                      <a:r>
                        <a:rPr lang="en-US" sz="1000" dirty="0" smtClean="0"/>
                        <a:t> 1234, </a:t>
                      </a:r>
                      <a:r>
                        <a:rPr lang="en-US" sz="1000" dirty="0" err="1" smtClean="0"/>
                        <a:t>iar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orice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alta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combinatie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trebuie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sa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afiseze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mesajul</a:t>
                      </a:r>
                      <a:r>
                        <a:rPr lang="en-US" sz="1000" dirty="0" smtClean="0"/>
                        <a:t> de </a:t>
                      </a:r>
                      <a:r>
                        <a:rPr lang="en-US" sz="1000" dirty="0" err="1" smtClean="0"/>
                        <a:t>eroare</a:t>
                      </a:r>
                      <a:r>
                        <a:rPr lang="en-US" sz="1000" dirty="0" smtClean="0"/>
                        <a:t> Incorrect Password!</a:t>
                      </a:r>
                    </a:p>
                  </a:txBody>
                  <a:tcPr/>
                </a:tc>
              </a:tr>
              <a:tr h="293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Pentru</a:t>
                      </a:r>
                      <a:r>
                        <a:rPr lang="en-US" sz="1000" dirty="0" smtClean="0"/>
                        <a:t> a </a:t>
                      </a:r>
                      <a:r>
                        <a:rPr lang="en-US" sz="1000" dirty="0" err="1" smtClean="0"/>
                        <a:t>avea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indeplinite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cerintele</a:t>
                      </a:r>
                      <a:r>
                        <a:rPr lang="en-US" sz="1000" dirty="0" smtClean="0"/>
                        <a:t> de Securitate </a:t>
                      </a:r>
                      <a:r>
                        <a:rPr lang="en-US" sz="1000" dirty="0" err="1" smtClean="0"/>
                        <a:t>impuse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pe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piata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trebuie</a:t>
                      </a:r>
                      <a:r>
                        <a:rPr lang="en-US" sz="1000" dirty="0" smtClean="0"/>
                        <a:t> testate minim 5 </a:t>
                      </a:r>
                      <a:r>
                        <a:rPr lang="en-US" sz="1000" dirty="0" err="1" smtClean="0"/>
                        <a:t>valori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incorecte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si</a:t>
                      </a:r>
                      <a:r>
                        <a:rPr lang="en-US" sz="1000" dirty="0" smtClean="0"/>
                        <a:t> minim 5 </a:t>
                      </a:r>
                      <a:r>
                        <a:rPr lang="en-US" sz="1000" dirty="0" err="1" smtClean="0"/>
                        <a:t>valori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corecte</a:t>
                      </a:r>
                      <a:r>
                        <a:rPr lang="en-US" sz="1000" dirty="0" smtClean="0"/>
                        <a:t> ale </a:t>
                      </a:r>
                      <a:r>
                        <a:rPr lang="en-US" sz="1000" dirty="0" err="1" smtClean="0"/>
                        <a:t>parolei</a:t>
                      </a:r>
                      <a:r>
                        <a:rPr lang="en-US" sz="1000" dirty="0" smtClean="0"/>
                        <a:t>.</a:t>
                      </a:r>
                    </a:p>
                  </a:txBody>
                  <a:tcPr/>
                </a:tc>
              </a:tr>
              <a:tr h="293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LED-</a:t>
                      </a:r>
                      <a:r>
                        <a:rPr lang="en-US" sz="1000" dirty="0" err="1" smtClean="0"/>
                        <a:t>ul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prezent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pe</a:t>
                      </a:r>
                      <a:r>
                        <a:rPr lang="en-US" sz="1000" dirty="0" smtClean="0"/>
                        <a:t> schema hardware </a:t>
                      </a:r>
                      <a:r>
                        <a:rPr lang="en-US" sz="1000" dirty="0" err="1" smtClean="0"/>
                        <a:t>trebuie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sa</a:t>
                      </a:r>
                      <a:r>
                        <a:rPr lang="en-US" sz="1000" dirty="0" smtClean="0"/>
                        <a:t> se </a:t>
                      </a:r>
                      <a:r>
                        <a:rPr lang="en-US" sz="1000" dirty="0" err="1" smtClean="0"/>
                        <a:t>aprinda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numai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atunci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cand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parola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corecta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este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introdusa</a:t>
                      </a:r>
                      <a:endParaRPr lang="en-US" sz="1000" dirty="0" smtClean="0"/>
                    </a:p>
                  </a:txBody>
                  <a:tcPr/>
                </a:tc>
              </a:tr>
              <a:tr h="293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LED-</a:t>
                      </a:r>
                      <a:r>
                        <a:rPr lang="en-US" sz="1000" dirty="0" err="1" smtClean="0"/>
                        <a:t>ul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prezent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pe</a:t>
                      </a:r>
                      <a:r>
                        <a:rPr lang="en-US" sz="1000" dirty="0" smtClean="0"/>
                        <a:t> schema hardware </a:t>
                      </a:r>
                      <a:r>
                        <a:rPr lang="en-US" sz="1000" dirty="0" err="1" smtClean="0"/>
                        <a:t>trebuie</a:t>
                      </a:r>
                      <a:r>
                        <a:rPr lang="en-US" sz="1000" dirty="0" smtClean="0"/>
                        <a:t> fie </a:t>
                      </a:r>
                      <a:r>
                        <a:rPr lang="en-US" sz="1000" dirty="0" err="1" smtClean="0"/>
                        <a:t>stins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pe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toata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durata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programului</a:t>
                      </a:r>
                      <a:r>
                        <a:rPr lang="en-US" sz="1000" dirty="0" smtClean="0"/>
                        <a:t> cu </a:t>
                      </a:r>
                      <a:r>
                        <a:rPr lang="en-US" sz="1000" dirty="0" err="1" smtClean="0"/>
                        <a:t>exceptia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cazului</a:t>
                      </a:r>
                      <a:r>
                        <a:rPr lang="en-US" sz="1000" dirty="0" smtClean="0"/>
                        <a:t> de la ID 5.</a:t>
                      </a:r>
                    </a:p>
                  </a:txBody>
                  <a:tcPr/>
                </a:tc>
              </a:tr>
              <a:tr h="293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Dupa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ce</a:t>
                      </a:r>
                      <a:r>
                        <a:rPr lang="en-US" sz="1000" dirty="0" smtClean="0"/>
                        <a:t> se introduce </a:t>
                      </a:r>
                      <a:r>
                        <a:rPr lang="en-US" sz="1000" dirty="0" err="1" smtClean="0"/>
                        <a:t>parola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corecta</a:t>
                      </a:r>
                      <a:r>
                        <a:rPr lang="en-US" sz="1000" dirty="0" smtClean="0"/>
                        <a:t> se </a:t>
                      </a:r>
                      <a:r>
                        <a:rPr lang="en-US" sz="1000" dirty="0" err="1" smtClean="0"/>
                        <a:t>va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afisa</a:t>
                      </a:r>
                      <a:r>
                        <a:rPr lang="en-US" sz="1000" dirty="0" smtClean="0"/>
                        <a:t> un </a:t>
                      </a:r>
                      <a:r>
                        <a:rPr lang="en-US" sz="1000" dirty="0" err="1" smtClean="0"/>
                        <a:t>mesaj</a:t>
                      </a:r>
                      <a:r>
                        <a:rPr lang="en-US" sz="1000" dirty="0" smtClean="0"/>
                        <a:t>: WELCOME BACK MASTER!</a:t>
                      </a:r>
                    </a:p>
                  </a:txBody>
                  <a:tcPr/>
                </a:tc>
              </a:tr>
              <a:tr h="293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Sa se </a:t>
                      </a:r>
                      <a:r>
                        <a:rPr lang="en-US" sz="1000" dirty="0" err="1" smtClean="0"/>
                        <a:t>verifice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folosind</a:t>
                      </a:r>
                      <a:r>
                        <a:rPr lang="en-US" sz="1000" dirty="0" smtClean="0"/>
                        <a:t> white box ca </a:t>
                      </a:r>
                      <a:r>
                        <a:rPr lang="en-US" sz="1000" dirty="0" err="1" smtClean="0"/>
                        <a:t>dupa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mesajul</a:t>
                      </a:r>
                      <a:r>
                        <a:rPr lang="en-US" sz="1000" dirty="0" smtClean="0"/>
                        <a:t> de la ID 7 </a:t>
                      </a:r>
                      <a:r>
                        <a:rPr lang="en-US" sz="1000" dirty="0" err="1" smtClean="0"/>
                        <a:t>este</a:t>
                      </a:r>
                      <a:r>
                        <a:rPr lang="en-US" sz="1000" dirty="0" smtClean="0"/>
                        <a:t> un delay de 3000ms, </a:t>
                      </a:r>
                      <a:r>
                        <a:rPr lang="en-US" sz="1000" dirty="0" err="1" smtClean="0"/>
                        <a:t>iar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apoi</a:t>
                      </a:r>
                      <a:r>
                        <a:rPr lang="en-US" sz="1000" dirty="0" smtClean="0"/>
                        <a:t> I se </a:t>
                      </a:r>
                      <a:r>
                        <a:rPr lang="en-US" sz="1000" dirty="0" err="1" smtClean="0"/>
                        <a:t>asigneaza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variabilei</a:t>
                      </a:r>
                      <a:r>
                        <a:rPr lang="en-US" sz="1000" dirty="0" smtClean="0"/>
                        <a:t> mode </a:t>
                      </a:r>
                      <a:r>
                        <a:rPr lang="en-US" sz="1000" dirty="0" err="1" smtClean="0"/>
                        <a:t>valoarea</a:t>
                      </a:r>
                      <a:r>
                        <a:rPr lang="en-US" sz="1000" dirty="0" smtClean="0"/>
                        <a:t> 3</a:t>
                      </a:r>
                    </a:p>
                  </a:txBody>
                  <a:tcPr/>
                </a:tc>
              </a:tr>
              <a:tr h="293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Sa se </a:t>
                      </a:r>
                      <a:r>
                        <a:rPr lang="en-US" sz="1000" dirty="0" err="1" smtClean="0"/>
                        <a:t>verifice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folosind</a:t>
                      </a:r>
                      <a:r>
                        <a:rPr lang="en-US" sz="1000" dirty="0" smtClean="0"/>
                        <a:t> white box ca </a:t>
                      </a:r>
                      <a:r>
                        <a:rPr lang="en-US" sz="1000" dirty="0" err="1" smtClean="0"/>
                        <a:t>daca</a:t>
                      </a:r>
                      <a:r>
                        <a:rPr lang="en-US" sz="1000" dirty="0" smtClean="0"/>
                        <a:t> mode </a:t>
                      </a:r>
                      <a:r>
                        <a:rPr lang="en-US" sz="1000" dirty="0" err="1" smtClean="0"/>
                        <a:t>este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egal</a:t>
                      </a:r>
                      <a:r>
                        <a:rPr lang="en-US" sz="1000" dirty="0" smtClean="0"/>
                        <a:t> cu 3 </a:t>
                      </a:r>
                      <a:r>
                        <a:rPr lang="en-US" sz="1000" dirty="0" err="1" smtClean="0"/>
                        <a:t>atunci</a:t>
                      </a:r>
                      <a:r>
                        <a:rPr lang="en-US" sz="1000" dirty="0" smtClean="0"/>
                        <a:t> se </a:t>
                      </a:r>
                      <a:r>
                        <a:rPr lang="en-US" sz="1000" dirty="0" err="1" smtClean="0"/>
                        <a:t>va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afisa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mesajul</a:t>
                      </a:r>
                      <a:r>
                        <a:rPr lang="en-US" sz="1000" dirty="0" smtClean="0"/>
                        <a:t> UNLOCKED!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40184" y="5315750"/>
            <a:ext cx="10237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Inca din </a:t>
            </a:r>
            <a:r>
              <a:rPr lang="en-US" dirty="0" err="1" smtClean="0"/>
              <a:t>analiza</a:t>
            </a:r>
            <a:r>
              <a:rPr lang="en-US" dirty="0" smtClean="0"/>
              <a:t> </a:t>
            </a:r>
            <a:r>
              <a:rPr lang="en-US" dirty="0" err="1" smtClean="0"/>
              <a:t>scurta</a:t>
            </a:r>
            <a:r>
              <a:rPr lang="en-US" dirty="0" smtClean="0"/>
              <a:t> a requirements-</a:t>
            </a:r>
            <a:r>
              <a:rPr lang="en-US" dirty="0" err="1" smtClean="0"/>
              <a:t>urilor</a:t>
            </a:r>
            <a:r>
              <a:rPr lang="en-US" dirty="0" smtClean="0"/>
              <a:t> </a:t>
            </a:r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observa</a:t>
            </a:r>
            <a:r>
              <a:rPr lang="en-US" dirty="0" smtClean="0"/>
              <a:t> ca </a:t>
            </a:r>
            <a:r>
              <a:rPr lang="en-US" dirty="0" err="1" smtClean="0"/>
              <a:t>dispozitivul</a:t>
            </a:r>
            <a:r>
              <a:rPr lang="en-US" dirty="0" smtClean="0"/>
              <a:t> are un </a:t>
            </a:r>
            <a:r>
              <a:rPr lang="en-US" dirty="0" err="1" smtClean="0"/>
              <a:t>bec</a:t>
            </a:r>
            <a:r>
              <a:rPr lang="en-US" dirty="0" smtClean="0"/>
              <a:t> (Light Bulb) </a:t>
            </a:r>
            <a:r>
              <a:rPr lang="en-US" dirty="0" err="1" smtClean="0"/>
              <a:t>si</a:t>
            </a:r>
            <a:r>
              <a:rPr lang="en-US" dirty="0" smtClean="0"/>
              <a:t> nu un LED.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testa</a:t>
            </a:r>
            <a:r>
              <a:rPr lang="en-US" dirty="0" smtClean="0"/>
              <a:t> in </a:t>
            </a:r>
            <a:r>
              <a:rPr lang="en-US" dirty="0" err="1" smtClean="0"/>
              <a:t>continuare</a:t>
            </a:r>
            <a:r>
              <a:rPr lang="en-US" dirty="0" smtClean="0"/>
              <a:t> requirement-</a:t>
            </a:r>
            <a:r>
              <a:rPr lang="en-US" dirty="0" err="1" smtClean="0"/>
              <a:t>urile</a:t>
            </a:r>
            <a:r>
              <a:rPr lang="en-US" dirty="0" smtClean="0"/>
              <a:t> 5 </a:t>
            </a:r>
            <a:r>
              <a:rPr lang="en-US" dirty="0" err="1" smtClean="0"/>
              <a:t>si</a:t>
            </a:r>
            <a:r>
              <a:rPr lang="en-US" dirty="0" smtClean="0"/>
              <a:t> 6 </a:t>
            </a:r>
            <a:r>
              <a:rPr lang="en-US" dirty="0" err="1" smtClean="0"/>
              <a:t>tinand</a:t>
            </a:r>
            <a:r>
              <a:rPr lang="en-US" dirty="0" smtClean="0"/>
              <a:t> </a:t>
            </a:r>
            <a:r>
              <a:rPr lang="en-US" dirty="0" err="1" smtClean="0"/>
              <a:t>cont</a:t>
            </a:r>
            <a:r>
              <a:rPr lang="en-US" dirty="0" smtClean="0"/>
              <a:t> de </a:t>
            </a:r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en-US" dirty="0" err="1" smtClean="0"/>
              <a:t>modificare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04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8347"/>
          </a:xfrm>
        </p:spPr>
        <p:txBody>
          <a:bodyPr/>
          <a:lstStyle/>
          <a:p>
            <a:pPr algn="ctr"/>
            <a:r>
              <a:rPr lang="en-US" dirty="0" smtClean="0"/>
              <a:t>TEST CASE-URI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3" y="1276865"/>
            <a:ext cx="1017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S-au </a:t>
            </a:r>
            <a:r>
              <a:rPr lang="en-US" dirty="0" err="1" smtClean="0"/>
              <a:t>creeat</a:t>
            </a:r>
            <a:r>
              <a:rPr lang="en-US" dirty="0" smtClean="0"/>
              <a:t> 24 de test case-</a:t>
            </a:r>
            <a:r>
              <a:rPr lang="en-US" dirty="0" err="1" smtClean="0"/>
              <a:t>uri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acoperi</a:t>
            </a:r>
            <a:r>
              <a:rPr lang="en-US" dirty="0" smtClean="0"/>
              <a:t> </a:t>
            </a:r>
            <a:r>
              <a:rPr lang="en-US" dirty="0" err="1" smtClean="0"/>
              <a:t>cele</a:t>
            </a:r>
            <a:r>
              <a:rPr lang="en-US" dirty="0" smtClean="0"/>
              <a:t> 9 Requirements in </a:t>
            </a:r>
            <a:r>
              <a:rPr lang="en-US" dirty="0" err="1" smtClean="0"/>
              <a:t>proportie</a:t>
            </a:r>
            <a:r>
              <a:rPr lang="en-US" dirty="0" smtClean="0"/>
              <a:t> de 100%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57" y="1646197"/>
            <a:ext cx="10428632" cy="47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61" y="741285"/>
            <a:ext cx="10412627" cy="53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13" y="897679"/>
            <a:ext cx="10511481" cy="443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30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459" y="222423"/>
            <a:ext cx="9680145" cy="4777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INCIDENT REPORTS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556" y="2097844"/>
            <a:ext cx="6862806" cy="440803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4459" y="700217"/>
            <a:ext cx="8988168" cy="762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S-au </a:t>
            </a:r>
            <a:r>
              <a:rPr lang="en-US" dirty="0" err="1" smtClean="0"/>
              <a:t>creeat</a:t>
            </a:r>
            <a:r>
              <a:rPr lang="en-US" dirty="0" smtClean="0"/>
              <a:t> 10 Incident Reports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cele</a:t>
            </a:r>
            <a:r>
              <a:rPr lang="en-US" dirty="0" smtClean="0"/>
              <a:t> 10 test case-</a:t>
            </a:r>
            <a:r>
              <a:rPr lang="en-US" dirty="0" err="1" smtClean="0"/>
              <a:t>uri</a:t>
            </a:r>
            <a:r>
              <a:rPr lang="en-US" dirty="0" smtClean="0"/>
              <a:t> cu </a:t>
            </a:r>
            <a:r>
              <a:rPr lang="en-US" dirty="0" err="1" smtClean="0"/>
              <a:t>rezultatul</a:t>
            </a:r>
            <a:r>
              <a:rPr lang="en-US" dirty="0" smtClean="0"/>
              <a:t> </a:t>
            </a:r>
            <a:r>
              <a:rPr lang="en-US" dirty="0" err="1" smtClean="0"/>
              <a:t>testarii</a:t>
            </a:r>
            <a:r>
              <a:rPr lang="en-US" dirty="0" smtClean="0"/>
              <a:t> “FAIL”</a:t>
            </a:r>
          </a:p>
          <a:p>
            <a:r>
              <a:rPr lang="en-US" dirty="0" smtClean="0"/>
              <a:t>Incident Report 7 </a:t>
            </a:r>
            <a:r>
              <a:rPr lang="en-US" dirty="0" err="1" smtClean="0"/>
              <a:t>pentru</a:t>
            </a:r>
            <a:r>
              <a:rPr lang="en-US" dirty="0" smtClean="0"/>
              <a:t> Test Case-</a:t>
            </a:r>
            <a:r>
              <a:rPr lang="en-US" dirty="0" err="1" smtClean="0"/>
              <a:t>ul</a:t>
            </a:r>
            <a:r>
              <a:rPr lang="en-US" dirty="0" smtClean="0"/>
              <a:t> cu </a:t>
            </a:r>
            <a:r>
              <a:rPr lang="en-US" dirty="0" err="1" smtClean="0"/>
              <a:t>numarul</a:t>
            </a:r>
            <a:r>
              <a:rPr lang="en-US" dirty="0" smtClean="0"/>
              <a:t> 7 </a:t>
            </a:r>
            <a:r>
              <a:rPr lang="en-US" dirty="0" err="1" smtClean="0"/>
              <a:t>atribuit</a:t>
            </a:r>
            <a:r>
              <a:rPr lang="en-US" dirty="0" smtClean="0"/>
              <a:t> requirement-</a:t>
            </a:r>
            <a:r>
              <a:rPr lang="en-US" dirty="0" err="1" smtClean="0"/>
              <a:t>ului</a:t>
            </a:r>
            <a:r>
              <a:rPr lang="en-US" dirty="0" smtClean="0"/>
              <a:t> 3 </a:t>
            </a:r>
            <a:r>
              <a:rPr lang="en-US" dirty="0" err="1" smtClean="0"/>
              <a:t>si</a:t>
            </a:r>
            <a:r>
              <a:rPr lang="en-US" dirty="0" smtClean="0"/>
              <a:t> 4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556" y="1462617"/>
            <a:ext cx="10058400" cy="55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03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4529" y="313038"/>
            <a:ext cx="957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Incident </a:t>
            </a:r>
            <a:r>
              <a:rPr lang="en-US" dirty="0" smtClean="0"/>
              <a:t>Report 8 </a:t>
            </a:r>
            <a:r>
              <a:rPr lang="en-US" dirty="0" err="1"/>
              <a:t>pentru</a:t>
            </a:r>
            <a:r>
              <a:rPr lang="en-US" dirty="0"/>
              <a:t> Test Case-</a:t>
            </a:r>
            <a:r>
              <a:rPr lang="en-US" dirty="0" err="1"/>
              <a:t>ul</a:t>
            </a:r>
            <a:r>
              <a:rPr lang="en-US" dirty="0"/>
              <a:t> cu </a:t>
            </a:r>
            <a:r>
              <a:rPr lang="en-US" dirty="0" err="1"/>
              <a:t>numarul</a:t>
            </a:r>
            <a:r>
              <a:rPr lang="en-US" dirty="0"/>
              <a:t> </a:t>
            </a:r>
            <a:r>
              <a:rPr lang="en-US" dirty="0" smtClean="0"/>
              <a:t>8 </a:t>
            </a:r>
            <a:r>
              <a:rPr lang="en-US" dirty="0" err="1"/>
              <a:t>atribuit</a:t>
            </a:r>
            <a:r>
              <a:rPr lang="en-US" dirty="0"/>
              <a:t> requirement-</a:t>
            </a:r>
            <a:r>
              <a:rPr lang="en-US" dirty="0" err="1"/>
              <a:t>ului</a:t>
            </a:r>
            <a:r>
              <a:rPr lang="en-US" dirty="0"/>
              <a:t> </a:t>
            </a:r>
            <a:r>
              <a:rPr lang="en-US" dirty="0" smtClean="0"/>
              <a:t>4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13" y="794795"/>
            <a:ext cx="10058400" cy="4590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13" y="1366223"/>
            <a:ext cx="10058400" cy="527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7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4529" y="313038"/>
            <a:ext cx="957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Incident </a:t>
            </a:r>
            <a:r>
              <a:rPr lang="en-US" dirty="0" smtClean="0"/>
              <a:t>Report 15 </a:t>
            </a:r>
            <a:r>
              <a:rPr lang="en-US" dirty="0" err="1"/>
              <a:t>pentru</a:t>
            </a:r>
            <a:r>
              <a:rPr lang="en-US" dirty="0"/>
              <a:t> Test Case-</a:t>
            </a:r>
            <a:r>
              <a:rPr lang="en-US" dirty="0" err="1"/>
              <a:t>ul</a:t>
            </a:r>
            <a:r>
              <a:rPr lang="en-US" dirty="0"/>
              <a:t> cu </a:t>
            </a:r>
            <a:r>
              <a:rPr lang="en-US" dirty="0" err="1"/>
              <a:t>numarul</a:t>
            </a:r>
            <a:r>
              <a:rPr lang="en-US" dirty="0"/>
              <a:t> </a:t>
            </a:r>
            <a:r>
              <a:rPr lang="en-US" dirty="0" smtClean="0"/>
              <a:t>15 </a:t>
            </a:r>
            <a:r>
              <a:rPr lang="en-US" dirty="0" err="1"/>
              <a:t>atribuit</a:t>
            </a:r>
            <a:r>
              <a:rPr lang="en-US" dirty="0"/>
              <a:t> requirement-</a:t>
            </a:r>
            <a:r>
              <a:rPr lang="en-US" dirty="0" err="1"/>
              <a:t>ului</a:t>
            </a:r>
            <a:r>
              <a:rPr lang="en-US" dirty="0"/>
              <a:t> 3</a:t>
            </a:r>
            <a:r>
              <a:rPr lang="en-US" dirty="0" smtClean="0"/>
              <a:t> </a:t>
            </a:r>
            <a:r>
              <a:rPr lang="en-US" dirty="0" err="1"/>
              <a:t>si</a:t>
            </a:r>
            <a:r>
              <a:rPr lang="en-US" dirty="0"/>
              <a:t> 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13" y="766120"/>
            <a:ext cx="10058400" cy="669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13" y="1519294"/>
            <a:ext cx="10058400" cy="521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23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139</TotalTime>
  <Words>635</Words>
  <Application>Microsoft Office PowerPoint</Application>
  <PresentationFormat>Widescreen</PresentationFormat>
  <Paragraphs>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Trebuchet MS</vt:lpstr>
      <vt:lpstr>Tw Cen MT</vt:lpstr>
      <vt:lpstr>Wingdings</vt:lpstr>
      <vt:lpstr>Circuit</vt:lpstr>
      <vt:lpstr>CURS SOFTWARE TESTER MANUAL + AUTOMATION</vt:lpstr>
      <vt:lpstr>TESTAREA UNUI AFISOR DE ACCES PE BAZA UNEI PAROLE</vt:lpstr>
      <vt:lpstr>Afisor de acces pe baza unei parole</vt:lpstr>
      <vt:lpstr>TEST CASE-URI</vt:lpstr>
      <vt:lpstr>PowerPoint Presentation</vt:lpstr>
      <vt:lpstr>PowerPoint Presentation</vt:lpstr>
      <vt:lpstr>INCIDENT REPORTS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PROIECT SOFTWARE TESTER</dc:title>
  <dc:creator>Microsoft account</dc:creator>
  <cp:lastModifiedBy>Microsoft account</cp:lastModifiedBy>
  <cp:revision>21</cp:revision>
  <dcterms:created xsi:type="dcterms:W3CDTF">2022-03-13T14:17:46Z</dcterms:created>
  <dcterms:modified xsi:type="dcterms:W3CDTF">2022-03-13T16:37:18Z</dcterms:modified>
</cp:coreProperties>
</file>