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5175" cy="6859588"/>
  <p:notesSz cx="6858000" cy="9144000"/>
  <p:defaultTextStyle>
    <a:defPPr>
      <a:defRPr lang="en-US"/>
    </a:defPPr>
    <a:lvl1pPr marL="0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388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776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3164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7552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1940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6328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716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5104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34">
          <p15:clr>
            <a:srgbClr val="A4A3A4"/>
          </p15:clr>
        </p15:guide>
        <p15:guide id="2" orient="horz" pos="843">
          <p15:clr>
            <a:srgbClr val="A4A3A4"/>
          </p15:clr>
        </p15:guide>
        <p15:guide id="3" orient="horz" pos="686">
          <p15:clr>
            <a:srgbClr val="A4A3A4"/>
          </p15:clr>
        </p15:guide>
        <p15:guide id="4" pos="7283">
          <p15:clr>
            <a:srgbClr val="A4A3A4"/>
          </p15:clr>
        </p15:guide>
        <p15:guide id="5" pos="41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B927AC-29D0-4F38-B3BE-CD343F67C0F9}" v="1" dt="2024-07-04T20:05:45.5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348" y="102"/>
      </p:cViewPr>
      <p:guideLst>
        <p:guide orient="horz" pos="3634"/>
        <p:guide orient="horz" pos="843"/>
        <p:guide orient="horz" pos="686"/>
        <p:guide pos="7283"/>
        <p:guide pos="41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 Guarriero" userId="1cab7abbd0ddc435" providerId="LiveId" clId="{E4B927AC-29D0-4F38-B3BE-CD343F67C0F9}"/>
    <pc:docChg chg="custSel delSld modMainMaster">
      <pc:chgData name="Andrea Guarriero" userId="1cab7abbd0ddc435" providerId="LiveId" clId="{E4B927AC-29D0-4F38-B3BE-CD343F67C0F9}" dt="2024-07-04T20:05:49.990" v="3" actId="478"/>
      <pc:docMkLst>
        <pc:docMk/>
      </pc:docMkLst>
      <pc:sldChg chg="del">
        <pc:chgData name="Andrea Guarriero" userId="1cab7abbd0ddc435" providerId="LiveId" clId="{E4B927AC-29D0-4F38-B3BE-CD343F67C0F9}" dt="2024-07-04T20:05:24.121" v="1" actId="47"/>
        <pc:sldMkLst>
          <pc:docMk/>
          <pc:sldMk cId="565668813" sldId="256"/>
        </pc:sldMkLst>
      </pc:sldChg>
      <pc:sldChg chg="del">
        <pc:chgData name="Andrea Guarriero" userId="1cab7abbd0ddc435" providerId="LiveId" clId="{E4B927AC-29D0-4F38-B3BE-CD343F67C0F9}" dt="2024-07-04T20:05:23.493" v="0" actId="47"/>
        <pc:sldMkLst>
          <pc:docMk/>
          <pc:sldMk cId="482768504" sldId="258"/>
        </pc:sldMkLst>
      </pc:sldChg>
      <pc:sldMasterChg chg="delSp mod">
        <pc:chgData name="Andrea Guarriero" userId="1cab7abbd0ddc435" providerId="LiveId" clId="{E4B927AC-29D0-4F38-B3BE-CD343F67C0F9}" dt="2024-07-04T20:05:49.990" v="3" actId="478"/>
        <pc:sldMasterMkLst>
          <pc:docMk/>
          <pc:sldMasterMk cId="3736556918" sldId="2147483648"/>
        </pc:sldMasterMkLst>
        <pc:spChg chg="del">
          <ac:chgData name="Andrea Guarriero" userId="1cab7abbd0ddc435" providerId="LiveId" clId="{E4B927AC-29D0-4F38-B3BE-CD343F67C0F9}" dt="2024-07-04T20:05:49.990" v="3" actId="478"/>
          <ac:spMkLst>
            <pc:docMk/>
            <pc:sldMasterMk cId="3736556918" sldId="2147483648"/>
            <ac:spMk id="5" creationId="{2193E7FD-FE3C-40E9-8350-C1C717C3C5CE}"/>
          </ac:spMkLst>
        </pc:spChg>
        <pc:grpChg chg="del">
          <ac:chgData name="Andrea Guarriero" userId="1cab7abbd0ddc435" providerId="LiveId" clId="{E4B927AC-29D0-4F38-B3BE-CD343F67C0F9}" dt="2024-07-04T20:05:45.522" v="2" actId="478"/>
          <ac:grpSpMkLst>
            <pc:docMk/>
            <pc:sldMasterMk cId="3736556918" sldId="2147483648"/>
            <ac:grpSpMk id="21" creationId="{00000000-0000-0000-0000-000000000000}"/>
          </ac:grpSpMkLst>
        </pc:grp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4A8032-89EB-4D13-922A-D9DAB7321F09}" type="datetimeFigureOut">
              <a:rPr lang="sv-SE" smtClean="0"/>
              <a:t>2024-07-04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61AA99-6AE6-4252-9D49-BFACABC8D97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18177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61AA99-6AE6-4252-9D49-BFACABC8D97C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8373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00" y="1338263"/>
            <a:ext cx="7200000" cy="750221"/>
          </a:xfrm>
        </p:spPr>
        <p:txBody>
          <a:bodyPr>
            <a:noAutofit/>
          </a:bodyPr>
          <a:lstStyle>
            <a:lvl1pPr>
              <a:defRPr sz="2400">
                <a:solidFill>
                  <a:srgbClr val="FBD9CA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8000" y="2133650"/>
            <a:ext cx="7200000" cy="360083"/>
          </a:xfrm>
        </p:spPr>
        <p:txBody>
          <a:bodyPr>
            <a:noAutofit/>
          </a:bodyPr>
          <a:lstStyle>
            <a:lvl1pPr marL="0" indent="0" algn="l">
              <a:buNone/>
              <a:defRPr b="1">
                <a:solidFill>
                  <a:srgbClr val="FFFFFF"/>
                </a:solidFill>
              </a:defRPr>
            </a:lvl1pPr>
            <a:lvl2pPr marL="5443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7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31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75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1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63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107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5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648000" y="2592000"/>
            <a:ext cx="7200000" cy="216000"/>
          </a:xfrm>
        </p:spPr>
        <p:txBody>
          <a:bodyPr>
            <a:noAutofit/>
          </a:bodyPr>
          <a:lstStyle>
            <a:lvl1pPr marL="0" indent="0">
              <a:buNone/>
              <a:defRPr sz="1300">
                <a:solidFill>
                  <a:srgbClr val="FFFFFF"/>
                </a:solidFill>
              </a:defRPr>
            </a:lvl1pPr>
            <a:lvl2pPr marL="257191" indent="0">
              <a:buNone/>
              <a:defRPr>
                <a:solidFill>
                  <a:schemeClr val="accent2"/>
                </a:solidFill>
              </a:defRPr>
            </a:lvl2pPr>
            <a:lvl3pPr marL="514382" indent="0">
              <a:buNone/>
              <a:defRPr>
                <a:solidFill>
                  <a:schemeClr val="accent2"/>
                </a:solidFill>
              </a:defRPr>
            </a:lvl3pPr>
            <a:lvl4pPr marL="771574" indent="0">
              <a:buNone/>
              <a:defRPr>
                <a:solidFill>
                  <a:schemeClr val="accent2"/>
                </a:solidFill>
              </a:defRPr>
            </a:lvl4pPr>
            <a:lvl5pPr marL="1028765" indent="0">
              <a:buNone/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GB"/>
              <a:t>Name, title</a:t>
            </a:r>
            <a:endParaRPr lang="en-GB" dirty="0"/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14" hasCustomPrompt="1"/>
          </p:nvPr>
        </p:nvSpPr>
        <p:spPr>
          <a:xfrm>
            <a:off x="648000" y="2844000"/>
            <a:ext cx="7200000" cy="216000"/>
          </a:xfrm>
        </p:spPr>
        <p:txBody>
          <a:bodyPr>
            <a:noAutofit/>
          </a:bodyPr>
          <a:lstStyle>
            <a:lvl1pPr marL="0" indent="0">
              <a:buNone/>
              <a:defRPr sz="1300">
                <a:solidFill>
                  <a:srgbClr val="FFFFFF"/>
                </a:solidFill>
              </a:defRPr>
            </a:lvl1pPr>
            <a:lvl2pPr marL="257191" indent="0">
              <a:buNone/>
              <a:defRPr>
                <a:solidFill>
                  <a:schemeClr val="accent2"/>
                </a:solidFill>
              </a:defRPr>
            </a:lvl2pPr>
            <a:lvl3pPr marL="514382" indent="0">
              <a:buNone/>
              <a:defRPr>
                <a:solidFill>
                  <a:schemeClr val="accent2"/>
                </a:solidFill>
              </a:defRPr>
            </a:lvl3pPr>
            <a:lvl4pPr marL="771574" indent="0">
              <a:buNone/>
              <a:defRPr>
                <a:solidFill>
                  <a:schemeClr val="accent2"/>
                </a:solidFill>
              </a:defRPr>
            </a:lvl4pPr>
            <a:lvl5pPr marL="1028765" indent="0">
              <a:buNone/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GB"/>
              <a:t>Date</a:t>
            </a:r>
            <a:endParaRPr lang="en-GB" dirty="0"/>
          </a:p>
        </p:txBody>
      </p:sp>
      <p:sp>
        <p:nvSpPr>
          <p:cNvPr id="8" name="AutoShape 3"/>
          <p:cNvSpPr>
            <a:spLocks noChangeAspect="1" noChangeArrowheads="1" noTextEdit="1"/>
          </p:cNvSpPr>
          <p:nvPr userDrawn="1"/>
        </p:nvSpPr>
        <p:spPr bwMode="auto">
          <a:xfrm>
            <a:off x="8326438" y="2854325"/>
            <a:ext cx="3995737" cy="400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grpSp>
        <p:nvGrpSpPr>
          <p:cNvPr id="17" name="Pulse"/>
          <p:cNvGrpSpPr/>
          <p:nvPr userDrawn="1"/>
        </p:nvGrpSpPr>
        <p:grpSpPr>
          <a:xfrm>
            <a:off x="8751888" y="3030538"/>
            <a:ext cx="3446462" cy="3490913"/>
            <a:chOff x="8751888" y="3030538"/>
            <a:chExt cx="3446462" cy="3490913"/>
          </a:xfrm>
          <a:solidFill>
            <a:srgbClr val="0000FF"/>
          </a:solidFill>
        </p:grpSpPr>
        <p:sp>
          <p:nvSpPr>
            <p:cNvPr id="10" name="Freeform 5"/>
            <p:cNvSpPr>
              <a:spLocks/>
            </p:cNvSpPr>
            <p:nvPr userDrawn="1"/>
          </p:nvSpPr>
          <p:spPr bwMode="auto">
            <a:xfrm>
              <a:off x="9196388" y="3902076"/>
              <a:ext cx="449263" cy="1120775"/>
            </a:xfrm>
            <a:custGeom>
              <a:avLst/>
              <a:gdLst>
                <a:gd name="T0" fmla="*/ 71 w 142"/>
                <a:gd name="T1" fmla="*/ 355 h 355"/>
                <a:gd name="T2" fmla="*/ 71 w 142"/>
                <a:gd name="T3" fmla="*/ 355 h 355"/>
                <a:gd name="T4" fmla="*/ 0 w 142"/>
                <a:gd name="T5" fmla="*/ 284 h 355"/>
                <a:gd name="T6" fmla="*/ 0 w 142"/>
                <a:gd name="T7" fmla="*/ 71 h 355"/>
                <a:gd name="T8" fmla="*/ 71 w 142"/>
                <a:gd name="T9" fmla="*/ 0 h 355"/>
                <a:gd name="T10" fmla="*/ 142 w 142"/>
                <a:gd name="T11" fmla="*/ 71 h 355"/>
                <a:gd name="T12" fmla="*/ 142 w 142"/>
                <a:gd name="T13" fmla="*/ 284 h 355"/>
                <a:gd name="T14" fmla="*/ 71 w 142"/>
                <a:gd name="T15" fmla="*/ 355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2" h="355">
                  <a:moveTo>
                    <a:pt x="71" y="355"/>
                  </a:moveTo>
                  <a:cubicBezTo>
                    <a:pt x="71" y="355"/>
                    <a:pt x="71" y="355"/>
                    <a:pt x="71" y="355"/>
                  </a:cubicBezTo>
                  <a:cubicBezTo>
                    <a:pt x="32" y="355"/>
                    <a:pt x="0" y="323"/>
                    <a:pt x="0" y="284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32"/>
                    <a:pt x="32" y="0"/>
                    <a:pt x="71" y="0"/>
                  </a:cubicBezTo>
                  <a:cubicBezTo>
                    <a:pt x="110" y="0"/>
                    <a:pt x="142" y="32"/>
                    <a:pt x="142" y="71"/>
                  </a:cubicBezTo>
                  <a:cubicBezTo>
                    <a:pt x="142" y="284"/>
                    <a:pt x="142" y="284"/>
                    <a:pt x="142" y="284"/>
                  </a:cubicBezTo>
                  <a:cubicBezTo>
                    <a:pt x="142" y="323"/>
                    <a:pt x="110" y="355"/>
                    <a:pt x="71" y="3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" name="Freeform 6"/>
            <p:cNvSpPr>
              <a:spLocks/>
            </p:cNvSpPr>
            <p:nvPr userDrawn="1"/>
          </p:nvSpPr>
          <p:spPr bwMode="auto">
            <a:xfrm>
              <a:off x="8751888" y="4551363"/>
              <a:ext cx="265113" cy="449263"/>
            </a:xfrm>
            <a:custGeom>
              <a:avLst/>
              <a:gdLst>
                <a:gd name="T0" fmla="*/ 42 w 84"/>
                <a:gd name="T1" fmla="*/ 142 h 142"/>
                <a:gd name="T2" fmla="*/ 42 w 84"/>
                <a:gd name="T3" fmla="*/ 142 h 142"/>
                <a:gd name="T4" fmla="*/ 0 w 84"/>
                <a:gd name="T5" fmla="*/ 99 h 142"/>
                <a:gd name="T6" fmla="*/ 0 w 84"/>
                <a:gd name="T7" fmla="*/ 42 h 142"/>
                <a:gd name="T8" fmla="*/ 42 w 84"/>
                <a:gd name="T9" fmla="*/ 0 h 142"/>
                <a:gd name="T10" fmla="*/ 84 w 84"/>
                <a:gd name="T11" fmla="*/ 42 h 142"/>
                <a:gd name="T12" fmla="*/ 84 w 84"/>
                <a:gd name="T13" fmla="*/ 99 h 142"/>
                <a:gd name="T14" fmla="*/ 42 w 84"/>
                <a:gd name="T15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" h="142">
                  <a:moveTo>
                    <a:pt x="42" y="142"/>
                  </a:moveTo>
                  <a:cubicBezTo>
                    <a:pt x="42" y="142"/>
                    <a:pt x="42" y="142"/>
                    <a:pt x="42" y="142"/>
                  </a:cubicBezTo>
                  <a:cubicBezTo>
                    <a:pt x="18" y="142"/>
                    <a:pt x="0" y="123"/>
                    <a:pt x="0" y="99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19"/>
                    <a:pt x="18" y="0"/>
                    <a:pt x="42" y="0"/>
                  </a:cubicBezTo>
                  <a:cubicBezTo>
                    <a:pt x="65" y="0"/>
                    <a:pt x="84" y="19"/>
                    <a:pt x="84" y="42"/>
                  </a:cubicBezTo>
                  <a:cubicBezTo>
                    <a:pt x="84" y="99"/>
                    <a:pt x="84" y="99"/>
                    <a:pt x="84" y="99"/>
                  </a:cubicBezTo>
                  <a:cubicBezTo>
                    <a:pt x="84" y="123"/>
                    <a:pt x="65" y="142"/>
                    <a:pt x="42" y="14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11436350" y="4529138"/>
              <a:ext cx="449263" cy="1117600"/>
            </a:xfrm>
            <a:custGeom>
              <a:avLst/>
              <a:gdLst>
                <a:gd name="T0" fmla="*/ 71 w 142"/>
                <a:gd name="T1" fmla="*/ 354 h 354"/>
                <a:gd name="T2" fmla="*/ 71 w 142"/>
                <a:gd name="T3" fmla="*/ 354 h 354"/>
                <a:gd name="T4" fmla="*/ 0 w 142"/>
                <a:gd name="T5" fmla="*/ 283 h 354"/>
                <a:gd name="T6" fmla="*/ 0 w 142"/>
                <a:gd name="T7" fmla="*/ 71 h 354"/>
                <a:gd name="T8" fmla="*/ 71 w 142"/>
                <a:gd name="T9" fmla="*/ 0 h 354"/>
                <a:gd name="T10" fmla="*/ 142 w 142"/>
                <a:gd name="T11" fmla="*/ 71 h 354"/>
                <a:gd name="T12" fmla="*/ 142 w 142"/>
                <a:gd name="T13" fmla="*/ 283 h 354"/>
                <a:gd name="T14" fmla="*/ 71 w 142"/>
                <a:gd name="T15" fmla="*/ 354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2" h="354">
                  <a:moveTo>
                    <a:pt x="71" y="354"/>
                  </a:moveTo>
                  <a:cubicBezTo>
                    <a:pt x="71" y="354"/>
                    <a:pt x="71" y="354"/>
                    <a:pt x="71" y="354"/>
                  </a:cubicBezTo>
                  <a:cubicBezTo>
                    <a:pt x="32" y="354"/>
                    <a:pt x="0" y="322"/>
                    <a:pt x="0" y="283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32"/>
                    <a:pt x="32" y="0"/>
                    <a:pt x="71" y="0"/>
                  </a:cubicBezTo>
                  <a:cubicBezTo>
                    <a:pt x="110" y="0"/>
                    <a:pt x="142" y="32"/>
                    <a:pt x="142" y="71"/>
                  </a:cubicBezTo>
                  <a:cubicBezTo>
                    <a:pt x="142" y="283"/>
                    <a:pt x="142" y="283"/>
                    <a:pt x="142" y="283"/>
                  </a:cubicBezTo>
                  <a:cubicBezTo>
                    <a:pt x="142" y="322"/>
                    <a:pt x="110" y="354"/>
                    <a:pt x="71" y="35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9869488" y="3030538"/>
              <a:ext cx="560388" cy="2506663"/>
            </a:xfrm>
            <a:custGeom>
              <a:avLst/>
              <a:gdLst>
                <a:gd name="T0" fmla="*/ 88 w 177"/>
                <a:gd name="T1" fmla="*/ 794 h 794"/>
                <a:gd name="T2" fmla="*/ 88 w 177"/>
                <a:gd name="T3" fmla="*/ 794 h 794"/>
                <a:gd name="T4" fmla="*/ 0 w 177"/>
                <a:gd name="T5" fmla="*/ 705 h 794"/>
                <a:gd name="T6" fmla="*/ 0 w 177"/>
                <a:gd name="T7" fmla="*/ 89 h 794"/>
                <a:gd name="T8" fmla="*/ 88 w 177"/>
                <a:gd name="T9" fmla="*/ 0 h 794"/>
                <a:gd name="T10" fmla="*/ 177 w 177"/>
                <a:gd name="T11" fmla="*/ 89 h 794"/>
                <a:gd name="T12" fmla="*/ 177 w 177"/>
                <a:gd name="T13" fmla="*/ 705 h 794"/>
                <a:gd name="T14" fmla="*/ 88 w 177"/>
                <a:gd name="T15" fmla="*/ 794 h 7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7" h="794">
                  <a:moveTo>
                    <a:pt x="88" y="794"/>
                  </a:moveTo>
                  <a:cubicBezTo>
                    <a:pt x="88" y="794"/>
                    <a:pt x="88" y="794"/>
                    <a:pt x="88" y="794"/>
                  </a:cubicBezTo>
                  <a:cubicBezTo>
                    <a:pt x="40" y="794"/>
                    <a:pt x="0" y="754"/>
                    <a:pt x="0" y="705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40"/>
                    <a:pt x="40" y="0"/>
                    <a:pt x="88" y="0"/>
                  </a:cubicBezTo>
                  <a:cubicBezTo>
                    <a:pt x="137" y="0"/>
                    <a:pt x="177" y="40"/>
                    <a:pt x="177" y="89"/>
                  </a:cubicBezTo>
                  <a:cubicBezTo>
                    <a:pt x="177" y="705"/>
                    <a:pt x="177" y="705"/>
                    <a:pt x="177" y="705"/>
                  </a:cubicBezTo>
                  <a:cubicBezTo>
                    <a:pt x="177" y="754"/>
                    <a:pt x="137" y="794"/>
                    <a:pt x="88" y="79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" name="Freeform 9"/>
            <p:cNvSpPr>
              <a:spLocks/>
            </p:cNvSpPr>
            <p:nvPr userDrawn="1"/>
          </p:nvSpPr>
          <p:spPr bwMode="auto">
            <a:xfrm>
              <a:off x="10653713" y="4014788"/>
              <a:ext cx="558800" cy="2506663"/>
            </a:xfrm>
            <a:custGeom>
              <a:avLst/>
              <a:gdLst>
                <a:gd name="T0" fmla="*/ 88 w 177"/>
                <a:gd name="T1" fmla="*/ 794 h 794"/>
                <a:gd name="T2" fmla="*/ 88 w 177"/>
                <a:gd name="T3" fmla="*/ 794 h 794"/>
                <a:gd name="T4" fmla="*/ 0 w 177"/>
                <a:gd name="T5" fmla="*/ 705 h 794"/>
                <a:gd name="T6" fmla="*/ 0 w 177"/>
                <a:gd name="T7" fmla="*/ 88 h 794"/>
                <a:gd name="T8" fmla="*/ 88 w 177"/>
                <a:gd name="T9" fmla="*/ 0 h 794"/>
                <a:gd name="T10" fmla="*/ 177 w 177"/>
                <a:gd name="T11" fmla="*/ 88 h 794"/>
                <a:gd name="T12" fmla="*/ 177 w 177"/>
                <a:gd name="T13" fmla="*/ 705 h 794"/>
                <a:gd name="T14" fmla="*/ 88 w 177"/>
                <a:gd name="T15" fmla="*/ 794 h 7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7" h="794">
                  <a:moveTo>
                    <a:pt x="88" y="794"/>
                  </a:moveTo>
                  <a:cubicBezTo>
                    <a:pt x="88" y="794"/>
                    <a:pt x="88" y="794"/>
                    <a:pt x="88" y="794"/>
                  </a:cubicBezTo>
                  <a:cubicBezTo>
                    <a:pt x="40" y="794"/>
                    <a:pt x="0" y="754"/>
                    <a:pt x="0" y="705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40"/>
                    <a:pt x="40" y="0"/>
                    <a:pt x="88" y="0"/>
                  </a:cubicBezTo>
                  <a:cubicBezTo>
                    <a:pt x="137" y="0"/>
                    <a:pt x="177" y="40"/>
                    <a:pt x="177" y="88"/>
                  </a:cubicBezTo>
                  <a:cubicBezTo>
                    <a:pt x="177" y="705"/>
                    <a:pt x="177" y="705"/>
                    <a:pt x="177" y="705"/>
                  </a:cubicBezTo>
                  <a:cubicBezTo>
                    <a:pt x="177" y="754"/>
                    <a:pt x="137" y="794"/>
                    <a:pt x="88" y="79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auto">
            <a:xfrm>
              <a:off x="12058650" y="4551363"/>
              <a:ext cx="139700" cy="449263"/>
            </a:xfrm>
            <a:custGeom>
              <a:avLst/>
              <a:gdLst>
                <a:gd name="T0" fmla="*/ 44 w 44"/>
                <a:gd name="T1" fmla="*/ 0 h 142"/>
                <a:gd name="T2" fmla="*/ 0 w 44"/>
                <a:gd name="T3" fmla="*/ 42 h 142"/>
                <a:gd name="T4" fmla="*/ 0 w 44"/>
                <a:gd name="T5" fmla="*/ 99 h 142"/>
                <a:gd name="T6" fmla="*/ 44 w 44"/>
                <a:gd name="T7" fmla="*/ 142 h 142"/>
                <a:gd name="T8" fmla="*/ 44 w 44"/>
                <a:gd name="T9" fmla="*/ 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42">
                  <a:moveTo>
                    <a:pt x="44" y="0"/>
                  </a:moveTo>
                  <a:cubicBezTo>
                    <a:pt x="20" y="0"/>
                    <a:pt x="0" y="19"/>
                    <a:pt x="0" y="42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0" y="123"/>
                    <a:pt x="20" y="142"/>
                    <a:pt x="44" y="142"/>
                  </a:cubicBezTo>
                  <a:lnTo>
                    <a:pt x="4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27" name="Logotype"/>
          <p:cNvGrpSpPr/>
          <p:nvPr userDrawn="1"/>
        </p:nvGrpSpPr>
        <p:grpSpPr>
          <a:xfrm>
            <a:off x="641350" y="530890"/>
            <a:ext cx="1384039" cy="288609"/>
            <a:chOff x="9501453" y="6148765"/>
            <a:chExt cx="2047875" cy="427037"/>
          </a:xfrm>
          <a:solidFill>
            <a:schemeClr val="bg1"/>
          </a:solidFill>
        </p:grpSpPr>
        <p:sp>
          <p:nvSpPr>
            <p:cNvPr id="28" name="Freeform 5"/>
            <p:cNvSpPr>
              <a:spLocks noEditPoints="1"/>
            </p:cNvSpPr>
            <p:nvPr userDrawn="1"/>
          </p:nvSpPr>
          <p:spPr bwMode="auto">
            <a:xfrm>
              <a:off x="11206428" y="6231315"/>
              <a:ext cx="342900" cy="344487"/>
            </a:xfrm>
            <a:custGeom>
              <a:avLst/>
              <a:gdLst>
                <a:gd name="T0" fmla="*/ 43 w 91"/>
                <a:gd name="T1" fmla="*/ 2 h 91"/>
                <a:gd name="T2" fmla="*/ 2 w 91"/>
                <a:gd name="T3" fmla="*/ 44 h 91"/>
                <a:gd name="T4" fmla="*/ 46 w 91"/>
                <a:gd name="T5" fmla="*/ 91 h 91"/>
                <a:gd name="T6" fmla="*/ 74 w 91"/>
                <a:gd name="T7" fmla="*/ 77 h 91"/>
                <a:gd name="T8" fmla="*/ 74 w 91"/>
                <a:gd name="T9" fmla="*/ 90 h 91"/>
                <a:gd name="T10" fmla="*/ 91 w 91"/>
                <a:gd name="T11" fmla="*/ 90 h 91"/>
                <a:gd name="T12" fmla="*/ 91 w 91"/>
                <a:gd name="T13" fmla="*/ 47 h 91"/>
                <a:gd name="T14" fmla="*/ 43 w 91"/>
                <a:gd name="T15" fmla="*/ 2 h 91"/>
                <a:gd name="T16" fmla="*/ 72 w 91"/>
                <a:gd name="T17" fmla="*/ 48 h 91"/>
                <a:gd name="T18" fmla="*/ 43 w 91"/>
                <a:gd name="T19" fmla="*/ 72 h 91"/>
                <a:gd name="T20" fmla="*/ 21 w 91"/>
                <a:gd name="T21" fmla="*/ 50 h 91"/>
                <a:gd name="T22" fmla="*/ 46 w 91"/>
                <a:gd name="T23" fmla="*/ 21 h 91"/>
                <a:gd name="T24" fmla="*/ 72 w 91"/>
                <a:gd name="T25" fmla="*/ 45 h 91"/>
                <a:gd name="T26" fmla="*/ 72 w 91"/>
                <a:gd name="T27" fmla="*/ 48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1" h="91">
                  <a:moveTo>
                    <a:pt x="43" y="2"/>
                  </a:moveTo>
                  <a:cubicBezTo>
                    <a:pt x="21" y="4"/>
                    <a:pt x="3" y="22"/>
                    <a:pt x="2" y="44"/>
                  </a:cubicBezTo>
                  <a:cubicBezTo>
                    <a:pt x="0" y="70"/>
                    <a:pt x="21" y="91"/>
                    <a:pt x="46" y="91"/>
                  </a:cubicBezTo>
                  <a:cubicBezTo>
                    <a:pt x="56" y="91"/>
                    <a:pt x="68" y="87"/>
                    <a:pt x="74" y="77"/>
                  </a:cubicBezTo>
                  <a:cubicBezTo>
                    <a:pt x="74" y="90"/>
                    <a:pt x="74" y="90"/>
                    <a:pt x="74" y="90"/>
                  </a:cubicBezTo>
                  <a:cubicBezTo>
                    <a:pt x="91" y="90"/>
                    <a:pt x="91" y="90"/>
                    <a:pt x="91" y="90"/>
                  </a:cubicBezTo>
                  <a:cubicBezTo>
                    <a:pt x="91" y="47"/>
                    <a:pt x="91" y="47"/>
                    <a:pt x="91" y="47"/>
                  </a:cubicBezTo>
                  <a:cubicBezTo>
                    <a:pt x="91" y="20"/>
                    <a:pt x="69" y="0"/>
                    <a:pt x="43" y="2"/>
                  </a:cubicBezTo>
                  <a:close/>
                  <a:moveTo>
                    <a:pt x="72" y="48"/>
                  </a:moveTo>
                  <a:cubicBezTo>
                    <a:pt x="71" y="63"/>
                    <a:pt x="58" y="74"/>
                    <a:pt x="43" y="72"/>
                  </a:cubicBezTo>
                  <a:cubicBezTo>
                    <a:pt x="32" y="71"/>
                    <a:pt x="22" y="61"/>
                    <a:pt x="21" y="50"/>
                  </a:cubicBezTo>
                  <a:cubicBezTo>
                    <a:pt x="19" y="34"/>
                    <a:pt x="31" y="21"/>
                    <a:pt x="46" y="21"/>
                  </a:cubicBezTo>
                  <a:cubicBezTo>
                    <a:pt x="60" y="21"/>
                    <a:pt x="71" y="32"/>
                    <a:pt x="72" y="45"/>
                  </a:cubicBezTo>
                  <a:lnTo>
                    <a:pt x="72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6"/>
            <p:cNvSpPr>
              <a:spLocks noEditPoints="1"/>
            </p:cNvSpPr>
            <p:nvPr userDrawn="1"/>
          </p:nvSpPr>
          <p:spPr bwMode="auto">
            <a:xfrm>
              <a:off x="10849241" y="6236077"/>
              <a:ext cx="334963" cy="339725"/>
            </a:xfrm>
            <a:custGeom>
              <a:avLst/>
              <a:gdLst>
                <a:gd name="T0" fmla="*/ 44 w 89"/>
                <a:gd name="T1" fmla="*/ 1 h 90"/>
                <a:gd name="T2" fmla="*/ 0 w 89"/>
                <a:gd name="T3" fmla="*/ 46 h 90"/>
                <a:gd name="T4" fmla="*/ 45 w 89"/>
                <a:gd name="T5" fmla="*/ 90 h 90"/>
                <a:gd name="T6" fmla="*/ 86 w 89"/>
                <a:gd name="T7" fmla="*/ 63 h 90"/>
                <a:gd name="T8" fmla="*/ 69 w 89"/>
                <a:gd name="T9" fmla="*/ 58 h 90"/>
                <a:gd name="T10" fmla="*/ 50 w 89"/>
                <a:gd name="T11" fmla="*/ 72 h 90"/>
                <a:gd name="T12" fmla="*/ 22 w 89"/>
                <a:gd name="T13" fmla="*/ 59 h 90"/>
                <a:gd name="T14" fmla="*/ 89 w 89"/>
                <a:gd name="T15" fmla="*/ 41 h 90"/>
                <a:gd name="T16" fmla="*/ 44 w 89"/>
                <a:gd name="T17" fmla="*/ 1 h 90"/>
                <a:gd name="T18" fmla="*/ 19 w 89"/>
                <a:gd name="T19" fmla="*/ 44 h 90"/>
                <a:gd name="T20" fmla="*/ 36 w 89"/>
                <a:gd name="T21" fmla="*/ 19 h 90"/>
                <a:gd name="T22" fmla="*/ 67 w 89"/>
                <a:gd name="T23" fmla="*/ 31 h 90"/>
                <a:gd name="T24" fmla="*/ 19 w 89"/>
                <a:gd name="T25" fmla="*/ 4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9" h="90">
                  <a:moveTo>
                    <a:pt x="44" y="1"/>
                  </a:moveTo>
                  <a:cubicBezTo>
                    <a:pt x="20" y="2"/>
                    <a:pt x="0" y="20"/>
                    <a:pt x="0" y="46"/>
                  </a:cubicBezTo>
                  <a:cubicBezTo>
                    <a:pt x="0" y="70"/>
                    <a:pt x="20" y="90"/>
                    <a:pt x="45" y="90"/>
                  </a:cubicBezTo>
                  <a:cubicBezTo>
                    <a:pt x="62" y="90"/>
                    <a:pt x="79" y="80"/>
                    <a:pt x="86" y="63"/>
                  </a:cubicBezTo>
                  <a:cubicBezTo>
                    <a:pt x="69" y="58"/>
                    <a:pt x="69" y="58"/>
                    <a:pt x="69" y="58"/>
                  </a:cubicBezTo>
                  <a:cubicBezTo>
                    <a:pt x="66" y="65"/>
                    <a:pt x="58" y="71"/>
                    <a:pt x="50" y="72"/>
                  </a:cubicBezTo>
                  <a:cubicBezTo>
                    <a:pt x="38" y="75"/>
                    <a:pt x="26" y="67"/>
                    <a:pt x="22" y="59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7" y="24"/>
                    <a:pt x="72" y="0"/>
                    <a:pt x="44" y="1"/>
                  </a:cubicBezTo>
                  <a:close/>
                  <a:moveTo>
                    <a:pt x="19" y="44"/>
                  </a:moveTo>
                  <a:cubicBezTo>
                    <a:pt x="19" y="34"/>
                    <a:pt x="24" y="24"/>
                    <a:pt x="36" y="19"/>
                  </a:cubicBezTo>
                  <a:cubicBezTo>
                    <a:pt x="50" y="14"/>
                    <a:pt x="62" y="21"/>
                    <a:pt x="67" y="31"/>
                  </a:cubicBezTo>
                  <a:lnTo>
                    <a:pt x="19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7"/>
            <p:cNvSpPr>
              <a:spLocks/>
            </p:cNvSpPr>
            <p:nvPr userDrawn="1"/>
          </p:nvSpPr>
          <p:spPr bwMode="auto">
            <a:xfrm>
              <a:off x="10292028" y="6239252"/>
              <a:ext cx="166688" cy="333375"/>
            </a:xfrm>
            <a:custGeom>
              <a:avLst/>
              <a:gdLst>
                <a:gd name="T0" fmla="*/ 44 w 44"/>
                <a:gd name="T1" fmla="*/ 18 h 88"/>
                <a:gd name="T2" fmla="*/ 44 w 44"/>
                <a:gd name="T3" fmla="*/ 0 h 88"/>
                <a:gd name="T4" fmla="*/ 19 w 44"/>
                <a:gd name="T5" fmla="*/ 13 h 88"/>
                <a:gd name="T6" fmla="*/ 19 w 44"/>
                <a:gd name="T7" fmla="*/ 3 h 88"/>
                <a:gd name="T8" fmla="*/ 0 w 44"/>
                <a:gd name="T9" fmla="*/ 3 h 88"/>
                <a:gd name="T10" fmla="*/ 0 w 44"/>
                <a:gd name="T11" fmla="*/ 44 h 88"/>
                <a:gd name="T12" fmla="*/ 0 w 44"/>
                <a:gd name="T13" fmla="*/ 88 h 88"/>
                <a:gd name="T14" fmla="*/ 20 w 44"/>
                <a:gd name="T15" fmla="*/ 88 h 88"/>
                <a:gd name="T16" fmla="*/ 20 w 44"/>
                <a:gd name="T17" fmla="*/ 46 h 88"/>
                <a:gd name="T18" fmla="*/ 44 w 44"/>
                <a:gd name="T19" fmla="*/ 1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88">
                  <a:moveTo>
                    <a:pt x="44" y="18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28" y="0"/>
                    <a:pt x="22" y="8"/>
                    <a:pt x="19" y="1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20" y="88"/>
                    <a:pt x="20" y="88"/>
                    <a:pt x="20" y="88"/>
                  </a:cubicBezTo>
                  <a:cubicBezTo>
                    <a:pt x="20" y="62"/>
                    <a:pt x="20" y="62"/>
                    <a:pt x="20" y="46"/>
                  </a:cubicBezTo>
                  <a:cubicBezTo>
                    <a:pt x="20" y="26"/>
                    <a:pt x="31" y="19"/>
                    <a:pt x="44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8"/>
            <p:cNvSpPr>
              <a:spLocks/>
            </p:cNvSpPr>
            <p:nvPr userDrawn="1"/>
          </p:nvSpPr>
          <p:spPr bwMode="auto">
            <a:xfrm>
              <a:off x="9501453" y="6182102"/>
              <a:ext cx="369888" cy="390525"/>
            </a:xfrm>
            <a:custGeom>
              <a:avLst/>
              <a:gdLst>
                <a:gd name="T0" fmla="*/ 185 w 233"/>
                <a:gd name="T1" fmla="*/ 165 h 246"/>
                <a:gd name="T2" fmla="*/ 48 w 233"/>
                <a:gd name="T3" fmla="*/ 0 h 246"/>
                <a:gd name="T4" fmla="*/ 0 w 233"/>
                <a:gd name="T5" fmla="*/ 0 h 246"/>
                <a:gd name="T6" fmla="*/ 0 w 233"/>
                <a:gd name="T7" fmla="*/ 246 h 246"/>
                <a:gd name="T8" fmla="*/ 50 w 233"/>
                <a:gd name="T9" fmla="*/ 246 h 246"/>
                <a:gd name="T10" fmla="*/ 50 w 233"/>
                <a:gd name="T11" fmla="*/ 81 h 246"/>
                <a:gd name="T12" fmla="*/ 190 w 233"/>
                <a:gd name="T13" fmla="*/ 246 h 246"/>
                <a:gd name="T14" fmla="*/ 233 w 233"/>
                <a:gd name="T15" fmla="*/ 246 h 246"/>
                <a:gd name="T16" fmla="*/ 233 w 233"/>
                <a:gd name="T17" fmla="*/ 0 h 246"/>
                <a:gd name="T18" fmla="*/ 185 w 233"/>
                <a:gd name="T19" fmla="*/ 0 h 246"/>
                <a:gd name="T20" fmla="*/ 185 w 233"/>
                <a:gd name="T21" fmla="*/ 165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3" h="246">
                  <a:moveTo>
                    <a:pt x="185" y="165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0" y="246"/>
                  </a:lnTo>
                  <a:lnTo>
                    <a:pt x="50" y="246"/>
                  </a:lnTo>
                  <a:lnTo>
                    <a:pt x="50" y="81"/>
                  </a:lnTo>
                  <a:lnTo>
                    <a:pt x="190" y="246"/>
                  </a:lnTo>
                  <a:lnTo>
                    <a:pt x="233" y="246"/>
                  </a:lnTo>
                  <a:lnTo>
                    <a:pt x="233" y="0"/>
                  </a:lnTo>
                  <a:lnTo>
                    <a:pt x="185" y="0"/>
                  </a:lnTo>
                  <a:lnTo>
                    <a:pt x="185" y="1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9"/>
            <p:cNvSpPr>
              <a:spLocks noEditPoints="1"/>
            </p:cNvSpPr>
            <p:nvPr userDrawn="1"/>
          </p:nvSpPr>
          <p:spPr bwMode="auto">
            <a:xfrm>
              <a:off x="10461891" y="6148765"/>
              <a:ext cx="342900" cy="427037"/>
            </a:xfrm>
            <a:custGeom>
              <a:avLst/>
              <a:gdLst>
                <a:gd name="T0" fmla="*/ 91 w 91"/>
                <a:gd name="T1" fmla="*/ 0 h 113"/>
                <a:gd name="T2" fmla="*/ 73 w 91"/>
                <a:gd name="T3" fmla="*/ 0 h 113"/>
                <a:gd name="T4" fmla="*/ 73 w 91"/>
                <a:gd name="T5" fmla="*/ 34 h 113"/>
                <a:gd name="T6" fmla="*/ 43 w 91"/>
                <a:gd name="T7" fmla="*/ 24 h 113"/>
                <a:gd name="T8" fmla="*/ 2 w 91"/>
                <a:gd name="T9" fmla="*/ 66 h 113"/>
                <a:gd name="T10" fmla="*/ 46 w 91"/>
                <a:gd name="T11" fmla="*/ 113 h 113"/>
                <a:gd name="T12" fmla="*/ 74 w 91"/>
                <a:gd name="T13" fmla="*/ 101 h 113"/>
                <a:gd name="T14" fmla="*/ 74 w 91"/>
                <a:gd name="T15" fmla="*/ 112 h 113"/>
                <a:gd name="T16" fmla="*/ 91 w 91"/>
                <a:gd name="T17" fmla="*/ 112 h 113"/>
                <a:gd name="T18" fmla="*/ 91 w 91"/>
                <a:gd name="T19" fmla="*/ 69 h 113"/>
                <a:gd name="T20" fmla="*/ 91 w 91"/>
                <a:gd name="T21" fmla="*/ 69 h 113"/>
                <a:gd name="T22" fmla="*/ 91 w 91"/>
                <a:gd name="T23" fmla="*/ 68 h 113"/>
                <a:gd name="T24" fmla="*/ 91 w 91"/>
                <a:gd name="T25" fmla="*/ 0 h 113"/>
                <a:gd name="T26" fmla="*/ 72 w 91"/>
                <a:gd name="T27" fmla="*/ 70 h 113"/>
                <a:gd name="T28" fmla="*/ 43 w 91"/>
                <a:gd name="T29" fmla="*/ 94 h 113"/>
                <a:gd name="T30" fmla="*/ 21 w 91"/>
                <a:gd name="T31" fmla="*/ 72 h 113"/>
                <a:gd name="T32" fmla="*/ 46 w 91"/>
                <a:gd name="T33" fmla="*/ 43 h 113"/>
                <a:gd name="T34" fmla="*/ 72 w 91"/>
                <a:gd name="T35" fmla="*/ 67 h 113"/>
                <a:gd name="T36" fmla="*/ 72 w 91"/>
                <a:gd name="T37" fmla="*/ 7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1" h="113">
                  <a:moveTo>
                    <a:pt x="91" y="0"/>
                  </a:moveTo>
                  <a:cubicBezTo>
                    <a:pt x="73" y="0"/>
                    <a:pt x="73" y="0"/>
                    <a:pt x="73" y="0"/>
                  </a:cubicBezTo>
                  <a:cubicBezTo>
                    <a:pt x="73" y="34"/>
                    <a:pt x="73" y="34"/>
                    <a:pt x="73" y="34"/>
                  </a:cubicBezTo>
                  <a:cubicBezTo>
                    <a:pt x="68" y="28"/>
                    <a:pt x="55" y="23"/>
                    <a:pt x="43" y="24"/>
                  </a:cubicBezTo>
                  <a:cubicBezTo>
                    <a:pt x="21" y="26"/>
                    <a:pt x="3" y="44"/>
                    <a:pt x="2" y="66"/>
                  </a:cubicBezTo>
                  <a:cubicBezTo>
                    <a:pt x="0" y="92"/>
                    <a:pt x="21" y="113"/>
                    <a:pt x="46" y="113"/>
                  </a:cubicBezTo>
                  <a:cubicBezTo>
                    <a:pt x="56" y="113"/>
                    <a:pt x="69" y="109"/>
                    <a:pt x="74" y="101"/>
                  </a:cubicBezTo>
                  <a:cubicBezTo>
                    <a:pt x="74" y="112"/>
                    <a:pt x="74" y="112"/>
                    <a:pt x="74" y="112"/>
                  </a:cubicBezTo>
                  <a:cubicBezTo>
                    <a:pt x="91" y="112"/>
                    <a:pt x="91" y="112"/>
                    <a:pt x="91" y="112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91" y="68"/>
                    <a:pt x="91" y="68"/>
                    <a:pt x="91" y="68"/>
                  </a:cubicBezTo>
                  <a:lnTo>
                    <a:pt x="91" y="0"/>
                  </a:lnTo>
                  <a:close/>
                  <a:moveTo>
                    <a:pt x="72" y="70"/>
                  </a:moveTo>
                  <a:cubicBezTo>
                    <a:pt x="71" y="85"/>
                    <a:pt x="58" y="96"/>
                    <a:pt x="43" y="94"/>
                  </a:cubicBezTo>
                  <a:cubicBezTo>
                    <a:pt x="32" y="93"/>
                    <a:pt x="22" y="83"/>
                    <a:pt x="21" y="72"/>
                  </a:cubicBezTo>
                  <a:cubicBezTo>
                    <a:pt x="19" y="56"/>
                    <a:pt x="31" y="43"/>
                    <a:pt x="46" y="43"/>
                  </a:cubicBezTo>
                  <a:cubicBezTo>
                    <a:pt x="60" y="43"/>
                    <a:pt x="71" y="54"/>
                    <a:pt x="72" y="67"/>
                  </a:cubicBezTo>
                  <a:lnTo>
                    <a:pt x="72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0"/>
            <p:cNvSpPr>
              <a:spLocks noEditPoints="1"/>
            </p:cNvSpPr>
            <p:nvPr userDrawn="1"/>
          </p:nvSpPr>
          <p:spPr bwMode="auto">
            <a:xfrm>
              <a:off x="9912616" y="6239252"/>
              <a:ext cx="338138" cy="336550"/>
            </a:xfrm>
            <a:custGeom>
              <a:avLst/>
              <a:gdLst>
                <a:gd name="T0" fmla="*/ 45 w 90"/>
                <a:gd name="T1" fmla="*/ 0 h 89"/>
                <a:gd name="T2" fmla="*/ 0 w 90"/>
                <a:gd name="T3" fmla="*/ 45 h 89"/>
                <a:gd name="T4" fmla="*/ 45 w 90"/>
                <a:gd name="T5" fmla="*/ 89 h 89"/>
                <a:gd name="T6" fmla="*/ 90 w 90"/>
                <a:gd name="T7" fmla="*/ 45 h 89"/>
                <a:gd name="T8" fmla="*/ 45 w 90"/>
                <a:gd name="T9" fmla="*/ 0 h 89"/>
                <a:gd name="T10" fmla="*/ 45 w 90"/>
                <a:gd name="T11" fmla="*/ 70 h 89"/>
                <a:gd name="T12" fmla="*/ 19 w 90"/>
                <a:gd name="T13" fmla="*/ 45 h 89"/>
                <a:gd name="T14" fmla="*/ 45 w 90"/>
                <a:gd name="T15" fmla="*/ 19 h 89"/>
                <a:gd name="T16" fmla="*/ 71 w 90"/>
                <a:gd name="T17" fmla="*/ 45 h 89"/>
                <a:gd name="T18" fmla="*/ 45 w 90"/>
                <a:gd name="T19" fmla="*/ 7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9">
                  <a:moveTo>
                    <a:pt x="45" y="0"/>
                  </a:moveTo>
                  <a:cubicBezTo>
                    <a:pt x="20" y="0"/>
                    <a:pt x="0" y="20"/>
                    <a:pt x="0" y="45"/>
                  </a:cubicBezTo>
                  <a:cubicBezTo>
                    <a:pt x="0" y="69"/>
                    <a:pt x="20" y="89"/>
                    <a:pt x="45" y="89"/>
                  </a:cubicBezTo>
                  <a:cubicBezTo>
                    <a:pt x="70" y="89"/>
                    <a:pt x="90" y="69"/>
                    <a:pt x="90" y="45"/>
                  </a:cubicBezTo>
                  <a:cubicBezTo>
                    <a:pt x="90" y="20"/>
                    <a:pt x="70" y="0"/>
                    <a:pt x="45" y="0"/>
                  </a:cubicBezTo>
                  <a:close/>
                  <a:moveTo>
                    <a:pt x="45" y="70"/>
                  </a:moveTo>
                  <a:cubicBezTo>
                    <a:pt x="31" y="70"/>
                    <a:pt x="19" y="59"/>
                    <a:pt x="19" y="45"/>
                  </a:cubicBezTo>
                  <a:cubicBezTo>
                    <a:pt x="19" y="30"/>
                    <a:pt x="31" y="19"/>
                    <a:pt x="45" y="19"/>
                  </a:cubicBezTo>
                  <a:cubicBezTo>
                    <a:pt x="59" y="19"/>
                    <a:pt x="71" y="30"/>
                    <a:pt x="71" y="45"/>
                  </a:cubicBezTo>
                  <a:cubicBezTo>
                    <a:pt x="71" y="59"/>
                    <a:pt x="59" y="70"/>
                    <a:pt x="45" y="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4857287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000" y="360083"/>
            <a:ext cx="8064000" cy="72016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48000" y="1332000"/>
            <a:ext cx="3492000" cy="4428000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CCD3-0010-4FBA-B965-2126ADC31932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 hasCustomPrompt="1"/>
          </p:nvPr>
        </p:nvSpPr>
        <p:spPr>
          <a:xfrm>
            <a:off x="8067600" y="1332000"/>
            <a:ext cx="3492000" cy="2124000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/>
            </a:lvl1pPr>
          </a:lstStyle>
          <a:p>
            <a:r>
              <a:rPr lang="en-GB"/>
              <a:t>Picture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15" hasCustomPrompt="1"/>
          </p:nvPr>
        </p:nvSpPr>
        <p:spPr>
          <a:xfrm>
            <a:off x="4359600" y="1332000"/>
            <a:ext cx="3492000" cy="4428000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6" hasCustomPrompt="1"/>
          </p:nvPr>
        </p:nvSpPr>
        <p:spPr>
          <a:xfrm>
            <a:off x="8067600" y="3636000"/>
            <a:ext cx="3492000" cy="2124000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/>
            </a:lvl1pPr>
          </a:lstStyle>
          <a:p>
            <a:r>
              <a:rPr lang="en-GB"/>
              <a:t>Picture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129580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4" hasCustomPrompt="1"/>
          </p:nvPr>
        </p:nvSpPr>
        <p:spPr>
          <a:xfrm>
            <a:off x="648000" y="1980000"/>
            <a:ext cx="10908000" cy="3780000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/>
            </a:lvl1pPr>
          </a:lstStyle>
          <a:p>
            <a:r>
              <a:rPr lang="en-GB"/>
              <a:t>Picture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6600" y="397565"/>
            <a:ext cx="7200000" cy="943998"/>
          </a:xfrm>
        </p:spPr>
        <p:txBody>
          <a:bodyPr>
            <a:noAutofit/>
          </a:bodyPr>
          <a:lstStyle>
            <a:lvl1pPr algn="ctr">
              <a:defRPr sz="3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CCD3-0010-4FBA-B965-2126ADC31932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2496600" y="1485578"/>
            <a:ext cx="7200000" cy="360446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b="1">
                <a:solidFill>
                  <a:srgbClr val="8B8A8D"/>
                </a:solidFill>
              </a:defRPr>
            </a:lvl1pPr>
            <a:lvl2pPr marL="257191" indent="0">
              <a:buFontTx/>
              <a:buNone/>
              <a:defRPr b="1">
                <a:solidFill>
                  <a:schemeClr val="accent4"/>
                </a:solidFill>
              </a:defRPr>
            </a:lvl2pPr>
            <a:lvl3pPr marL="514382" indent="0">
              <a:buFontTx/>
              <a:buNone/>
              <a:defRPr b="1">
                <a:solidFill>
                  <a:schemeClr val="accent4"/>
                </a:solidFill>
              </a:defRPr>
            </a:lvl3pPr>
            <a:lvl4pPr marL="771574" indent="0">
              <a:buFontTx/>
              <a:buNone/>
              <a:defRPr b="1">
                <a:solidFill>
                  <a:schemeClr val="accent4"/>
                </a:solidFill>
              </a:defRPr>
            </a:lvl4pPr>
            <a:lvl5pPr marL="1028765" indent="0">
              <a:buFontTx/>
              <a:buNone/>
              <a:defRPr b="1"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/>
              <a:t>Click to add subtitle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8936735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6600" y="397565"/>
            <a:ext cx="7200000" cy="943998"/>
          </a:xfrm>
        </p:spPr>
        <p:txBody>
          <a:bodyPr>
            <a:noAutofit/>
          </a:bodyPr>
          <a:lstStyle>
            <a:lvl1pPr algn="ctr">
              <a:defRPr sz="3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CCD3-0010-4FBA-B965-2126ADC31932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2496600" y="1485578"/>
            <a:ext cx="7200000" cy="360446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b="1">
                <a:solidFill>
                  <a:srgbClr val="8B8A8D"/>
                </a:solidFill>
              </a:defRPr>
            </a:lvl1pPr>
            <a:lvl2pPr marL="257191" indent="0">
              <a:buFontTx/>
              <a:buNone/>
              <a:defRPr b="1">
                <a:solidFill>
                  <a:schemeClr val="accent4"/>
                </a:solidFill>
              </a:defRPr>
            </a:lvl2pPr>
            <a:lvl3pPr marL="514382" indent="0">
              <a:buFontTx/>
              <a:buNone/>
              <a:defRPr b="1">
                <a:solidFill>
                  <a:schemeClr val="accent4"/>
                </a:solidFill>
              </a:defRPr>
            </a:lvl3pPr>
            <a:lvl4pPr marL="771574" indent="0">
              <a:buFontTx/>
              <a:buNone/>
              <a:defRPr b="1">
                <a:solidFill>
                  <a:schemeClr val="accent4"/>
                </a:solidFill>
              </a:defRPr>
            </a:lvl4pPr>
            <a:lvl5pPr marL="1028765" indent="0">
              <a:buFontTx/>
              <a:buNone/>
              <a:defRPr b="1"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/>
              <a:t>Click to add subtitle</a:t>
            </a:r>
            <a:endParaRPr lang="en-GB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 hasCustomPrompt="1"/>
          </p:nvPr>
        </p:nvSpPr>
        <p:spPr>
          <a:xfrm>
            <a:off x="2407371" y="1989634"/>
            <a:ext cx="1746000" cy="1980000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/>
            </a:lvl1pPr>
          </a:lstStyle>
          <a:p>
            <a:r>
              <a:rPr lang="en-GB"/>
              <a:t>Picture</a:t>
            </a:r>
            <a:endParaRPr lang="en-GB" dirty="0"/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5" hasCustomPrompt="1"/>
          </p:nvPr>
        </p:nvSpPr>
        <p:spPr>
          <a:xfrm>
            <a:off x="4368800" y="1989634"/>
            <a:ext cx="3489325" cy="3024000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/>
            </a:lvl1pPr>
          </a:lstStyle>
          <a:p>
            <a:r>
              <a:rPr lang="en-GB"/>
              <a:t>Picture</a:t>
            </a:r>
            <a:endParaRPr lang="en-GB" dirty="0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6" hasCustomPrompt="1"/>
          </p:nvPr>
        </p:nvSpPr>
        <p:spPr>
          <a:xfrm>
            <a:off x="8064000" y="1989634"/>
            <a:ext cx="2556000" cy="1980000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/>
            </a:lvl1pPr>
          </a:lstStyle>
          <a:p>
            <a:r>
              <a:rPr lang="en-GB"/>
              <a:t>Picture</a:t>
            </a:r>
            <a:endParaRPr lang="en-GB" dirty="0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7" hasCustomPrompt="1"/>
          </p:nvPr>
        </p:nvSpPr>
        <p:spPr>
          <a:xfrm>
            <a:off x="8064000" y="4149874"/>
            <a:ext cx="1692000" cy="1332000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/>
            </a:lvl1pPr>
          </a:lstStyle>
          <a:p>
            <a:r>
              <a:rPr lang="en-GB"/>
              <a:t>Picture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5540998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and Heading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5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5175" cy="6859588"/>
          </a:xfrm>
          <a:noFill/>
        </p:spPr>
        <p:txBody>
          <a:bodyPr anchor="ctr" anchorCtr="0"/>
          <a:lstStyle>
            <a:lvl1pPr marL="0" indent="0" algn="ctr">
              <a:buNone/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/>
              <a:t>Insert picture by using Nordea Image Bank button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00" y="333450"/>
            <a:ext cx="7200000" cy="1009078"/>
          </a:xfrm>
        </p:spPr>
        <p:txBody>
          <a:bodyPr>
            <a:noAutofit/>
          </a:bodyPr>
          <a:lstStyle>
            <a:lvl1pPr>
              <a:defRPr sz="30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8000" y="1510482"/>
            <a:ext cx="7200000" cy="685243"/>
          </a:xfrm>
        </p:spPr>
        <p:txBody>
          <a:bodyPr>
            <a:noAutofit/>
          </a:bodyPr>
          <a:lstStyle>
            <a:lvl1pPr marL="0" indent="0" algn="l">
              <a:buNone/>
              <a:defRPr b="1">
                <a:solidFill>
                  <a:schemeClr val="tx2"/>
                </a:solidFill>
              </a:defRPr>
            </a:lvl1pPr>
            <a:lvl2pPr marL="5443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7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31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75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1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63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107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5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rgbClr val="8B8A8D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rgbClr val="8B8A8D"/>
                </a:solidFill>
              </a:defRPr>
            </a:lvl1pPr>
          </a:lstStyle>
          <a:p>
            <a:fld id="{D14BCCD3-0010-4FBA-B965-2126ADC31932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29" name="Line"/>
          <p:cNvCxnSpPr/>
          <p:nvPr userDrawn="1"/>
        </p:nvCxnSpPr>
        <p:spPr>
          <a:xfrm>
            <a:off x="648000" y="6318000"/>
            <a:ext cx="10893600" cy="0"/>
          </a:xfrm>
          <a:prstGeom prst="line">
            <a:avLst/>
          </a:prstGeom>
          <a:ln w="9525">
            <a:solidFill>
              <a:srgbClr val="8B8A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Logotype"/>
          <p:cNvGrpSpPr/>
          <p:nvPr userDrawn="1"/>
        </p:nvGrpSpPr>
        <p:grpSpPr>
          <a:xfrm>
            <a:off x="10689465" y="6389301"/>
            <a:ext cx="863687" cy="180102"/>
            <a:chOff x="9501453" y="6148765"/>
            <a:chExt cx="2047875" cy="427037"/>
          </a:xfrm>
        </p:grpSpPr>
        <p:sp>
          <p:nvSpPr>
            <p:cNvPr id="16" name="Freeform 5"/>
            <p:cNvSpPr>
              <a:spLocks noEditPoints="1"/>
            </p:cNvSpPr>
            <p:nvPr userDrawn="1"/>
          </p:nvSpPr>
          <p:spPr bwMode="auto">
            <a:xfrm>
              <a:off x="11206428" y="6231315"/>
              <a:ext cx="342900" cy="344487"/>
            </a:xfrm>
            <a:custGeom>
              <a:avLst/>
              <a:gdLst>
                <a:gd name="T0" fmla="*/ 43 w 91"/>
                <a:gd name="T1" fmla="*/ 2 h 91"/>
                <a:gd name="T2" fmla="*/ 2 w 91"/>
                <a:gd name="T3" fmla="*/ 44 h 91"/>
                <a:gd name="T4" fmla="*/ 46 w 91"/>
                <a:gd name="T5" fmla="*/ 91 h 91"/>
                <a:gd name="T6" fmla="*/ 74 w 91"/>
                <a:gd name="T7" fmla="*/ 77 h 91"/>
                <a:gd name="T8" fmla="*/ 74 w 91"/>
                <a:gd name="T9" fmla="*/ 90 h 91"/>
                <a:gd name="T10" fmla="*/ 91 w 91"/>
                <a:gd name="T11" fmla="*/ 90 h 91"/>
                <a:gd name="T12" fmla="*/ 91 w 91"/>
                <a:gd name="T13" fmla="*/ 47 h 91"/>
                <a:gd name="T14" fmla="*/ 43 w 91"/>
                <a:gd name="T15" fmla="*/ 2 h 91"/>
                <a:gd name="T16" fmla="*/ 72 w 91"/>
                <a:gd name="T17" fmla="*/ 48 h 91"/>
                <a:gd name="T18" fmla="*/ 43 w 91"/>
                <a:gd name="T19" fmla="*/ 72 h 91"/>
                <a:gd name="T20" fmla="*/ 21 w 91"/>
                <a:gd name="T21" fmla="*/ 50 h 91"/>
                <a:gd name="T22" fmla="*/ 46 w 91"/>
                <a:gd name="T23" fmla="*/ 21 h 91"/>
                <a:gd name="T24" fmla="*/ 72 w 91"/>
                <a:gd name="T25" fmla="*/ 45 h 91"/>
                <a:gd name="T26" fmla="*/ 72 w 91"/>
                <a:gd name="T27" fmla="*/ 48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1" h="91">
                  <a:moveTo>
                    <a:pt x="43" y="2"/>
                  </a:moveTo>
                  <a:cubicBezTo>
                    <a:pt x="21" y="4"/>
                    <a:pt x="3" y="22"/>
                    <a:pt x="2" y="44"/>
                  </a:cubicBezTo>
                  <a:cubicBezTo>
                    <a:pt x="0" y="70"/>
                    <a:pt x="21" y="91"/>
                    <a:pt x="46" y="91"/>
                  </a:cubicBezTo>
                  <a:cubicBezTo>
                    <a:pt x="56" y="91"/>
                    <a:pt x="68" y="87"/>
                    <a:pt x="74" y="77"/>
                  </a:cubicBezTo>
                  <a:cubicBezTo>
                    <a:pt x="74" y="90"/>
                    <a:pt x="74" y="90"/>
                    <a:pt x="74" y="90"/>
                  </a:cubicBezTo>
                  <a:cubicBezTo>
                    <a:pt x="91" y="90"/>
                    <a:pt x="91" y="90"/>
                    <a:pt x="91" y="90"/>
                  </a:cubicBezTo>
                  <a:cubicBezTo>
                    <a:pt x="91" y="47"/>
                    <a:pt x="91" y="47"/>
                    <a:pt x="91" y="47"/>
                  </a:cubicBezTo>
                  <a:cubicBezTo>
                    <a:pt x="91" y="20"/>
                    <a:pt x="69" y="0"/>
                    <a:pt x="43" y="2"/>
                  </a:cubicBezTo>
                  <a:close/>
                  <a:moveTo>
                    <a:pt x="72" y="48"/>
                  </a:moveTo>
                  <a:cubicBezTo>
                    <a:pt x="71" y="63"/>
                    <a:pt x="58" y="74"/>
                    <a:pt x="43" y="72"/>
                  </a:cubicBezTo>
                  <a:cubicBezTo>
                    <a:pt x="32" y="71"/>
                    <a:pt x="22" y="61"/>
                    <a:pt x="21" y="50"/>
                  </a:cubicBezTo>
                  <a:cubicBezTo>
                    <a:pt x="19" y="34"/>
                    <a:pt x="31" y="21"/>
                    <a:pt x="46" y="21"/>
                  </a:cubicBezTo>
                  <a:cubicBezTo>
                    <a:pt x="60" y="21"/>
                    <a:pt x="71" y="32"/>
                    <a:pt x="72" y="45"/>
                  </a:cubicBezTo>
                  <a:lnTo>
                    <a:pt x="72" y="48"/>
                  </a:lnTo>
                  <a:close/>
                </a:path>
              </a:pathLst>
            </a:custGeom>
            <a:solidFill>
              <a:srgbClr val="000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6"/>
            <p:cNvSpPr>
              <a:spLocks noEditPoints="1"/>
            </p:cNvSpPr>
            <p:nvPr userDrawn="1"/>
          </p:nvSpPr>
          <p:spPr bwMode="auto">
            <a:xfrm>
              <a:off x="10849241" y="6236077"/>
              <a:ext cx="334963" cy="339725"/>
            </a:xfrm>
            <a:custGeom>
              <a:avLst/>
              <a:gdLst>
                <a:gd name="T0" fmla="*/ 44 w 89"/>
                <a:gd name="T1" fmla="*/ 1 h 90"/>
                <a:gd name="T2" fmla="*/ 0 w 89"/>
                <a:gd name="T3" fmla="*/ 46 h 90"/>
                <a:gd name="T4" fmla="*/ 45 w 89"/>
                <a:gd name="T5" fmla="*/ 90 h 90"/>
                <a:gd name="T6" fmla="*/ 86 w 89"/>
                <a:gd name="T7" fmla="*/ 63 h 90"/>
                <a:gd name="T8" fmla="*/ 69 w 89"/>
                <a:gd name="T9" fmla="*/ 58 h 90"/>
                <a:gd name="T10" fmla="*/ 50 w 89"/>
                <a:gd name="T11" fmla="*/ 72 h 90"/>
                <a:gd name="T12" fmla="*/ 22 w 89"/>
                <a:gd name="T13" fmla="*/ 59 h 90"/>
                <a:gd name="T14" fmla="*/ 89 w 89"/>
                <a:gd name="T15" fmla="*/ 41 h 90"/>
                <a:gd name="T16" fmla="*/ 44 w 89"/>
                <a:gd name="T17" fmla="*/ 1 h 90"/>
                <a:gd name="T18" fmla="*/ 19 w 89"/>
                <a:gd name="T19" fmla="*/ 44 h 90"/>
                <a:gd name="T20" fmla="*/ 36 w 89"/>
                <a:gd name="T21" fmla="*/ 19 h 90"/>
                <a:gd name="T22" fmla="*/ 67 w 89"/>
                <a:gd name="T23" fmla="*/ 31 h 90"/>
                <a:gd name="T24" fmla="*/ 19 w 89"/>
                <a:gd name="T25" fmla="*/ 4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9" h="90">
                  <a:moveTo>
                    <a:pt x="44" y="1"/>
                  </a:moveTo>
                  <a:cubicBezTo>
                    <a:pt x="20" y="2"/>
                    <a:pt x="0" y="20"/>
                    <a:pt x="0" y="46"/>
                  </a:cubicBezTo>
                  <a:cubicBezTo>
                    <a:pt x="0" y="70"/>
                    <a:pt x="20" y="90"/>
                    <a:pt x="45" y="90"/>
                  </a:cubicBezTo>
                  <a:cubicBezTo>
                    <a:pt x="62" y="90"/>
                    <a:pt x="79" y="80"/>
                    <a:pt x="86" y="63"/>
                  </a:cubicBezTo>
                  <a:cubicBezTo>
                    <a:pt x="69" y="58"/>
                    <a:pt x="69" y="58"/>
                    <a:pt x="69" y="58"/>
                  </a:cubicBezTo>
                  <a:cubicBezTo>
                    <a:pt x="66" y="65"/>
                    <a:pt x="58" y="71"/>
                    <a:pt x="50" y="72"/>
                  </a:cubicBezTo>
                  <a:cubicBezTo>
                    <a:pt x="38" y="75"/>
                    <a:pt x="26" y="67"/>
                    <a:pt x="22" y="59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7" y="24"/>
                    <a:pt x="72" y="0"/>
                    <a:pt x="44" y="1"/>
                  </a:cubicBezTo>
                  <a:close/>
                  <a:moveTo>
                    <a:pt x="19" y="44"/>
                  </a:moveTo>
                  <a:cubicBezTo>
                    <a:pt x="19" y="34"/>
                    <a:pt x="24" y="24"/>
                    <a:pt x="36" y="19"/>
                  </a:cubicBezTo>
                  <a:cubicBezTo>
                    <a:pt x="50" y="14"/>
                    <a:pt x="62" y="21"/>
                    <a:pt x="67" y="31"/>
                  </a:cubicBezTo>
                  <a:lnTo>
                    <a:pt x="19" y="44"/>
                  </a:lnTo>
                  <a:close/>
                </a:path>
              </a:pathLst>
            </a:custGeom>
            <a:solidFill>
              <a:srgbClr val="000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7"/>
            <p:cNvSpPr>
              <a:spLocks/>
            </p:cNvSpPr>
            <p:nvPr userDrawn="1"/>
          </p:nvSpPr>
          <p:spPr bwMode="auto">
            <a:xfrm>
              <a:off x="10292028" y="6239252"/>
              <a:ext cx="166688" cy="333375"/>
            </a:xfrm>
            <a:custGeom>
              <a:avLst/>
              <a:gdLst>
                <a:gd name="T0" fmla="*/ 44 w 44"/>
                <a:gd name="T1" fmla="*/ 18 h 88"/>
                <a:gd name="T2" fmla="*/ 44 w 44"/>
                <a:gd name="T3" fmla="*/ 0 h 88"/>
                <a:gd name="T4" fmla="*/ 19 w 44"/>
                <a:gd name="T5" fmla="*/ 13 h 88"/>
                <a:gd name="T6" fmla="*/ 19 w 44"/>
                <a:gd name="T7" fmla="*/ 3 h 88"/>
                <a:gd name="T8" fmla="*/ 0 w 44"/>
                <a:gd name="T9" fmla="*/ 3 h 88"/>
                <a:gd name="T10" fmla="*/ 0 w 44"/>
                <a:gd name="T11" fmla="*/ 44 h 88"/>
                <a:gd name="T12" fmla="*/ 0 w 44"/>
                <a:gd name="T13" fmla="*/ 88 h 88"/>
                <a:gd name="T14" fmla="*/ 20 w 44"/>
                <a:gd name="T15" fmla="*/ 88 h 88"/>
                <a:gd name="T16" fmla="*/ 20 w 44"/>
                <a:gd name="T17" fmla="*/ 46 h 88"/>
                <a:gd name="T18" fmla="*/ 44 w 44"/>
                <a:gd name="T19" fmla="*/ 1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88">
                  <a:moveTo>
                    <a:pt x="44" y="18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28" y="0"/>
                    <a:pt x="22" y="8"/>
                    <a:pt x="19" y="1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20" y="88"/>
                    <a:pt x="20" y="88"/>
                    <a:pt x="20" y="88"/>
                  </a:cubicBezTo>
                  <a:cubicBezTo>
                    <a:pt x="20" y="62"/>
                    <a:pt x="20" y="62"/>
                    <a:pt x="20" y="46"/>
                  </a:cubicBezTo>
                  <a:cubicBezTo>
                    <a:pt x="20" y="26"/>
                    <a:pt x="31" y="19"/>
                    <a:pt x="44" y="18"/>
                  </a:cubicBezTo>
                  <a:close/>
                </a:path>
              </a:pathLst>
            </a:custGeom>
            <a:solidFill>
              <a:srgbClr val="000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8"/>
            <p:cNvSpPr>
              <a:spLocks/>
            </p:cNvSpPr>
            <p:nvPr userDrawn="1"/>
          </p:nvSpPr>
          <p:spPr bwMode="auto">
            <a:xfrm>
              <a:off x="9501453" y="6182102"/>
              <a:ext cx="369888" cy="390525"/>
            </a:xfrm>
            <a:custGeom>
              <a:avLst/>
              <a:gdLst>
                <a:gd name="T0" fmla="*/ 185 w 233"/>
                <a:gd name="T1" fmla="*/ 165 h 246"/>
                <a:gd name="T2" fmla="*/ 48 w 233"/>
                <a:gd name="T3" fmla="*/ 0 h 246"/>
                <a:gd name="T4" fmla="*/ 0 w 233"/>
                <a:gd name="T5" fmla="*/ 0 h 246"/>
                <a:gd name="T6" fmla="*/ 0 w 233"/>
                <a:gd name="T7" fmla="*/ 246 h 246"/>
                <a:gd name="T8" fmla="*/ 50 w 233"/>
                <a:gd name="T9" fmla="*/ 246 h 246"/>
                <a:gd name="T10" fmla="*/ 50 w 233"/>
                <a:gd name="T11" fmla="*/ 81 h 246"/>
                <a:gd name="T12" fmla="*/ 190 w 233"/>
                <a:gd name="T13" fmla="*/ 246 h 246"/>
                <a:gd name="T14" fmla="*/ 233 w 233"/>
                <a:gd name="T15" fmla="*/ 246 h 246"/>
                <a:gd name="T16" fmla="*/ 233 w 233"/>
                <a:gd name="T17" fmla="*/ 0 h 246"/>
                <a:gd name="T18" fmla="*/ 185 w 233"/>
                <a:gd name="T19" fmla="*/ 0 h 246"/>
                <a:gd name="T20" fmla="*/ 185 w 233"/>
                <a:gd name="T21" fmla="*/ 165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3" h="246">
                  <a:moveTo>
                    <a:pt x="185" y="165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0" y="246"/>
                  </a:lnTo>
                  <a:lnTo>
                    <a:pt x="50" y="246"/>
                  </a:lnTo>
                  <a:lnTo>
                    <a:pt x="50" y="81"/>
                  </a:lnTo>
                  <a:lnTo>
                    <a:pt x="190" y="246"/>
                  </a:lnTo>
                  <a:lnTo>
                    <a:pt x="233" y="246"/>
                  </a:lnTo>
                  <a:lnTo>
                    <a:pt x="233" y="0"/>
                  </a:lnTo>
                  <a:lnTo>
                    <a:pt x="185" y="0"/>
                  </a:lnTo>
                  <a:lnTo>
                    <a:pt x="185" y="165"/>
                  </a:lnTo>
                  <a:close/>
                </a:path>
              </a:pathLst>
            </a:custGeom>
            <a:solidFill>
              <a:srgbClr val="000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9"/>
            <p:cNvSpPr>
              <a:spLocks noEditPoints="1"/>
            </p:cNvSpPr>
            <p:nvPr userDrawn="1"/>
          </p:nvSpPr>
          <p:spPr bwMode="auto">
            <a:xfrm>
              <a:off x="10461891" y="6148765"/>
              <a:ext cx="342900" cy="427037"/>
            </a:xfrm>
            <a:custGeom>
              <a:avLst/>
              <a:gdLst>
                <a:gd name="T0" fmla="*/ 91 w 91"/>
                <a:gd name="T1" fmla="*/ 0 h 113"/>
                <a:gd name="T2" fmla="*/ 73 w 91"/>
                <a:gd name="T3" fmla="*/ 0 h 113"/>
                <a:gd name="T4" fmla="*/ 73 w 91"/>
                <a:gd name="T5" fmla="*/ 34 h 113"/>
                <a:gd name="T6" fmla="*/ 43 w 91"/>
                <a:gd name="T7" fmla="*/ 24 h 113"/>
                <a:gd name="T8" fmla="*/ 2 w 91"/>
                <a:gd name="T9" fmla="*/ 66 h 113"/>
                <a:gd name="T10" fmla="*/ 46 w 91"/>
                <a:gd name="T11" fmla="*/ 113 h 113"/>
                <a:gd name="T12" fmla="*/ 74 w 91"/>
                <a:gd name="T13" fmla="*/ 101 h 113"/>
                <a:gd name="T14" fmla="*/ 74 w 91"/>
                <a:gd name="T15" fmla="*/ 112 h 113"/>
                <a:gd name="T16" fmla="*/ 91 w 91"/>
                <a:gd name="T17" fmla="*/ 112 h 113"/>
                <a:gd name="T18" fmla="*/ 91 w 91"/>
                <a:gd name="T19" fmla="*/ 69 h 113"/>
                <a:gd name="T20" fmla="*/ 91 w 91"/>
                <a:gd name="T21" fmla="*/ 69 h 113"/>
                <a:gd name="T22" fmla="*/ 91 w 91"/>
                <a:gd name="T23" fmla="*/ 68 h 113"/>
                <a:gd name="T24" fmla="*/ 91 w 91"/>
                <a:gd name="T25" fmla="*/ 0 h 113"/>
                <a:gd name="T26" fmla="*/ 72 w 91"/>
                <a:gd name="T27" fmla="*/ 70 h 113"/>
                <a:gd name="T28" fmla="*/ 43 w 91"/>
                <a:gd name="T29" fmla="*/ 94 h 113"/>
                <a:gd name="T30" fmla="*/ 21 w 91"/>
                <a:gd name="T31" fmla="*/ 72 h 113"/>
                <a:gd name="T32" fmla="*/ 46 w 91"/>
                <a:gd name="T33" fmla="*/ 43 h 113"/>
                <a:gd name="T34" fmla="*/ 72 w 91"/>
                <a:gd name="T35" fmla="*/ 67 h 113"/>
                <a:gd name="T36" fmla="*/ 72 w 91"/>
                <a:gd name="T37" fmla="*/ 7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1" h="113">
                  <a:moveTo>
                    <a:pt x="91" y="0"/>
                  </a:moveTo>
                  <a:cubicBezTo>
                    <a:pt x="73" y="0"/>
                    <a:pt x="73" y="0"/>
                    <a:pt x="73" y="0"/>
                  </a:cubicBezTo>
                  <a:cubicBezTo>
                    <a:pt x="73" y="34"/>
                    <a:pt x="73" y="34"/>
                    <a:pt x="73" y="34"/>
                  </a:cubicBezTo>
                  <a:cubicBezTo>
                    <a:pt x="68" y="28"/>
                    <a:pt x="55" y="23"/>
                    <a:pt x="43" y="24"/>
                  </a:cubicBezTo>
                  <a:cubicBezTo>
                    <a:pt x="21" y="26"/>
                    <a:pt x="3" y="44"/>
                    <a:pt x="2" y="66"/>
                  </a:cubicBezTo>
                  <a:cubicBezTo>
                    <a:pt x="0" y="92"/>
                    <a:pt x="21" y="113"/>
                    <a:pt x="46" y="113"/>
                  </a:cubicBezTo>
                  <a:cubicBezTo>
                    <a:pt x="56" y="113"/>
                    <a:pt x="69" y="109"/>
                    <a:pt x="74" y="101"/>
                  </a:cubicBezTo>
                  <a:cubicBezTo>
                    <a:pt x="74" y="112"/>
                    <a:pt x="74" y="112"/>
                    <a:pt x="74" y="112"/>
                  </a:cubicBezTo>
                  <a:cubicBezTo>
                    <a:pt x="91" y="112"/>
                    <a:pt x="91" y="112"/>
                    <a:pt x="91" y="112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91" y="68"/>
                    <a:pt x="91" y="68"/>
                    <a:pt x="91" y="68"/>
                  </a:cubicBezTo>
                  <a:lnTo>
                    <a:pt x="91" y="0"/>
                  </a:lnTo>
                  <a:close/>
                  <a:moveTo>
                    <a:pt x="72" y="70"/>
                  </a:moveTo>
                  <a:cubicBezTo>
                    <a:pt x="71" y="85"/>
                    <a:pt x="58" y="96"/>
                    <a:pt x="43" y="94"/>
                  </a:cubicBezTo>
                  <a:cubicBezTo>
                    <a:pt x="32" y="93"/>
                    <a:pt x="22" y="83"/>
                    <a:pt x="21" y="72"/>
                  </a:cubicBezTo>
                  <a:cubicBezTo>
                    <a:pt x="19" y="56"/>
                    <a:pt x="31" y="43"/>
                    <a:pt x="46" y="43"/>
                  </a:cubicBezTo>
                  <a:cubicBezTo>
                    <a:pt x="60" y="43"/>
                    <a:pt x="71" y="54"/>
                    <a:pt x="72" y="67"/>
                  </a:cubicBezTo>
                  <a:lnTo>
                    <a:pt x="72" y="70"/>
                  </a:lnTo>
                  <a:close/>
                </a:path>
              </a:pathLst>
            </a:custGeom>
            <a:solidFill>
              <a:srgbClr val="000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0"/>
            <p:cNvSpPr>
              <a:spLocks noEditPoints="1"/>
            </p:cNvSpPr>
            <p:nvPr userDrawn="1"/>
          </p:nvSpPr>
          <p:spPr bwMode="auto">
            <a:xfrm>
              <a:off x="9912616" y="6239252"/>
              <a:ext cx="338138" cy="336550"/>
            </a:xfrm>
            <a:custGeom>
              <a:avLst/>
              <a:gdLst>
                <a:gd name="T0" fmla="*/ 45 w 90"/>
                <a:gd name="T1" fmla="*/ 0 h 89"/>
                <a:gd name="T2" fmla="*/ 0 w 90"/>
                <a:gd name="T3" fmla="*/ 45 h 89"/>
                <a:gd name="T4" fmla="*/ 45 w 90"/>
                <a:gd name="T5" fmla="*/ 89 h 89"/>
                <a:gd name="T6" fmla="*/ 90 w 90"/>
                <a:gd name="T7" fmla="*/ 45 h 89"/>
                <a:gd name="T8" fmla="*/ 45 w 90"/>
                <a:gd name="T9" fmla="*/ 0 h 89"/>
                <a:gd name="T10" fmla="*/ 45 w 90"/>
                <a:gd name="T11" fmla="*/ 70 h 89"/>
                <a:gd name="T12" fmla="*/ 19 w 90"/>
                <a:gd name="T13" fmla="*/ 45 h 89"/>
                <a:gd name="T14" fmla="*/ 45 w 90"/>
                <a:gd name="T15" fmla="*/ 19 h 89"/>
                <a:gd name="T16" fmla="*/ 71 w 90"/>
                <a:gd name="T17" fmla="*/ 45 h 89"/>
                <a:gd name="T18" fmla="*/ 45 w 90"/>
                <a:gd name="T19" fmla="*/ 7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9">
                  <a:moveTo>
                    <a:pt x="45" y="0"/>
                  </a:moveTo>
                  <a:cubicBezTo>
                    <a:pt x="20" y="0"/>
                    <a:pt x="0" y="20"/>
                    <a:pt x="0" y="45"/>
                  </a:cubicBezTo>
                  <a:cubicBezTo>
                    <a:pt x="0" y="69"/>
                    <a:pt x="20" y="89"/>
                    <a:pt x="45" y="89"/>
                  </a:cubicBezTo>
                  <a:cubicBezTo>
                    <a:pt x="70" y="89"/>
                    <a:pt x="90" y="69"/>
                    <a:pt x="90" y="45"/>
                  </a:cubicBezTo>
                  <a:cubicBezTo>
                    <a:pt x="90" y="20"/>
                    <a:pt x="70" y="0"/>
                    <a:pt x="45" y="0"/>
                  </a:cubicBezTo>
                  <a:close/>
                  <a:moveTo>
                    <a:pt x="45" y="70"/>
                  </a:moveTo>
                  <a:cubicBezTo>
                    <a:pt x="31" y="70"/>
                    <a:pt x="19" y="59"/>
                    <a:pt x="19" y="45"/>
                  </a:cubicBezTo>
                  <a:cubicBezTo>
                    <a:pt x="19" y="30"/>
                    <a:pt x="31" y="19"/>
                    <a:pt x="45" y="19"/>
                  </a:cubicBezTo>
                  <a:cubicBezTo>
                    <a:pt x="59" y="19"/>
                    <a:pt x="71" y="30"/>
                    <a:pt x="71" y="45"/>
                  </a:cubicBezTo>
                  <a:cubicBezTo>
                    <a:pt x="71" y="59"/>
                    <a:pt x="59" y="70"/>
                    <a:pt x="45" y="70"/>
                  </a:cubicBezTo>
                  <a:close/>
                </a:path>
              </a:pathLst>
            </a:custGeom>
            <a:solidFill>
              <a:srgbClr val="000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32889395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00" y="1339200"/>
            <a:ext cx="7200000" cy="748800"/>
          </a:xfrm>
        </p:spPr>
        <p:txBody>
          <a:bodyPr>
            <a:noAutofit/>
          </a:bodyPr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8000" y="2133650"/>
            <a:ext cx="7200000" cy="360083"/>
          </a:xfrm>
        </p:spPr>
        <p:txBody>
          <a:bodyPr>
            <a:noAutofit/>
          </a:bodyPr>
          <a:lstStyle>
            <a:lvl1pPr marL="0" indent="0" algn="l">
              <a:buNone/>
              <a:defRPr b="1">
                <a:solidFill>
                  <a:schemeClr val="tx2"/>
                </a:solidFill>
              </a:defRPr>
            </a:lvl1pPr>
            <a:lvl2pPr marL="5443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7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31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75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1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63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107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5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648000" y="2592000"/>
            <a:ext cx="7200000" cy="216000"/>
          </a:xfrm>
        </p:spPr>
        <p:txBody>
          <a:bodyPr>
            <a:noAutofit/>
          </a:bodyPr>
          <a:lstStyle>
            <a:lvl1pPr marL="0" indent="0">
              <a:buNone/>
              <a:defRPr sz="1300">
                <a:solidFill>
                  <a:schemeClr val="tx2"/>
                </a:solidFill>
              </a:defRPr>
            </a:lvl1pPr>
            <a:lvl2pPr marL="257191" indent="0">
              <a:buNone/>
              <a:defRPr>
                <a:solidFill>
                  <a:schemeClr val="accent2"/>
                </a:solidFill>
              </a:defRPr>
            </a:lvl2pPr>
            <a:lvl3pPr marL="514382" indent="0">
              <a:buNone/>
              <a:defRPr>
                <a:solidFill>
                  <a:schemeClr val="accent2"/>
                </a:solidFill>
              </a:defRPr>
            </a:lvl3pPr>
            <a:lvl4pPr marL="771574" indent="0">
              <a:buNone/>
              <a:defRPr>
                <a:solidFill>
                  <a:schemeClr val="accent2"/>
                </a:solidFill>
              </a:defRPr>
            </a:lvl4pPr>
            <a:lvl5pPr marL="1028765" indent="0">
              <a:buNone/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GB"/>
              <a:t>Name, title</a:t>
            </a:r>
            <a:endParaRPr lang="en-GB" dirty="0"/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14" hasCustomPrompt="1"/>
          </p:nvPr>
        </p:nvSpPr>
        <p:spPr>
          <a:xfrm>
            <a:off x="648000" y="2844000"/>
            <a:ext cx="7200000" cy="216000"/>
          </a:xfrm>
        </p:spPr>
        <p:txBody>
          <a:bodyPr>
            <a:noAutofit/>
          </a:bodyPr>
          <a:lstStyle>
            <a:lvl1pPr marL="0" indent="0">
              <a:buNone/>
              <a:defRPr sz="1300">
                <a:solidFill>
                  <a:schemeClr val="tx2"/>
                </a:solidFill>
              </a:defRPr>
            </a:lvl1pPr>
            <a:lvl2pPr marL="257191" indent="0">
              <a:buNone/>
              <a:defRPr>
                <a:solidFill>
                  <a:schemeClr val="accent2"/>
                </a:solidFill>
              </a:defRPr>
            </a:lvl2pPr>
            <a:lvl3pPr marL="514382" indent="0">
              <a:buNone/>
              <a:defRPr>
                <a:solidFill>
                  <a:schemeClr val="accent2"/>
                </a:solidFill>
              </a:defRPr>
            </a:lvl3pPr>
            <a:lvl4pPr marL="771574" indent="0">
              <a:buNone/>
              <a:defRPr>
                <a:solidFill>
                  <a:schemeClr val="accent2"/>
                </a:solidFill>
              </a:defRPr>
            </a:lvl4pPr>
            <a:lvl5pPr marL="1028765" indent="0">
              <a:buNone/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GB"/>
              <a:t>Date</a:t>
            </a:r>
            <a:endParaRPr lang="en-GB" dirty="0"/>
          </a:p>
        </p:txBody>
      </p:sp>
      <p:grpSp>
        <p:nvGrpSpPr>
          <p:cNvPr id="10" name="Pulse"/>
          <p:cNvGrpSpPr/>
          <p:nvPr userDrawn="1"/>
        </p:nvGrpSpPr>
        <p:grpSpPr>
          <a:xfrm>
            <a:off x="8751888" y="3030538"/>
            <a:ext cx="3446462" cy="3490913"/>
            <a:chOff x="8751888" y="3030538"/>
            <a:chExt cx="3446462" cy="3490913"/>
          </a:xfrm>
          <a:solidFill>
            <a:schemeClr val="accent1"/>
          </a:solidFill>
        </p:grpSpPr>
        <p:sp>
          <p:nvSpPr>
            <p:cNvPr id="11" name="Freeform 5"/>
            <p:cNvSpPr>
              <a:spLocks/>
            </p:cNvSpPr>
            <p:nvPr userDrawn="1"/>
          </p:nvSpPr>
          <p:spPr bwMode="auto">
            <a:xfrm>
              <a:off x="9196388" y="3902076"/>
              <a:ext cx="449263" cy="1120775"/>
            </a:xfrm>
            <a:custGeom>
              <a:avLst/>
              <a:gdLst>
                <a:gd name="T0" fmla="*/ 71 w 142"/>
                <a:gd name="T1" fmla="*/ 355 h 355"/>
                <a:gd name="T2" fmla="*/ 71 w 142"/>
                <a:gd name="T3" fmla="*/ 355 h 355"/>
                <a:gd name="T4" fmla="*/ 0 w 142"/>
                <a:gd name="T5" fmla="*/ 284 h 355"/>
                <a:gd name="T6" fmla="*/ 0 w 142"/>
                <a:gd name="T7" fmla="*/ 71 h 355"/>
                <a:gd name="T8" fmla="*/ 71 w 142"/>
                <a:gd name="T9" fmla="*/ 0 h 355"/>
                <a:gd name="T10" fmla="*/ 142 w 142"/>
                <a:gd name="T11" fmla="*/ 71 h 355"/>
                <a:gd name="T12" fmla="*/ 142 w 142"/>
                <a:gd name="T13" fmla="*/ 284 h 355"/>
                <a:gd name="T14" fmla="*/ 71 w 142"/>
                <a:gd name="T15" fmla="*/ 355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2" h="355">
                  <a:moveTo>
                    <a:pt x="71" y="355"/>
                  </a:moveTo>
                  <a:cubicBezTo>
                    <a:pt x="71" y="355"/>
                    <a:pt x="71" y="355"/>
                    <a:pt x="71" y="355"/>
                  </a:cubicBezTo>
                  <a:cubicBezTo>
                    <a:pt x="32" y="355"/>
                    <a:pt x="0" y="323"/>
                    <a:pt x="0" y="284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32"/>
                    <a:pt x="32" y="0"/>
                    <a:pt x="71" y="0"/>
                  </a:cubicBezTo>
                  <a:cubicBezTo>
                    <a:pt x="110" y="0"/>
                    <a:pt x="142" y="32"/>
                    <a:pt x="142" y="71"/>
                  </a:cubicBezTo>
                  <a:cubicBezTo>
                    <a:pt x="142" y="284"/>
                    <a:pt x="142" y="284"/>
                    <a:pt x="142" y="284"/>
                  </a:cubicBezTo>
                  <a:cubicBezTo>
                    <a:pt x="142" y="323"/>
                    <a:pt x="110" y="355"/>
                    <a:pt x="71" y="3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8751888" y="4551363"/>
              <a:ext cx="265113" cy="449263"/>
            </a:xfrm>
            <a:custGeom>
              <a:avLst/>
              <a:gdLst>
                <a:gd name="T0" fmla="*/ 42 w 84"/>
                <a:gd name="T1" fmla="*/ 142 h 142"/>
                <a:gd name="T2" fmla="*/ 42 w 84"/>
                <a:gd name="T3" fmla="*/ 142 h 142"/>
                <a:gd name="T4" fmla="*/ 0 w 84"/>
                <a:gd name="T5" fmla="*/ 99 h 142"/>
                <a:gd name="T6" fmla="*/ 0 w 84"/>
                <a:gd name="T7" fmla="*/ 42 h 142"/>
                <a:gd name="T8" fmla="*/ 42 w 84"/>
                <a:gd name="T9" fmla="*/ 0 h 142"/>
                <a:gd name="T10" fmla="*/ 84 w 84"/>
                <a:gd name="T11" fmla="*/ 42 h 142"/>
                <a:gd name="T12" fmla="*/ 84 w 84"/>
                <a:gd name="T13" fmla="*/ 99 h 142"/>
                <a:gd name="T14" fmla="*/ 42 w 84"/>
                <a:gd name="T15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" h="142">
                  <a:moveTo>
                    <a:pt x="42" y="142"/>
                  </a:moveTo>
                  <a:cubicBezTo>
                    <a:pt x="42" y="142"/>
                    <a:pt x="42" y="142"/>
                    <a:pt x="42" y="142"/>
                  </a:cubicBezTo>
                  <a:cubicBezTo>
                    <a:pt x="18" y="142"/>
                    <a:pt x="0" y="123"/>
                    <a:pt x="0" y="99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19"/>
                    <a:pt x="18" y="0"/>
                    <a:pt x="42" y="0"/>
                  </a:cubicBezTo>
                  <a:cubicBezTo>
                    <a:pt x="65" y="0"/>
                    <a:pt x="84" y="19"/>
                    <a:pt x="84" y="42"/>
                  </a:cubicBezTo>
                  <a:cubicBezTo>
                    <a:pt x="84" y="99"/>
                    <a:pt x="84" y="99"/>
                    <a:pt x="84" y="99"/>
                  </a:cubicBezTo>
                  <a:cubicBezTo>
                    <a:pt x="84" y="123"/>
                    <a:pt x="65" y="142"/>
                    <a:pt x="42" y="14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11436350" y="4529138"/>
              <a:ext cx="449263" cy="1117600"/>
            </a:xfrm>
            <a:custGeom>
              <a:avLst/>
              <a:gdLst>
                <a:gd name="T0" fmla="*/ 71 w 142"/>
                <a:gd name="T1" fmla="*/ 354 h 354"/>
                <a:gd name="T2" fmla="*/ 71 w 142"/>
                <a:gd name="T3" fmla="*/ 354 h 354"/>
                <a:gd name="T4" fmla="*/ 0 w 142"/>
                <a:gd name="T5" fmla="*/ 283 h 354"/>
                <a:gd name="T6" fmla="*/ 0 w 142"/>
                <a:gd name="T7" fmla="*/ 71 h 354"/>
                <a:gd name="T8" fmla="*/ 71 w 142"/>
                <a:gd name="T9" fmla="*/ 0 h 354"/>
                <a:gd name="T10" fmla="*/ 142 w 142"/>
                <a:gd name="T11" fmla="*/ 71 h 354"/>
                <a:gd name="T12" fmla="*/ 142 w 142"/>
                <a:gd name="T13" fmla="*/ 283 h 354"/>
                <a:gd name="T14" fmla="*/ 71 w 142"/>
                <a:gd name="T15" fmla="*/ 354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2" h="354">
                  <a:moveTo>
                    <a:pt x="71" y="354"/>
                  </a:moveTo>
                  <a:cubicBezTo>
                    <a:pt x="71" y="354"/>
                    <a:pt x="71" y="354"/>
                    <a:pt x="71" y="354"/>
                  </a:cubicBezTo>
                  <a:cubicBezTo>
                    <a:pt x="32" y="354"/>
                    <a:pt x="0" y="322"/>
                    <a:pt x="0" y="283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32"/>
                    <a:pt x="32" y="0"/>
                    <a:pt x="71" y="0"/>
                  </a:cubicBezTo>
                  <a:cubicBezTo>
                    <a:pt x="110" y="0"/>
                    <a:pt x="142" y="32"/>
                    <a:pt x="142" y="71"/>
                  </a:cubicBezTo>
                  <a:cubicBezTo>
                    <a:pt x="142" y="283"/>
                    <a:pt x="142" y="283"/>
                    <a:pt x="142" y="283"/>
                  </a:cubicBezTo>
                  <a:cubicBezTo>
                    <a:pt x="142" y="322"/>
                    <a:pt x="110" y="354"/>
                    <a:pt x="71" y="35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" name="Freeform 8"/>
            <p:cNvSpPr>
              <a:spLocks/>
            </p:cNvSpPr>
            <p:nvPr userDrawn="1"/>
          </p:nvSpPr>
          <p:spPr bwMode="auto">
            <a:xfrm>
              <a:off x="9869488" y="3030538"/>
              <a:ext cx="560388" cy="2506663"/>
            </a:xfrm>
            <a:custGeom>
              <a:avLst/>
              <a:gdLst>
                <a:gd name="T0" fmla="*/ 88 w 177"/>
                <a:gd name="T1" fmla="*/ 794 h 794"/>
                <a:gd name="T2" fmla="*/ 88 w 177"/>
                <a:gd name="T3" fmla="*/ 794 h 794"/>
                <a:gd name="T4" fmla="*/ 0 w 177"/>
                <a:gd name="T5" fmla="*/ 705 h 794"/>
                <a:gd name="T6" fmla="*/ 0 w 177"/>
                <a:gd name="T7" fmla="*/ 89 h 794"/>
                <a:gd name="T8" fmla="*/ 88 w 177"/>
                <a:gd name="T9" fmla="*/ 0 h 794"/>
                <a:gd name="T10" fmla="*/ 177 w 177"/>
                <a:gd name="T11" fmla="*/ 89 h 794"/>
                <a:gd name="T12" fmla="*/ 177 w 177"/>
                <a:gd name="T13" fmla="*/ 705 h 794"/>
                <a:gd name="T14" fmla="*/ 88 w 177"/>
                <a:gd name="T15" fmla="*/ 794 h 7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7" h="794">
                  <a:moveTo>
                    <a:pt x="88" y="794"/>
                  </a:moveTo>
                  <a:cubicBezTo>
                    <a:pt x="88" y="794"/>
                    <a:pt x="88" y="794"/>
                    <a:pt x="88" y="794"/>
                  </a:cubicBezTo>
                  <a:cubicBezTo>
                    <a:pt x="40" y="794"/>
                    <a:pt x="0" y="754"/>
                    <a:pt x="0" y="705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40"/>
                    <a:pt x="40" y="0"/>
                    <a:pt x="88" y="0"/>
                  </a:cubicBezTo>
                  <a:cubicBezTo>
                    <a:pt x="137" y="0"/>
                    <a:pt x="177" y="40"/>
                    <a:pt x="177" y="89"/>
                  </a:cubicBezTo>
                  <a:cubicBezTo>
                    <a:pt x="177" y="705"/>
                    <a:pt x="177" y="705"/>
                    <a:pt x="177" y="705"/>
                  </a:cubicBezTo>
                  <a:cubicBezTo>
                    <a:pt x="177" y="754"/>
                    <a:pt x="137" y="794"/>
                    <a:pt x="88" y="79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" name="Freeform 9"/>
            <p:cNvSpPr>
              <a:spLocks/>
            </p:cNvSpPr>
            <p:nvPr userDrawn="1"/>
          </p:nvSpPr>
          <p:spPr bwMode="auto">
            <a:xfrm>
              <a:off x="10653713" y="4014788"/>
              <a:ext cx="558800" cy="2506663"/>
            </a:xfrm>
            <a:custGeom>
              <a:avLst/>
              <a:gdLst>
                <a:gd name="T0" fmla="*/ 88 w 177"/>
                <a:gd name="T1" fmla="*/ 794 h 794"/>
                <a:gd name="T2" fmla="*/ 88 w 177"/>
                <a:gd name="T3" fmla="*/ 794 h 794"/>
                <a:gd name="T4" fmla="*/ 0 w 177"/>
                <a:gd name="T5" fmla="*/ 705 h 794"/>
                <a:gd name="T6" fmla="*/ 0 w 177"/>
                <a:gd name="T7" fmla="*/ 88 h 794"/>
                <a:gd name="T8" fmla="*/ 88 w 177"/>
                <a:gd name="T9" fmla="*/ 0 h 794"/>
                <a:gd name="T10" fmla="*/ 177 w 177"/>
                <a:gd name="T11" fmla="*/ 88 h 794"/>
                <a:gd name="T12" fmla="*/ 177 w 177"/>
                <a:gd name="T13" fmla="*/ 705 h 794"/>
                <a:gd name="T14" fmla="*/ 88 w 177"/>
                <a:gd name="T15" fmla="*/ 794 h 7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7" h="794">
                  <a:moveTo>
                    <a:pt x="88" y="794"/>
                  </a:moveTo>
                  <a:cubicBezTo>
                    <a:pt x="88" y="794"/>
                    <a:pt x="88" y="794"/>
                    <a:pt x="88" y="794"/>
                  </a:cubicBezTo>
                  <a:cubicBezTo>
                    <a:pt x="40" y="794"/>
                    <a:pt x="0" y="754"/>
                    <a:pt x="0" y="705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40"/>
                    <a:pt x="40" y="0"/>
                    <a:pt x="88" y="0"/>
                  </a:cubicBezTo>
                  <a:cubicBezTo>
                    <a:pt x="137" y="0"/>
                    <a:pt x="177" y="40"/>
                    <a:pt x="177" y="88"/>
                  </a:cubicBezTo>
                  <a:cubicBezTo>
                    <a:pt x="177" y="705"/>
                    <a:pt x="177" y="705"/>
                    <a:pt x="177" y="705"/>
                  </a:cubicBezTo>
                  <a:cubicBezTo>
                    <a:pt x="177" y="754"/>
                    <a:pt x="137" y="794"/>
                    <a:pt x="88" y="79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" name="Freeform 10"/>
            <p:cNvSpPr>
              <a:spLocks/>
            </p:cNvSpPr>
            <p:nvPr userDrawn="1"/>
          </p:nvSpPr>
          <p:spPr bwMode="auto">
            <a:xfrm>
              <a:off x="12058650" y="4551363"/>
              <a:ext cx="139700" cy="449263"/>
            </a:xfrm>
            <a:custGeom>
              <a:avLst/>
              <a:gdLst>
                <a:gd name="T0" fmla="*/ 44 w 44"/>
                <a:gd name="T1" fmla="*/ 0 h 142"/>
                <a:gd name="T2" fmla="*/ 0 w 44"/>
                <a:gd name="T3" fmla="*/ 42 h 142"/>
                <a:gd name="T4" fmla="*/ 0 w 44"/>
                <a:gd name="T5" fmla="*/ 99 h 142"/>
                <a:gd name="T6" fmla="*/ 44 w 44"/>
                <a:gd name="T7" fmla="*/ 142 h 142"/>
                <a:gd name="T8" fmla="*/ 44 w 44"/>
                <a:gd name="T9" fmla="*/ 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42">
                  <a:moveTo>
                    <a:pt x="44" y="0"/>
                  </a:moveTo>
                  <a:cubicBezTo>
                    <a:pt x="20" y="0"/>
                    <a:pt x="0" y="19"/>
                    <a:pt x="0" y="42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0" y="123"/>
                    <a:pt x="20" y="142"/>
                    <a:pt x="44" y="142"/>
                  </a:cubicBezTo>
                  <a:lnTo>
                    <a:pt x="4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19" name="Logotype"/>
          <p:cNvGrpSpPr/>
          <p:nvPr userDrawn="1"/>
        </p:nvGrpSpPr>
        <p:grpSpPr>
          <a:xfrm>
            <a:off x="641350" y="530890"/>
            <a:ext cx="1384039" cy="288609"/>
            <a:chOff x="9501453" y="6148765"/>
            <a:chExt cx="2047875" cy="427037"/>
          </a:xfrm>
          <a:solidFill>
            <a:schemeClr val="bg2"/>
          </a:solidFill>
        </p:grpSpPr>
        <p:sp>
          <p:nvSpPr>
            <p:cNvPr id="20" name="Freeform 5"/>
            <p:cNvSpPr>
              <a:spLocks noEditPoints="1"/>
            </p:cNvSpPr>
            <p:nvPr userDrawn="1"/>
          </p:nvSpPr>
          <p:spPr bwMode="auto">
            <a:xfrm>
              <a:off x="11206428" y="6231315"/>
              <a:ext cx="342900" cy="344487"/>
            </a:xfrm>
            <a:custGeom>
              <a:avLst/>
              <a:gdLst>
                <a:gd name="T0" fmla="*/ 43 w 91"/>
                <a:gd name="T1" fmla="*/ 2 h 91"/>
                <a:gd name="T2" fmla="*/ 2 w 91"/>
                <a:gd name="T3" fmla="*/ 44 h 91"/>
                <a:gd name="T4" fmla="*/ 46 w 91"/>
                <a:gd name="T5" fmla="*/ 91 h 91"/>
                <a:gd name="T6" fmla="*/ 74 w 91"/>
                <a:gd name="T7" fmla="*/ 77 h 91"/>
                <a:gd name="T8" fmla="*/ 74 w 91"/>
                <a:gd name="T9" fmla="*/ 90 h 91"/>
                <a:gd name="T10" fmla="*/ 91 w 91"/>
                <a:gd name="T11" fmla="*/ 90 h 91"/>
                <a:gd name="T12" fmla="*/ 91 w 91"/>
                <a:gd name="T13" fmla="*/ 47 h 91"/>
                <a:gd name="T14" fmla="*/ 43 w 91"/>
                <a:gd name="T15" fmla="*/ 2 h 91"/>
                <a:gd name="T16" fmla="*/ 72 w 91"/>
                <a:gd name="T17" fmla="*/ 48 h 91"/>
                <a:gd name="T18" fmla="*/ 43 w 91"/>
                <a:gd name="T19" fmla="*/ 72 h 91"/>
                <a:gd name="T20" fmla="*/ 21 w 91"/>
                <a:gd name="T21" fmla="*/ 50 h 91"/>
                <a:gd name="T22" fmla="*/ 46 w 91"/>
                <a:gd name="T23" fmla="*/ 21 h 91"/>
                <a:gd name="T24" fmla="*/ 72 w 91"/>
                <a:gd name="T25" fmla="*/ 45 h 91"/>
                <a:gd name="T26" fmla="*/ 72 w 91"/>
                <a:gd name="T27" fmla="*/ 48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1" h="91">
                  <a:moveTo>
                    <a:pt x="43" y="2"/>
                  </a:moveTo>
                  <a:cubicBezTo>
                    <a:pt x="21" y="4"/>
                    <a:pt x="3" y="22"/>
                    <a:pt x="2" y="44"/>
                  </a:cubicBezTo>
                  <a:cubicBezTo>
                    <a:pt x="0" y="70"/>
                    <a:pt x="21" y="91"/>
                    <a:pt x="46" y="91"/>
                  </a:cubicBezTo>
                  <a:cubicBezTo>
                    <a:pt x="56" y="91"/>
                    <a:pt x="68" y="87"/>
                    <a:pt x="74" y="77"/>
                  </a:cubicBezTo>
                  <a:cubicBezTo>
                    <a:pt x="74" y="90"/>
                    <a:pt x="74" y="90"/>
                    <a:pt x="74" y="90"/>
                  </a:cubicBezTo>
                  <a:cubicBezTo>
                    <a:pt x="91" y="90"/>
                    <a:pt x="91" y="90"/>
                    <a:pt x="91" y="90"/>
                  </a:cubicBezTo>
                  <a:cubicBezTo>
                    <a:pt x="91" y="47"/>
                    <a:pt x="91" y="47"/>
                    <a:pt x="91" y="47"/>
                  </a:cubicBezTo>
                  <a:cubicBezTo>
                    <a:pt x="91" y="20"/>
                    <a:pt x="69" y="0"/>
                    <a:pt x="43" y="2"/>
                  </a:cubicBezTo>
                  <a:close/>
                  <a:moveTo>
                    <a:pt x="72" y="48"/>
                  </a:moveTo>
                  <a:cubicBezTo>
                    <a:pt x="71" y="63"/>
                    <a:pt x="58" y="74"/>
                    <a:pt x="43" y="72"/>
                  </a:cubicBezTo>
                  <a:cubicBezTo>
                    <a:pt x="32" y="71"/>
                    <a:pt x="22" y="61"/>
                    <a:pt x="21" y="50"/>
                  </a:cubicBezTo>
                  <a:cubicBezTo>
                    <a:pt x="19" y="34"/>
                    <a:pt x="31" y="21"/>
                    <a:pt x="46" y="21"/>
                  </a:cubicBezTo>
                  <a:cubicBezTo>
                    <a:pt x="60" y="21"/>
                    <a:pt x="71" y="32"/>
                    <a:pt x="72" y="45"/>
                  </a:cubicBezTo>
                  <a:lnTo>
                    <a:pt x="72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6"/>
            <p:cNvSpPr>
              <a:spLocks noEditPoints="1"/>
            </p:cNvSpPr>
            <p:nvPr userDrawn="1"/>
          </p:nvSpPr>
          <p:spPr bwMode="auto">
            <a:xfrm>
              <a:off x="10849241" y="6236077"/>
              <a:ext cx="334963" cy="339725"/>
            </a:xfrm>
            <a:custGeom>
              <a:avLst/>
              <a:gdLst>
                <a:gd name="T0" fmla="*/ 44 w 89"/>
                <a:gd name="T1" fmla="*/ 1 h 90"/>
                <a:gd name="T2" fmla="*/ 0 w 89"/>
                <a:gd name="T3" fmla="*/ 46 h 90"/>
                <a:gd name="T4" fmla="*/ 45 w 89"/>
                <a:gd name="T5" fmla="*/ 90 h 90"/>
                <a:gd name="T6" fmla="*/ 86 w 89"/>
                <a:gd name="T7" fmla="*/ 63 h 90"/>
                <a:gd name="T8" fmla="*/ 69 w 89"/>
                <a:gd name="T9" fmla="*/ 58 h 90"/>
                <a:gd name="T10" fmla="*/ 50 w 89"/>
                <a:gd name="T11" fmla="*/ 72 h 90"/>
                <a:gd name="T12" fmla="*/ 22 w 89"/>
                <a:gd name="T13" fmla="*/ 59 h 90"/>
                <a:gd name="T14" fmla="*/ 89 w 89"/>
                <a:gd name="T15" fmla="*/ 41 h 90"/>
                <a:gd name="T16" fmla="*/ 44 w 89"/>
                <a:gd name="T17" fmla="*/ 1 h 90"/>
                <a:gd name="T18" fmla="*/ 19 w 89"/>
                <a:gd name="T19" fmla="*/ 44 h 90"/>
                <a:gd name="T20" fmla="*/ 36 w 89"/>
                <a:gd name="T21" fmla="*/ 19 h 90"/>
                <a:gd name="T22" fmla="*/ 67 w 89"/>
                <a:gd name="T23" fmla="*/ 31 h 90"/>
                <a:gd name="T24" fmla="*/ 19 w 89"/>
                <a:gd name="T25" fmla="*/ 4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9" h="90">
                  <a:moveTo>
                    <a:pt x="44" y="1"/>
                  </a:moveTo>
                  <a:cubicBezTo>
                    <a:pt x="20" y="2"/>
                    <a:pt x="0" y="20"/>
                    <a:pt x="0" y="46"/>
                  </a:cubicBezTo>
                  <a:cubicBezTo>
                    <a:pt x="0" y="70"/>
                    <a:pt x="20" y="90"/>
                    <a:pt x="45" y="90"/>
                  </a:cubicBezTo>
                  <a:cubicBezTo>
                    <a:pt x="62" y="90"/>
                    <a:pt x="79" y="80"/>
                    <a:pt x="86" y="63"/>
                  </a:cubicBezTo>
                  <a:cubicBezTo>
                    <a:pt x="69" y="58"/>
                    <a:pt x="69" y="58"/>
                    <a:pt x="69" y="58"/>
                  </a:cubicBezTo>
                  <a:cubicBezTo>
                    <a:pt x="66" y="65"/>
                    <a:pt x="58" y="71"/>
                    <a:pt x="50" y="72"/>
                  </a:cubicBezTo>
                  <a:cubicBezTo>
                    <a:pt x="38" y="75"/>
                    <a:pt x="26" y="67"/>
                    <a:pt x="22" y="59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7" y="24"/>
                    <a:pt x="72" y="0"/>
                    <a:pt x="44" y="1"/>
                  </a:cubicBezTo>
                  <a:close/>
                  <a:moveTo>
                    <a:pt x="19" y="44"/>
                  </a:moveTo>
                  <a:cubicBezTo>
                    <a:pt x="19" y="34"/>
                    <a:pt x="24" y="24"/>
                    <a:pt x="36" y="19"/>
                  </a:cubicBezTo>
                  <a:cubicBezTo>
                    <a:pt x="50" y="14"/>
                    <a:pt x="62" y="21"/>
                    <a:pt x="67" y="31"/>
                  </a:cubicBezTo>
                  <a:lnTo>
                    <a:pt x="19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7"/>
            <p:cNvSpPr>
              <a:spLocks/>
            </p:cNvSpPr>
            <p:nvPr userDrawn="1"/>
          </p:nvSpPr>
          <p:spPr bwMode="auto">
            <a:xfrm>
              <a:off x="10292028" y="6239252"/>
              <a:ext cx="166688" cy="333375"/>
            </a:xfrm>
            <a:custGeom>
              <a:avLst/>
              <a:gdLst>
                <a:gd name="T0" fmla="*/ 44 w 44"/>
                <a:gd name="T1" fmla="*/ 18 h 88"/>
                <a:gd name="T2" fmla="*/ 44 w 44"/>
                <a:gd name="T3" fmla="*/ 0 h 88"/>
                <a:gd name="T4" fmla="*/ 19 w 44"/>
                <a:gd name="T5" fmla="*/ 13 h 88"/>
                <a:gd name="T6" fmla="*/ 19 w 44"/>
                <a:gd name="T7" fmla="*/ 3 h 88"/>
                <a:gd name="T8" fmla="*/ 0 w 44"/>
                <a:gd name="T9" fmla="*/ 3 h 88"/>
                <a:gd name="T10" fmla="*/ 0 w 44"/>
                <a:gd name="T11" fmla="*/ 44 h 88"/>
                <a:gd name="T12" fmla="*/ 0 w 44"/>
                <a:gd name="T13" fmla="*/ 88 h 88"/>
                <a:gd name="T14" fmla="*/ 20 w 44"/>
                <a:gd name="T15" fmla="*/ 88 h 88"/>
                <a:gd name="T16" fmla="*/ 20 w 44"/>
                <a:gd name="T17" fmla="*/ 46 h 88"/>
                <a:gd name="T18" fmla="*/ 44 w 44"/>
                <a:gd name="T19" fmla="*/ 1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88">
                  <a:moveTo>
                    <a:pt x="44" y="18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28" y="0"/>
                    <a:pt x="22" y="8"/>
                    <a:pt x="19" y="1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20" y="88"/>
                    <a:pt x="20" y="88"/>
                    <a:pt x="20" y="88"/>
                  </a:cubicBezTo>
                  <a:cubicBezTo>
                    <a:pt x="20" y="62"/>
                    <a:pt x="20" y="62"/>
                    <a:pt x="20" y="46"/>
                  </a:cubicBezTo>
                  <a:cubicBezTo>
                    <a:pt x="20" y="26"/>
                    <a:pt x="31" y="19"/>
                    <a:pt x="44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8"/>
            <p:cNvSpPr>
              <a:spLocks/>
            </p:cNvSpPr>
            <p:nvPr userDrawn="1"/>
          </p:nvSpPr>
          <p:spPr bwMode="auto">
            <a:xfrm>
              <a:off x="9501453" y="6182102"/>
              <a:ext cx="369888" cy="390525"/>
            </a:xfrm>
            <a:custGeom>
              <a:avLst/>
              <a:gdLst>
                <a:gd name="T0" fmla="*/ 185 w 233"/>
                <a:gd name="T1" fmla="*/ 165 h 246"/>
                <a:gd name="T2" fmla="*/ 48 w 233"/>
                <a:gd name="T3" fmla="*/ 0 h 246"/>
                <a:gd name="T4" fmla="*/ 0 w 233"/>
                <a:gd name="T5" fmla="*/ 0 h 246"/>
                <a:gd name="T6" fmla="*/ 0 w 233"/>
                <a:gd name="T7" fmla="*/ 246 h 246"/>
                <a:gd name="T8" fmla="*/ 50 w 233"/>
                <a:gd name="T9" fmla="*/ 246 h 246"/>
                <a:gd name="T10" fmla="*/ 50 w 233"/>
                <a:gd name="T11" fmla="*/ 81 h 246"/>
                <a:gd name="T12" fmla="*/ 190 w 233"/>
                <a:gd name="T13" fmla="*/ 246 h 246"/>
                <a:gd name="T14" fmla="*/ 233 w 233"/>
                <a:gd name="T15" fmla="*/ 246 h 246"/>
                <a:gd name="T16" fmla="*/ 233 w 233"/>
                <a:gd name="T17" fmla="*/ 0 h 246"/>
                <a:gd name="T18" fmla="*/ 185 w 233"/>
                <a:gd name="T19" fmla="*/ 0 h 246"/>
                <a:gd name="T20" fmla="*/ 185 w 233"/>
                <a:gd name="T21" fmla="*/ 165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3" h="246">
                  <a:moveTo>
                    <a:pt x="185" y="165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0" y="246"/>
                  </a:lnTo>
                  <a:lnTo>
                    <a:pt x="50" y="246"/>
                  </a:lnTo>
                  <a:lnTo>
                    <a:pt x="50" y="81"/>
                  </a:lnTo>
                  <a:lnTo>
                    <a:pt x="190" y="246"/>
                  </a:lnTo>
                  <a:lnTo>
                    <a:pt x="233" y="246"/>
                  </a:lnTo>
                  <a:lnTo>
                    <a:pt x="233" y="0"/>
                  </a:lnTo>
                  <a:lnTo>
                    <a:pt x="185" y="0"/>
                  </a:lnTo>
                  <a:lnTo>
                    <a:pt x="185" y="1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9"/>
            <p:cNvSpPr>
              <a:spLocks noEditPoints="1"/>
            </p:cNvSpPr>
            <p:nvPr userDrawn="1"/>
          </p:nvSpPr>
          <p:spPr bwMode="auto">
            <a:xfrm>
              <a:off x="10461891" y="6148765"/>
              <a:ext cx="342900" cy="427037"/>
            </a:xfrm>
            <a:custGeom>
              <a:avLst/>
              <a:gdLst>
                <a:gd name="T0" fmla="*/ 91 w 91"/>
                <a:gd name="T1" fmla="*/ 0 h 113"/>
                <a:gd name="T2" fmla="*/ 73 w 91"/>
                <a:gd name="T3" fmla="*/ 0 h 113"/>
                <a:gd name="T4" fmla="*/ 73 w 91"/>
                <a:gd name="T5" fmla="*/ 34 h 113"/>
                <a:gd name="T6" fmla="*/ 43 w 91"/>
                <a:gd name="T7" fmla="*/ 24 h 113"/>
                <a:gd name="T8" fmla="*/ 2 w 91"/>
                <a:gd name="T9" fmla="*/ 66 h 113"/>
                <a:gd name="T10" fmla="*/ 46 w 91"/>
                <a:gd name="T11" fmla="*/ 113 h 113"/>
                <a:gd name="T12" fmla="*/ 74 w 91"/>
                <a:gd name="T13" fmla="*/ 101 h 113"/>
                <a:gd name="T14" fmla="*/ 74 w 91"/>
                <a:gd name="T15" fmla="*/ 112 h 113"/>
                <a:gd name="T16" fmla="*/ 91 w 91"/>
                <a:gd name="T17" fmla="*/ 112 h 113"/>
                <a:gd name="T18" fmla="*/ 91 w 91"/>
                <a:gd name="T19" fmla="*/ 69 h 113"/>
                <a:gd name="T20" fmla="*/ 91 w 91"/>
                <a:gd name="T21" fmla="*/ 69 h 113"/>
                <a:gd name="T22" fmla="*/ 91 w 91"/>
                <a:gd name="T23" fmla="*/ 68 h 113"/>
                <a:gd name="T24" fmla="*/ 91 w 91"/>
                <a:gd name="T25" fmla="*/ 0 h 113"/>
                <a:gd name="T26" fmla="*/ 72 w 91"/>
                <a:gd name="T27" fmla="*/ 70 h 113"/>
                <a:gd name="T28" fmla="*/ 43 w 91"/>
                <a:gd name="T29" fmla="*/ 94 h 113"/>
                <a:gd name="T30" fmla="*/ 21 w 91"/>
                <a:gd name="T31" fmla="*/ 72 h 113"/>
                <a:gd name="T32" fmla="*/ 46 w 91"/>
                <a:gd name="T33" fmla="*/ 43 h 113"/>
                <a:gd name="T34" fmla="*/ 72 w 91"/>
                <a:gd name="T35" fmla="*/ 67 h 113"/>
                <a:gd name="T36" fmla="*/ 72 w 91"/>
                <a:gd name="T37" fmla="*/ 7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1" h="113">
                  <a:moveTo>
                    <a:pt x="91" y="0"/>
                  </a:moveTo>
                  <a:cubicBezTo>
                    <a:pt x="73" y="0"/>
                    <a:pt x="73" y="0"/>
                    <a:pt x="73" y="0"/>
                  </a:cubicBezTo>
                  <a:cubicBezTo>
                    <a:pt x="73" y="34"/>
                    <a:pt x="73" y="34"/>
                    <a:pt x="73" y="34"/>
                  </a:cubicBezTo>
                  <a:cubicBezTo>
                    <a:pt x="68" y="28"/>
                    <a:pt x="55" y="23"/>
                    <a:pt x="43" y="24"/>
                  </a:cubicBezTo>
                  <a:cubicBezTo>
                    <a:pt x="21" y="26"/>
                    <a:pt x="3" y="44"/>
                    <a:pt x="2" y="66"/>
                  </a:cubicBezTo>
                  <a:cubicBezTo>
                    <a:pt x="0" y="92"/>
                    <a:pt x="21" y="113"/>
                    <a:pt x="46" y="113"/>
                  </a:cubicBezTo>
                  <a:cubicBezTo>
                    <a:pt x="56" y="113"/>
                    <a:pt x="69" y="109"/>
                    <a:pt x="74" y="101"/>
                  </a:cubicBezTo>
                  <a:cubicBezTo>
                    <a:pt x="74" y="112"/>
                    <a:pt x="74" y="112"/>
                    <a:pt x="74" y="112"/>
                  </a:cubicBezTo>
                  <a:cubicBezTo>
                    <a:pt x="91" y="112"/>
                    <a:pt x="91" y="112"/>
                    <a:pt x="91" y="112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91" y="68"/>
                    <a:pt x="91" y="68"/>
                    <a:pt x="91" y="68"/>
                  </a:cubicBezTo>
                  <a:lnTo>
                    <a:pt x="91" y="0"/>
                  </a:lnTo>
                  <a:close/>
                  <a:moveTo>
                    <a:pt x="72" y="70"/>
                  </a:moveTo>
                  <a:cubicBezTo>
                    <a:pt x="71" y="85"/>
                    <a:pt x="58" y="96"/>
                    <a:pt x="43" y="94"/>
                  </a:cubicBezTo>
                  <a:cubicBezTo>
                    <a:pt x="32" y="93"/>
                    <a:pt x="22" y="83"/>
                    <a:pt x="21" y="72"/>
                  </a:cubicBezTo>
                  <a:cubicBezTo>
                    <a:pt x="19" y="56"/>
                    <a:pt x="31" y="43"/>
                    <a:pt x="46" y="43"/>
                  </a:cubicBezTo>
                  <a:cubicBezTo>
                    <a:pt x="60" y="43"/>
                    <a:pt x="71" y="54"/>
                    <a:pt x="72" y="67"/>
                  </a:cubicBezTo>
                  <a:lnTo>
                    <a:pt x="72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0"/>
            <p:cNvSpPr>
              <a:spLocks noEditPoints="1"/>
            </p:cNvSpPr>
            <p:nvPr userDrawn="1"/>
          </p:nvSpPr>
          <p:spPr bwMode="auto">
            <a:xfrm>
              <a:off x="9912616" y="6239252"/>
              <a:ext cx="338138" cy="336550"/>
            </a:xfrm>
            <a:custGeom>
              <a:avLst/>
              <a:gdLst>
                <a:gd name="T0" fmla="*/ 45 w 90"/>
                <a:gd name="T1" fmla="*/ 0 h 89"/>
                <a:gd name="T2" fmla="*/ 0 w 90"/>
                <a:gd name="T3" fmla="*/ 45 h 89"/>
                <a:gd name="T4" fmla="*/ 45 w 90"/>
                <a:gd name="T5" fmla="*/ 89 h 89"/>
                <a:gd name="T6" fmla="*/ 90 w 90"/>
                <a:gd name="T7" fmla="*/ 45 h 89"/>
                <a:gd name="T8" fmla="*/ 45 w 90"/>
                <a:gd name="T9" fmla="*/ 0 h 89"/>
                <a:gd name="T10" fmla="*/ 45 w 90"/>
                <a:gd name="T11" fmla="*/ 70 h 89"/>
                <a:gd name="T12" fmla="*/ 19 w 90"/>
                <a:gd name="T13" fmla="*/ 45 h 89"/>
                <a:gd name="T14" fmla="*/ 45 w 90"/>
                <a:gd name="T15" fmla="*/ 19 h 89"/>
                <a:gd name="T16" fmla="*/ 71 w 90"/>
                <a:gd name="T17" fmla="*/ 45 h 89"/>
                <a:gd name="T18" fmla="*/ 45 w 90"/>
                <a:gd name="T19" fmla="*/ 7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9">
                  <a:moveTo>
                    <a:pt x="45" y="0"/>
                  </a:moveTo>
                  <a:cubicBezTo>
                    <a:pt x="20" y="0"/>
                    <a:pt x="0" y="20"/>
                    <a:pt x="0" y="45"/>
                  </a:cubicBezTo>
                  <a:cubicBezTo>
                    <a:pt x="0" y="69"/>
                    <a:pt x="20" y="89"/>
                    <a:pt x="45" y="89"/>
                  </a:cubicBezTo>
                  <a:cubicBezTo>
                    <a:pt x="70" y="89"/>
                    <a:pt x="90" y="69"/>
                    <a:pt x="90" y="45"/>
                  </a:cubicBezTo>
                  <a:cubicBezTo>
                    <a:pt x="90" y="20"/>
                    <a:pt x="70" y="0"/>
                    <a:pt x="45" y="0"/>
                  </a:cubicBezTo>
                  <a:close/>
                  <a:moveTo>
                    <a:pt x="45" y="70"/>
                  </a:moveTo>
                  <a:cubicBezTo>
                    <a:pt x="31" y="70"/>
                    <a:pt x="19" y="59"/>
                    <a:pt x="19" y="45"/>
                  </a:cubicBezTo>
                  <a:cubicBezTo>
                    <a:pt x="19" y="30"/>
                    <a:pt x="31" y="19"/>
                    <a:pt x="45" y="19"/>
                  </a:cubicBezTo>
                  <a:cubicBezTo>
                    <a:pt x="59" y="19"/>
                    <a:pt x="71" y="30"/>
                    <a:pt x="71" y="45"/>
                  </a:cubicBezTo>
                  <a:cubicBezTo>
                    <a:pt x="71" y="59"/>
                    <a:pt x="59" y="70"/>
                    <a:pt x="45" y="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16754241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Pulse Patter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00" y="1339200"/>
            <a:ext cx="7200000" cy="748800"/>
          </a:xfrm>
        </p:spPr>
        <p:txBody>
          <a:bodyPr>
            <a:noAutofit/>
          </a:bodyPr>
          <a:lstStyle>
            <a:lvl1pPr>
              <a:defRPr sz="2400">
                <a:solidFill>
                  <a:srgbClr val="FBD9CA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8000" y="2133650"/>
            <a:ext cx="7200000" cy="360083"/>
          </a:xfrm>
        </p:spPr>
        <p:txBody>
          <a:bodyPr/>
          <a:lstStyle>
            <a:lvl1pPr marL="0" indent="0" algn="l">
              <a:buNone/>
              <a:defRPr b="1">
                <a:solidFill>
                  <a:srgbClr val="FFFFFF"/>
                </a:solidFill>
              </a:defRPr>
            </a:lvl1pPr>
            <a:lvl2pPr marL="5443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7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31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75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1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63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107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5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648000" y="2592000"/>
            <a:ext cx="7200000" cy="216000"/>
          </a:xfrm>
        </p:spPr>
        <p:txBody>
          <a:bodyPr>
            <a:noAutofit/>
          </a:bodyPr>
          <a:lstStyle>
            <a:lvl1pPr marL="0" indent="0">
              <a:buNone/>
              <a:defRPr sz="1300">
                <a:solidFill>
                  <a:srgbClr val="FFFFFF"/>
                </a:solidFill>
              </a:defRPr>
            </a:lvl1pPr>
            <a:lvl2pPr marL="257191" indent="0">
              <a:buNone/>
              <a:defRPr>
                <a:solidFill>
                  <a:schemeClr val="accent2"/>
                </a:solidFill>
              </a:defRPr>
            </a:lvl2pPr>
            <a:lvl3pPr marL="514382" indent="0">
              <a:buNone/>
              <a:defRPr>
                <a:solidFill>
                  <a:schemeClr val="accent2"/>
                </a:solidFill>
              </a:defRPr>
            </a:lvl3pPr>
            <a:lvl4pPr marL="771574" indent="0">
              <a:buNone/>
              <a:defRPr>
                <a:solidFill>
                  <a:schemeClr val="accent2"/>
                </a:solidFill>
              </a:defRPr>
            </a:lvl4pPr>
            <a:lvl5pPr marL="1028765" indent="0">
              <a:buNone/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GB"/>
              <a:t>Name, title</a:t>
            </a:r>
            <a:endParaRPr lang="en-GB" dirty="0"/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14" hasCustomPrompt="1"/>
          </p:nvPr>
        </p:nvSpPr>
        <p:spPr>
          <a:xfrm>
            <a:off x="648000" y="2844000"/>
            <a:ext cx="7200000" cy="216000"/>
          </a:xfrm>
        </p:spPr>
        <p:txBody>
          <a:bodyPr>
            <a:noAutofit/>
          </a:bodyPr>
          <a:lstStyle>
            <a:lvl1pPr marL="0" indent="0">
              <a:buNone/>
              <a:defRPr sz="1300">
                <a:solidFill>
                  <a:srgbClr val="FFFFFF"/>
                </a:solidFill>
              </a:defRPr>
            </a:lvl1pPr>
            <a:lvl2pPr marL="257191" indent="0">
              <a:buNone/>
              <a:defRPr>
                <a:solidFill>
                  <a:schemeClr val="accent2"/>
                </a:solidFill>
              </a:defRPr>
            </a:lvl2pPr>
            <a:lvl3pPr marL="514382" indent="0">
              <a:buNone/>
              <a:defRPr>
                <a:solidFill>
                  <a:schemeClr val="accent2"/>
                </a:solidFill>
              </a:defRPr>
            </a:lvl3pPr>
            <a:lvl4pPr marL="771574" indent="0">
              <a:buNone/>
              <a:defRPr>
                <a:solidFill>
                  <a:schemeClr val="accent2"/>
                </a:solidFill>
              </a:defRPr>
            </a:lvl4pPr>
            <a:lvl5pPr marL="1028765" indent="0">
              <a:buNone/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GB"/>
              <a:t>Date</a:t>
            </a:r>
            <a:endParaRPr lang="en-GB" dirty="0"/>
          </a:p>
        </p:txBody>
      </p:sp>
      <p:grpSp>
        <p:nvGrpSpPr>
          <p:cNvPr id="60" name="Pulse"/>
          <p:cNvGrpSpPr/>
          <p:nvPr userDrawn="1"/>
        </p:nvGrpSpPr>
        <p:grpSpPr>
          <a:xfrm>
            <a:off x="0" y="2990850"/>
            <a:ext cx="12204000" cy="3559175"/>
            <a:chOff x="0" y="2990850"/>
            <a:chExt cx="12204700" cy="3559175"/>
          </a:xfrm>
          <a:solidFill>
            <a:srgbClr val="0000FF"/>
          </a:solidFill>
        </p:grpSpPr>
        <p:sp>
          <p:nvSpPr>
            <p:cNvPr id="11" name="Freeform 5"/>
            <p:cNvSpPr>
              <a:spLocks/>
            </p:cNvSpPr>
            <p:nvPr userDrawn="1"/>
          </p:nvSpPr>
          <p:spPr bwMode="auto">
            <a:xfrm>
              <a:off x="1820863" y="4627563"/>
              <a:ext cx="260350" cy="439738"/>
            </a:xfrm>
            <a:custGeom>
              <a:avLst/>
              <a:gdLst>
                <a:gd name="T0" fmla="*/ 41 w 82"/>
                <a:gd name="T1" fmla="*/ 138 h 138"/>
                <a:gd name="T2" fmla="*/ 41 w 82"/>
                <a:gd name="T3" fmla="*/ 138 h 138"/>
                <a:gd name="T4" fmla="*/ 0 w 82"/>
                <a:gd name="T5" fmla="*/ 96 h 138"/>
                <a:gd name="T6" fmla="*/ 0 w 82"/>
                <a:gd name="T7" fmla="*/ 41 h 138"/>
                <a:gd name="T8" fmla="*/ 41 w 82"/>
                <a:gd name="T9" fmla="*/ 0 h 138"/>
                <a:gd name="T10" fmla="*/ 82 w 82"/>
                <a:gd name="T11" fmla="*/ 41 h 138"/>
                <a:gd name="T12" fmla="*/ 82 w 82"/>
                <a:gd name="T13" fmla="*/ 96 h 138"/>
                <a:gd name="T14" fmla="*/ 41 w 82"/>
                <a:gd name="T15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2" h="138">
                  <a:moveTo>
                    <a:pt x="41" y="138"/>
                  </a:moveTo>
                  <a:cubicBezTo>
                    <a:pt x="41" y="138"/>
                    <a:pt x="41" y="138"/>
                    <a:pt x="41" y="138"/>
                  </a:cubicBezTo>
                  <a:cubicBezTo>
                    <a:pt x="19" y="138"/>
                    <a:pt x="0" y="119"/>
                    <a:pt x="0" y="96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19"/>
                    <a:pt x="19" y="0"/>
                    <a:pt x="41" y="0"/>
                  </a:cubicBezTo>
                  <a:cubicBezTo>
                    <a:pt x="64" y="0"/>
                    <a:pt x="82" y="19"/>
                    <a:pt x="82" y="41"/>
                  </a:cubicBezTo>
                  <a:cubicBezTo>
                    <a:pt x="82" y="96"/>
                    <a:pt x="82" y="96"/>
                    <a:pt x="82" y="96"/>
                  </a:cubicBezTo>
                  <a:cubicBezTo>
                    <a:pt x="82" y="119"/>
                    <a:pt x="64" y="138"/>
                    <a:pt x="41" y="13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1211263" y="4605338"/>
              <a:ext cx="434975" cy="1092200"/>
            </a:xfrm>
            <a:custGeom>
              <a:avLst/>
              <a:gdLst>
                <a:gd name="T0" fmla="*/ 69 w 137"/>
                <a:gd name="T1" fmla="*/ 343 h 343"/>
                <a:gd name="T2" fmla="*/ 69 w 137"/>
                <a:gd name="T3" fmla="*/ 343 h 343"/>
                <a:gd name="T4" fmla="*/ 0 w 137"/>
                <a:gd name="T5" fmla="*/ 275 h 343"/>
                <a:gd name="T6" fmla="*/ 0 w 137"/>
                <a:gd name="T7" fmla="*/ 69 h 343"/>
                <a:gd name="T8" fmla="*/ 69 w 137"/>
                <a:gd name="T9" fmla="*/ 0 h 343"/>
                <a:gd name="T10" fmla="*/ 137 w 137"/>
                <a:gd name="T11" fmla="*/ 69 h 343"/>
                <a:gd name="T12" fmla="*/ 137 w 137"/>
                <a:gd name="T13" fmla="*/ 275 h 343"/>
                <a:gd name="T14" fmla="*/ 69 w 137"/>
                <a:gd name="T15" fmla="*/ 343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7" h="343">
                  <a:moveTo>
                    <a:pt x="69" y="343"/>
                  </a:moveTo>
                  <a:cubicBezTo>
                    <a:pt x="69" y="343"/>
                    <a:pt x="69" y="343"/>
                    <a:pt x="69" y="343"/>
                  </a:cubicBezTo>
                  <a:cubicBezTo>
                    <a:pt x="31" y="343"/>
                    <a:pt x="0" y="313"/>
                    <a:pt x="0" y="275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31"/>
                    <a:pt x="31" y="0"/>
                    <a:pt x="69" y="0"/>
                  </a:cubicBezTo>
                  <a:cubicBezTo>
                    <a:pt x="106" y="0"/>
                    <a:pt x="137" y="31"/>
                    <a:pt x="137" y="69"/>
                  </a:cubicBezTo>
                  <a:cubicBezTo>
                    <a:pt x="137" y="275"/>
                    <a:pt x="137" y="275"/>
                    <a:pt x="137" y="275"/>
                  </a:cubicBezTo>
                  <a:cubicBezTo>
                    <a:pt x="137" y="313"/>
                    <a:pt x="106" y="343"/>
                    <a:pt x="69" y="34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447675" y="4105275"/>
              <a:ext cx="544513" cy="2444750"/>
            </a:xfrm>
            <a:custGeom>
              <a:avLst/>
              <a:gdLst>
                <a:gd name="T0" fmla="*/ 86 w 171"/>
                <a:gd name="T1" fmla="*/ 768 h 768"/>
                <a:gd name="T2" fmla="*/ 86 w 171"/>
                <a:gd name="T3" fmla="*/ 768 h 768"/>
                <a:gd name="T4" fmla="*/ 0 w 171"/>
                <a:gd name="T5" fmla="*/ 682 h 768"/>
                <a:gd name="T6" fmla="*/ 0 w 171"/>
                <a:gd name="T7" fmla="*/ 85 h 768"/>
                <a:gd name="T8" fmla="*/ 86 w 171"/>
                <a:gd name="T9" fmla="*/ 0 h 768"/>
                <a:gd name="T10" fmla="*/ 171 w 171"/>
                <a:gd name="T11" fmla="*/ 85 h 768"/>
                <a:gd name="T12" fmla="*/ 171 w 171"/>
                <a:gd name="T13" fmla="*/ 682 h 768"/>
                <a:gd name="T14" fmla="*/ 86 w 171"/>
                <a:gd name="T15" fmla="*/ 768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1" h="768">
                  <a:moveTo>
                    <a:pt x="86" y="768"/>
                  </a:moveTo>
                  <a:cubicBezTo>
                    <a:pt x="86" y="768"/>
                    <a:pt x="86" y="768"/>
                    <a:pt x="86" y="768"/>
                  </a:cubicBezTo>
                  <a:cubicBezTo>
                    <a:pt x="38" y="768"/>
                    <a:pt x="0" y="730"/>
                    <a:pt x="0" y="682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8" y="0"/>
                    <a:pt x="86" y="0"/>
                  </a:cubicBezTo>
                  <a:cubicBezTo>
                    <a:pt x="133" y="0"/>
                    <a:pt x="171" y="38"/>
                    <a:pt x="171" y="85"/>
                  </a:cubicBezTo>
                  <a:cubicBezTo>
                    <a:pt x="171" y="682"/>
                    <a:pt x="171" y="682"/>
                    <a:pt x="171" y="682"/>
                  </a:cubicBezTo>
                  <a:cubicBezTo>
                    <a:pt x="171" y="730"/>
                    <a:pt x="133" y="768"/>
                    <a:pt x="86" y="76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" name="Freeform 8"/>
            <p:cNvSpPr>
              <a:spLocks/>
            </p:cNvSpPr>
            <p:nvPr userDrawn="1"/>
          </p:nvSpPr>
          <p:spPr bwMode="auto">
            <a:xfrm>
              <a:off x="10529888" y="3994150"/>
              <a:ext cx="434975" cy="1092200"/>
            </a:xfrm>
            <a:custGeom>
              <a:avLst/>
              <a:gdLst>
                <a:gd name="T0" fmla="*/ 69 w 137"/>
                <a:gd name="T1" fmla="*/ 343 h 343"/>
                <a:gd name="T2" fmla="*/ 69 w 137"/>
                <a:gd name="T3" fmla="*/ 343 h 343"/>
                <a:gd name="T4" fmla="*/ 0 w 137"/>
                <a:gd name="T5" fmla="*/ 275 h 343"/>
                <a:gd name="T6" fmla="*/ 0 w 137"/>
                <a:gd name="T7" fmla="*/ 69 h 343"/>
                <a:gd name="T8" fmla="*/ 69 w 137"/>
                <a:gd name="T9" fmla="*/ 0 h 343"/>
                <a:gd name="T10" fmla="*/ 137 w 137"/>
                <a:gd name="T11" fmla="*/ 69 h 343"/>
                <a:gd name="T12" fmla="*/ 137 w 137"/>
                <a:gd name="T13" fmla="*/ 275 h 343"/>
                <a:gd name="T14" fmla="*/ 69 w 137"/>
                <a:gd name="T15" fmla="*/ 343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7" h="343">
                  <a:moveTo>
                    <a:pt x="69" y="343"/>
                  </a:moveTo>
                  <a:cubicBezTo>
                    <a:pt x="69" y="343"/>
                    <a:pt x="69" y="343"/>
                    <a:pt x="69" y="343"/>
                  </a:cubicBezTo>
                  <a:cubicBezTo>
                    <a:pt x="31" y="343"/>
                    <a:pt x="0" y="313"/>
                    <a:pt x="0" y="275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31"/>
                    <a:pt x="31" y="0"/>
                    <a:pt x="69" y="0"/>
                  </a:cubicBezTo>
                  <a:cubicBezTo>
                    <a:pt x="107" y="0"/>
                    <a:pt x="137" y="31"/>
                    <a:pt x="137" y="69"/>
                  </a:cubicBezTo>
                  <a:cubicBezTo>
                    <a:pt x="137" y="275"/>
                    <a:pt x="137" y="275"/>
                    <a:pt x="137" y="275"/>
                  </a:cubicBezTo>
                  <a:cubicBezTo>
                    <a:pt x="137" y="313"/>
                    <a:pt x="107" y="343"/>
                    <a:pt x="69" y="34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" name="Freeform 9"/>
            <p:cNvSpPr>
              <a:spLocks/>
            </p:cNvSpPr>
            <p:nvPr userDrawn="1"/>
          </p:nvSpPr>
          <p:spPr bwMode="auto">
            <a:xfrm>
              <a:off x="10094913" y="4627563"/>
              <a:ext cx="260350" cy="439738"/>
            </a:xfrm>
            <a:custGeom>
              <a:avLst/>
              <a:gdLst>
                <a:gd name="T0" fmla="*/ 41 w 82"/>
                <a:gd name="T1" fmla="*/ 138 h 138"/>
                <a:gd name="T2" fmla="*/ 41 w 82"/>
                <a:gd name="T3" fmla="*/ 138 h 138"/>
                <a:gd name="T4" fmla="*/ 0 w 82"/>
                <a:gd name="T5" fmla="*/ 96 h 138"/>
                <a:gd name="T6" fmla="*/ 0 w 82"/>
                <a:gd name="T7" fmla="*/ 41 h 138"/>
                <a:gd name="T8" fmla="*/ 41 w 82"/>
                <a:gd name="T9" fmla="*/ 0 h 138"/>
                <a:gd name="T10" fmla="*/ 82 w 82"/>
                <a:gd name="T11" fmla="*/ 41 h 138"/>
                <a:gd name="T12" fmla="*/ 82 w 82"/>
                <a:gd name="T13" fmla="*/ 96 h 138"/>
                <a:gd name="T14" fmla="*/ 41 w 82"/>
                <a:gd name="T15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2" h="138">
                  <a:moveTo>
                    <a:pt x="41" y="138"/>
                  </a:moveTo>
                  <a:cubicBezTo>
                    <a:pt x="41" y="138"/>
                    <a:pt x="41" y="138"/>
                    <a:pt x="41" y="138"/>
                  </a:cubicBezTo>
                  <a:cubicBezTo>
                    <a:pt x="18" y="138"/>
                    <a:pt x="0" y="119"/>
                    <a:pt x="0" y="96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19"/>
                    <a:pt x="18" y="0"/>
                    <a:pt x="41" y="0"/>
                  </a:cubicBezTo>
                  <a:cubicBezTo>
                    <a:pt x="63" y="0"/>
                    <a:pt x="82" y="19"/>
                    <a:pt x="82" y="41"/>
                  </a:cubicBezTo>
                  <a:cubicBezTo>
                    <a:pt x="82" y="96"/>
                    <a:pt x="82" y="96"/>
                    <a:pt x="82" y="96"/>
                  </a:cubicBezTo>
                  <a:cubicBezTo>
                    <a:pt x="82" y="119"/>
                    <a:pt x="63" y="138"/>
                    <a:pt x="41" y="13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" name="Freeform 10"/>
            <p:cNvSpPr>
              <a:spLocks/>
            </p:cNvSpPr>
            <p:nvPr userDrawn="1"/>
          </p:nvSpPr>
          <p:spPr bwMode="auto">
            <a:xfrm>
              <a:off x="11183938" y="3144838"/>
              <a:ext cx="544513" cy="2444750"/>
            </a:xfrm>
            <a:custGeom>
              <a:avLst/>
              <a:gdLst>
                <a:gd name="T0" fmla="*/ 86 w 171"/>
                <a:gd name="T1" fmla="*/ 768 h 768"/>
                <a:gd name="T2" fmla="*/ 86 w 171"/>
                <a:gd name="T3" fmla="*/ 768 h 768"/>
                <a:gd name="T4" fmla="*/ 0 w 171"/>
                <a:gd name="T5" fmla="*/ 682 h 768"/>
                <a:gd name="T6" fmla="*/ 0 w 171"/>
                <a:gd name="T7" fmla="*/ 85 h 768"/>
                <a:gd name="T8" fmla="*/ 86 w 171"/>
                <a:gd name="T9" fmla="*/ 0 h 768"/>
                <a:gd name="T10" fmla="*/ 171 w 171"/>
                <a:gd name="T11" fmla="*/ 85 h 768"/>
                <a:gd name="T12" fmla="*/ 171 w 171"/>
                <a:gd name="T13" fmla="*/ 682 h 768"/>
                <a:gd name="T14" fmla="*/ 86 w 171"/>
                <a:gd name="T15" fmla="*/ 768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1" h="768">
                  <a:moveTo>
                    <a:pt x="86" y="768"/>
                  </a:moveTo>
                  <a:cubicBezTo>
                    <a:pt x="86" y="768"/>
                    <a:pt x="86" y="768"/>
                    <a:pt x="86" y="768"/>
                  </a:cubicBezTo>
                  <a:cubicBezTo>
                    <a:pt x="38" y="768"/>
                    <a:pt x="0" y="730"/>
                    <a:pt x="0" y="682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8" y="0"/>
                    <a:pt x="86" y="0"/>
                  </a:cubicBezTo>
                  <a:cubicBezTo>
                    <a:pt x="133" y="0"/>
                    <a:pt x="171" y="38"/>
                    <a:pt x="171" y="85"/>
                  </a:cubicBezTo>
                  <a:cubicBezTo>
                    <a:pt x="171" y="682"/>
                    <a:pt x="171" y="682"/>
                    <a:pt x="171" y="682"/>
                  </a:cubicBezTo>
                  <a:cubicBezTo>
                    <a:pt x="171" y="730"/>
                    <a:pt x="133" y="768"/>
                    <a:pt x="86" y="76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Freeform 11"/>
            <p:cNvSpPr>
              <a:spLocks noEditPoints="1"/>
            </p:cNvSpPr>
            <p:nvPr userDrawn="1"/>
          </p:nvSpPr>
          <p:spPr bwMode="auto">
            <a:xfrm>
              <a:off x="7742238" y="4083050"/>
              <a:ext cx="434975" cy="1092200"/>
            </a:xfrm>
            <a:custGeom>
              <a:avLst/>
              <a:gdLst>
                <a:gd name="T0" fmla="*/ 69 w 137"/>
                <a:gd name="T1" fmla="*/ 13 h 343"/>
                <a:gd name="T2" fmla="*/ 124 w 137"/>
                <a:gd name="T3" fmla="*/ 68 h 343"/>
                <a:gd name="T4" fmla="*/ 124 w 137"/>
                <a:gd name="T5" fmla="*/ 274 h 343"/>
                <a:gd name="T6" fmla="*/ 69 w 137"/>
                <a:gd name="T7" fmla="*/ 329 h 343"/>
                <a:gd name="T8" fmla="*/ 14 w 137"/>
                <a:gd name="T9" fmla="*/ 274 h 343"/>
                <a:gd name="T10" fmla="*/ 14 w 137"/>
                <a:gd name="T11" fmla="*/ 68 h 343"/>
                <a:gd name="T12" fmla="*/ 69 w 137"/>
                <a:gd name="T13" fmla="*/ 13 h 343"/>
                <a:gd name="T14" fmla="*/ 69 w 137"/>
                <a:gd name="T15" fmla="*/ 0 h 343"/>
                <a:gd name="T16" fmla="*/ 69 w 137"/>
                <a:gd name="T17" fmla="*/ 0 h 343"/>
                <a:gd name="T18" fmla="*/ 0 w 137"/>
                <a:gd name="T19" fmla="*/ 68 h 343"/>
                <a:gd name="T20" fmla="*/ 0 w 137"/>
                <a:gd name="T21" fmla="*/ 274 h 343"/>
                <a:gd name="T22" fmla="*/ 69 w 137"/>
                <a:gd name="T23" fmla="*/ 343 h 343"/>
                <a:gd name="T24" fmla="*/ 137 w 137"/>
                <a:gd name="T25" fmla="*/ 274 h 343"/>
                <a:gd name="T26" fmla="*/ 137 w 137"/>
                <a:gd name="T27" fmla="*/ 68 h 343"/>
                <a:gd name="T28" fmla="*/ 69 w 137"/>
                <a:gd name="T29" fmla="*/ 0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7" h="343">
                  <a:moveTo>
                    <a:pt x="69" y="13"/>
                  </a:moveTo>
                  <a:cubicBezTo>
                    <a:pt x="99" y="13"/>
                    <a:pt x="124" y="38"/>
                    <a:pt x="124" y="68"/>
                  </a:cubicBezTo>
                  <a:cubicBezTo>
                    <a:pt x="124" y="274"/>
                    <a:pt x="124" y="274"/>
                    <a:pt x="124" y="274"/>
                  </a:cubicBezTo>
                  <a:cubicBezTo>
                    <a:pt x="124" y="304"/>
                    <a:pt x="99" y="329"/>
                    <a:pt x="69" y="329"/>
                  </a:cubicBezTo>
                  <a:cubicBezTo>
                    <a:pt x="39" y="329"/>
                    <a:pt x="14" y="304"/>
                    <a:pt x="14" y="274"/>
                  </a:cubicBezTo>
                  <a:cubicBezTo>
                    <a:pt x="14" y="68"/>
                    <a:pt x="14" y="68"/>
                    <a:pt x="14" y="68"/>
                  </a:cubicBezTo>
                  <a:cubicBezTo>
                    <a:pt x="14" y="38"/>
                    <a:pt x="39" y="13"/>
                    <a:pt x="69" y="13"/>
                  </a:cubicBezTo>
                  <a:moveTo>
                    <a:pt x="69" y="0"/>
                  </a:moveTo>
                  <a:cubicBezTo>
                    <a:pt x="69" y="0"/>
                    <a:pt x="69" y="0"/>
                    <a:pt x="69" y="0"/>
                  </a:cubicBezTo>
                  <a:cubicBezTo>
                    <a:pt x="31" y="0"/>
                    <a:pt x="0" y="30"/>
                    <a:pt x="0" y="68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312"/>
                    <a:pt x="31" y="343"/>
                    <a:pt x="69" y="343"/>
                  </a:cubicBezTo>
                  <a:cubicBezTo>
                    <a:pt x="107" y="343"/>
                    <a:pt x="137" y="312"/>
                    <a:pt x="137" y="274"/>
                  </a:cubicBezTo>
                  <a:cubicBezTo>
                    <a:pt x="137" y="68"/>
                    <a:pt x="137" y="68"/>
                    <a:pt x="137" y="68"/>
                  </a:cubicBezTo>
                  <a:cubicBezTo>
                    <a:pt x="137" y="30"/>
                    <a:pt x="107" y="0"/>
                    <a:pt x="6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" name="Freeform 12"/>
            <p:cNvSpPr>
              <a:spLocks/>
            </p:cNvSpPr>
            <p:nvPr userDrawn="1"/>
          </p:nvSpPr>
          <p:spPr bwMode="auto">
            <a:xfrm>
              <a:off x="9480550" y="4605338"/>
              <a:ext cx="439738" cy="1092200"/>
            </a:xfrm>
            <a:custGeom>
              <a:avLst/>
              <a:gdLst>
                <a:gd name="T0" fmla="*/ 69 w 138"/>
                <a:gd name="T1" fmla="*/ 343 h 343"/>
                <a:gd name="T2" fmla="*/ 69 w 138"/>
                <a:gd name="T3" fmla="*/ 343 h 343"/>
                <a:gd name="T4" fmla="*/ 0 w 138"/>
                <a:gd name="T5" fmla="*/ 275 h 343"/>
                <a:gd name="T6" fmla="*/ 0 w 138"/>
                <a:gd name="T7" fmla="*/ 69 h 343"/>
                <a:gd name="T8" fmla="*/ 69 w 138"/>
                <a:gd name="T9" fmla="*/ 0 h 343"/>
                <a:gd name="T10" fmla="*/ 138 w 138"/>
                <a:gd name="T11" fmla="*/ 69 h 343"/>
                <a:gd name="T12" fmla="*/ 138 w 138"/>
                <a:gd name="T13" fmla="*/ 275 h 343"/>
                <a:gd name="T14" fmla="*/ 69 w 138"/>
                <a:gd name="T15" fmla="*/ 343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8" h="343">
                  <a:moveTo>
                    <a:pt x="69" y="343"/>
                  </a:moveTo>
                  <a:cubicBezTo>
                    <a:pt x="69" y="343"/>
                    <a:pt x="69" y="343"/>
                    <a:pt x="69" y="343"/>
                  </a:cubicBezTo>
                  <a:cubicBezTo>
                    <a:pt x="31" y="343"/>
                    <a:pt x="0" y="313"/>
                    <a:pt x="0" y="275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31"/>
                    <a:pt x="31" y="0"/>
                    <a:pt x="69" y="0"/>
                  </a:cubicBezTo>
                  <a:cubicBezTo>
                    <a:pt x="107" y="0"/>
                    <a:pt x="138" y="31"/>
                    <a:pt x="138" y="69"/>
                  </a:cubicBezTo>
                  <a:cubicBezTo>
                    <a:pt x="138" y="275"/>
                    <a:pt x="138" y="275"/>
                    <a:pt x="138" y="275"/>
                  </a:cubicBezTo>
                  <a:cubicBezTo>
                    <a:pt x="138" y="313"/>
                    <a:pt x="107" y="343"/>
                    <a:pt x="69" y="34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6" name="Freeform 13"/>
            <p:cNvSpPr>
              <a:spLocks noEditPoints="1"/>
            </p:cNvSpPr>
            <p:nvPr userDrawn="1"/>
          </p:nvSpPr>
          <p:spPr bwMode="auto">
            <a:xfrm>
              <a:off x="8397875" y="3230563"/>
              <a:ext cx="546100" cy="2447925"/>
            </a:xfrm>
            <a:custGeom>
              <a:avLst/>
              <a:gdLst>
                <a:gd name="T0" fmla="*/ 86 w 172"/>
                <a:gd name="T1" fmla="*/ 14 h 769"/>
                <a:gd name="T2" fmla="*/ 158 w 172"/>
                <a:gd name="T3" fmla="*/ 86 h 769"/>
                <a:gd name="T4" fmla="*/ 158 w 172"/>
                <a:gd name="T5" fmla="*/ 683 h 769"/>
                <a:gd name="T6" fmla="*/ 86 w 172"/>
                <a:gd name="T7" fmla="*/ 755 h 769"/>
                <a:gd name="T8" fmla="*/ 14 w 172"/>
                <a:gd name="T9" fmla="*/ 683 h 769"/>
                <a:gd name="T10" fmla="*/ 14 w 172"/>
                <a:gd name="T11" fmla="*/ 86 h 769"/>
                <a:gd name="T12" fmla="*/ 86 w 172"/>
                <a:gd name="T13" fmla="*/ 14 h 769"/>
                <a:gd name="T14" fmla="*/ 86 w 172"/>
                <a:gd name="T15" fmla="*/ 0 h 769"/>
                <a:gd name="T16" fmla="*/ 0 w 172"/>
                <a:gd name="T17" fmla="*/ 86 h 769"/>
                <a:gd name="T18" fmla="*/ 0 w 172"/>
                <a:gd name="T19" fmla="*/ 683 h 769"/>
                <a:gd name="T20" fmla="*/ 86 w 172"/>
                <a:gd name="T21" fmla="*/ 769 h 769"/>
                <a:gd name="T22" fmla="*/ 172 w 172"/>
                <a:gd name="T23" fmla="*/ 683 h 769"/>
                <a:gd name="T24" fmla="*/ 172 w 172"/>
                <a:gd name="T25" fmla="*/ 86 h 769"/>
                <a:gd name="T26" fmla="*/ 86 w 172"/>
                <a:gd name="T27" fmla="*/ 0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2" h="769">
                  <a:moveTo>
                    <a:pt x="86" y="14"/>
                  </a:moveTo>
                  <a:cubicBezTo>
                    <a:pt x="126" y="14"/>
                    <a:pt x="158" y="46"/>
                    <a:pt x="158" y="86"/>
                  </a:cubicBezTo>
                  <a:cubicBezTo>
                    <a:pt x="158" y="683"/>
                    <a:pt x="158" y="683"/>
                    <a:pt x="158" y="683"/>
                  </a:cubicBezTo>
                  <a:cubicBezTo>
                    <a:pt x="158" y="723"/>
                    <a:pt x="126" y="755"/>
                    <a:pt x="86" y="755"/>
                  </a:cubicBezTo>
                  <a:cubicBezTo>
                    <a:pt x="46" y="755"/>
                    <a:pt x="14" y="723"/>
                    <a:pt x="14" y="683"/>
                  </a:cubicBezTo>
                  <a:cubicBezTo>
                    <a:pt x="14" y="86"/>
                    <a:pt x="14" y="86"/>
                    <a:pt x="14" y="86"/>
                  </a:cubicBezTo>
                  <a:cubicBezTo>
                    <a:pt x="14" y="46"/>
                    <a:pt x="46" y="14"/>
                    <a:pt x="86" y="14"/>
                  </a:cubicBezTo>
                  <a:moveTo>
                    <a:pt x="86" y="0"/>
                  </a:moveTo>
                  <a:cubicBezTo>
                    <a:pt x="38" y="0"/>
                    <a:pt x="0" y="39"/>
                    <a:pt x="0" y="86"/>
                  </a:cubicBezTo>
                  <a:cubicBezTo>
                    <a:pt x="0" y="683"/>
                    <a:pt x="0" y="683"/>
                    <a:pt x="0" y="683"/>
                  </a:cubicBezTo>
                  <a:cubicBezTo>
                    <a:pt x="0" y="730"/>
                    <a:pt x="38" y="769"/>
                    <a:pt x="86" y="769"/>
                  </a:cubicBezTo>
                  <a:cubicBezTo>
                    <a:pt x="133" y="769"/>
                    <a:pt x="172" y="730"/>
                    <a:pt x="172" y="683"/>
                  </a:cubicBezTo>
                  <a:cubicBezTo>
                    <a:pt x="172" y="86"/>
                    <a:pt x="172" y="86"/>
                    <a:pt x="172" y="86"/>
                  </a:cubicBezTo>
                  <a:cubicBezTo>
                    <a:pt x="172" y="39"/>
                    <a:pt x="133" y="0"/>
                    <a:pt x="8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7" name="Freeform 14"/>
            <p:cNvSpPr>
              <a:spLocks noEditPoints="1"/>
            </p:cNvSpPr>
            <p:nvPr userDrawn="1"/>
          </p:nvSpPr>
          <p:spPr bwMode="auto">
            <a:xfrm>
              <a:off x="1951038" y="4083050"/>
              <a:ext cx="439738" cy="1092200"/>
            </a:xfrm>
            <a:custGeom>
              <a:avLst/>
              <a:gdLst>
                <a:gd name="T0" fmla="*/ 69 w 138"/>
                <a:gd name="T1" fmla="*/ 13 h 343"/>
                <a:gd name="T2" fmla="*/ 124 w 138"/>
                <a:gd name="T3" fmla="*/ 68 h 343"/>
                <a:gd name="T4" fmla="*/ 124 w 138"/>
                <a:gd name="T5" fmla="*/ 274 h 343"/>
                <a:gd name="T6" fmla="*/ 69 w 138"/>
                <a:gd name="T7" fmla="*/ 329 h 343"/>
                <a:gd name="T8" fmla="*/ 14 w 138"/>
                <a:gd name="T9" fmla="*/ 274 h 343"/>
                <a:gd name="T10" fmla="*/ 14 w 138"/>
                <a:gd name="T11" fmla="*/ 68 h 343"/>
                <a:gd name="T12" fmla="*/ 69 w 138"/>
                <a:gd name="T13" fmla="*/ 13 h 343"/>
                <a:gd name="T14" fmla="*/ 69 w 138"/>
                <a:gd name="T15" fmla="*/ 0 h 343"/>
                <a:gd name="T16" fmla="*/ 0 w 138"/>
                <a:gd name="T17" fmla="*/ 68 h 343"/>
                <a:gd name="T18" fmla="*/ 0 w 138"/>
                <a:gd name="T19" fmla="*/ 274 h 343"/>
                <a:gd name="T20" fmla="*/ 69 w 138"/>
                <a:gd name="T21" fmla="*/ 343 h 343"/>
                <a:gd name="T22" fmla="*/ 138 w 138"/>
                <a:gd name="T23" fmla="*/ 274 h 343"/>
                <a:gd name="T24" fmla="*/ 138 w 138"/>
                <a:gd name="T25" fmla="*/ 68 h 343"/>
                <a:gd name="T26" fmla="*/ 69 w 138"/>
                <a:gd name="T27" fmla="*/ 0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8" h="343">
                  <a:moveTo>
                    <a:pt x="69" y="13"/>
                  </a:moveTo>
                  <a:cubicBezTo>
                    <a:pt x="99" y="13"/>
                    <a:pt x="124" y="38"/>
                    <a:pt x="124" y="68"/>
                  </a:cubicBezTo>
                  <a:cubicBezTo>
                    <a:pt x="124" y="274"/>
                    <a:pt x="124" y="274"/>
                    <a:pt x="124" y="274"/>
                  </a:cubicBezTo>
                  <a:cubicBezTo>
                    <a:pt x="124" y="304"/>
                    <a:pt x="99" y="329"/>
                    <a:pt x="69" y="329"/>
                  </a:cubicBezTo>
                  <a:cubicBezTo>
                    <a:pt x="39" y="329"/>
                    <a:pt x="14" y="304"/>
                    <a:pt x="14" y="274"/>
                  </a:cubicBezTo>
                  <a:cubicBezTo>
                    <a:pt x="14" y="68"/>
                    <a:pt x="14" y="68"/>
                    <a:pt x="14" y="68"/>
                  </a:cubicBezTo>
                  <a:cubicBezTo>
                    <a:pt x="14" y="38"/>
                    <a:pt x="39" y="13"/>
                    <a:pt x="69" y="13"/>
                  </a:cubicBezTo>
                  <a:moveTo>
                    <a:pt x="69" y="0"/>
                  </a:moveTo>
                  <a:cubicBezTo>
                    <a:pt x="31" y="0"/>
                    <a:pt x="0" y="30"/>
                    <a:pt x="0" y="68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312"/>
                    <a:pt x="31" y="343"/>
                    <a:pt x="69" y="343"/>
                  </a:cubicBezTo>
                  <a:cubicBezTo>
                    <a:pt x="107" y="343"/>
                    <a:pt x="138" y="312"/>
                    <a:pt x="138" y="274"/>
                  </a:cubicBezTo>
                  <a:cubicBezTo>
                    <a:pt x="138" y="68"/>
                    <a:pt x="138" y="68"/>
                    <a:pt x="138" y="68"/>
                  </a:cubicBezTo>
                  <a:cubicBezTo>
                    <a:pt x="138" y="30"/>
                    <a:pt x="107" y="0"/>
                    <a:pt x="6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8" name="Freeform 15"/>
            <p:cNvSpPr>
              <a:spLocks noEditPoints="1"/>
            </p:cNvSpPr>
            <p:nvPr userDrawn="1"/>
          </p:nvSpPr>
          <p:spPr bwMode="auto">
            <a:xfrm>
              <a:off x="2606675" y="3230563"/>
              <a:ext cx="546100" cy="2447925"/>
            </a:xfrm>
            <a:custGeom>
              <a:avLst/>
              <a:gdLst>
                <a:gd name="T0" fmla="*/ 86 w 172"/>
                <a:gd name="T1" fmla="*/ 14 h 769"/>
                <a:gd name="T2" fmla="*/ 158 w 172"/>
                <a:gd name="T3" fmla="*/ 86 h 769"/>
                <a:gd name="T4" fmla="*/ 158 w 172"/>
                <a:gd name="T5" fmla="*/ 683 h 769"/>
                <a:gd name="T6" fmla="*/ 86 w 172"/>
                <a:gd name="T7" fmla="*/ 755 h 769"/>
                <a:gd name="T8" fmla="*/ 14 w 172"/>
                <a:gd name="T9" fmla="*/ 683 h 769"/>
                <a:gd name="T10" fmla="*/ 14 w 172"/>
                <a:gd name="T11" fmla="*/ 86 h 769"/>
                <a:gd name="T12" fmla="*/ 86 w 172"/>
                <a:gd name="T13" fmla="*/ 14 h 769"/>
                <a:gd name="T14" fmla="*/ 86 w 172"/>
                <a:gd name="T15" fmla="*/ 0 h 769"/>
                <a:gd name="T16" fmla="*/ 0 w 172"/>
                <a:gd name="T17" fmla="*/ 86 h 769"/>
                <a:gd name="T18" fmla="*/ 0 w 172"/>
                <a:gd name="T19" fmla="*/ 683 h 769"/>
                <a:gd name="T20" fmla="*/ 86 w 172"/>
                <a:gd name="T21" fmla="*/ 769 h 769"/>
                <a:gd name="T22" fmla="*/ 172 w 172"/>
                <a:gd name="T23" fmla="*/ 683 h 769"/>
                <a:gd name="T24" fmla="*/ 172 w 172"/>
                <a:gd name="T25" fmla="*/ 86 h 769"/>
                <a:gd name="T26" fmla="*/ 86 w 172"/>
                <a:gd name="T27" fmla="*/ 0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2" h="769">
                  <a:moveTo>
                    <a:pt x="86" y="14"/>
                  </a:moveTo>
                  <a:cubicBezTo>
                    <a:pt x="126" y="14"/>
                    <a:pt x="158" y="46"/>
                    <a:pt x="158" y="86"/>
                  </a:cubicBezTo>
                  <a:cubicBezTo>
                    <a:pt x="158" y="683"/>
                    <a:pt x="158" y="683"/>
                    <a:pt x="158" y="683"/>
                  </a:cubicBezTo>
                  <a:cubicBezTo>
                    <a:pt x="158" y="723"/>
                    <a:pt x="126" y="755"/>
                    <a:pt x="86" y="755"/>
                  </a:cubicBezTo>
                  <a:cubicBezTo>
                    <a:pt x="46" y="755"/>
                    <a:pt x="14" y="723"/>
                    <a:pt x="14" y="683"/>
                  </a:cubicBezTo>
                  <a:cubicBezTo>
                    <a:pt x="14" y="86"/>
                    <a:pt x="14" y="86"/>
                    <a:pt x="14" y="86"/>
                  </a:cubicBezTo>
                  <a:cubicBezTo>
                    <a:pt x="14" y="46"/>
                    <a:pt x="46" y="14"/>
                    <a:pt x="86" y="14"/>
                  </a:cubicBezTo>
                  <a:moveTo>
                    <a:pt x="86" y="0"/>
                  </a:moveTo>
                  <a:cubicBezTo>
                    <a:pt x="39" y="0"/>
                    <a:pt x="0" y="39"/>
                    <a:pt x="0" y="86"/>
                  </a:cubicBezTo>
                  <a:cubicBezTo>
                    <a:pt x="0" y="683"/>
                    <a:pt x="0" y="683"/>
                    <a:pt x="0" y="683"/>
                  </a:cubicBezTo>
                  <a:cubicBezTo>
                    <a:pt x="0" y="730"/>
                    <a:pt x="39" y="769"/>
                    <a:pt x="86" y="769"/>
                  </a:cubicBezTo>
                  <a:cubicBezTo>
                    <a:pt x="133" y="769"/>
                    <a:pt x="172" y="730"/>
                    <a:pt x="172" y="683"/>
                  </a:cubicBezTo>
                  <a:cubicBezTo>
                    <a:pt x="172" y="86"/>
                    <a:pt x="172" y="86"/>
                    <a:pt x="172" y="86"/>
                  </a:cubicBezTo>
                  <a:cubicBezTo>
                    <a:pt x="172" y="39"/>
                    <a:pt x="133" y="0"/>
                    <a:pt x="8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9" name="Freeform 16"/>
            <p:cNvSpPr>
              <a:spLocks/>
            </p:cNvSpPr>
            <p:nvPr userDrawn="1"/>
          </p:nvSpPr>
          <p:spPr bwMode="auto">
            <a:xfrm>
              <a:off x="8718550" y="4105275"/>
              <a:ext cx="546100" cy="2444750"/>
            </a:xfrm>
            <a:custGeom>
              <a:avLst/>
              <a:gdLst>
                <a:gd name="T0" fmla="*/ 86 w 172"/>
                <a:gd name="T1" fmla="*/ 768 h 768"/>
                <a:gd name="T2" fmla="*/ 86 w 172"/>
                <a:gd name="T3" fmla="*/ 768 h 768"/>
                <a:gd name="T4" fmla="*/ 0 w 172"/>
                <a:gd name="T5" fmla="*/ 682 h 768"/>
                <a:gd name="T6" fmla="*/ 0 w 172"/>
                <a:gd name="T7" fmla="*/ 85 h 768"/>
                <a:gd name="T8" fmla="*/ 86 w 172"/>
                <a:gd name="T9" fmla="*/ 0 h 768"/>
                <a:gd name="T10" fmla="*/ 172 w 172"/>
                <a:gd name="T11" fmla="*/ 85 h 768"/>
                <a:gd name="T12" fmla="*/ 172 w 172"/>
                <a:gd name="T13" fmla="*/ 682 h 768"/>
                <a:gd name="T14" fmla="*/ 86 w 172"/>
                <a:gd name="T15" fmla="*/ 768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2" h="768">
                  <a:moveTo>
                    <a:pt x="86" y="768"/>
                  </a:moveTo>
                  <a:cubicBezTo>
                    <a:pt x="86" y="768"/>
                    <a:pt x="86" y="768"/>
                    <a:pt x="86" y="768"/>
                  </a:cubicBezTo>
                  <a:cubicBezTo>
                    <a:pt x="39" y="768"/>
                    <a:pt x="0" y="730"/>
                    <a:pt x="0" y="682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9" y="0"/>
                    <a:pt x="86" y="0"/>
                  </a:cubicBezTo>
                  <a:cubicBezTo>
                    <a:pt x="133" y="0"/>
                    <a:pt x="172" y="38"/>
                    <a:pt x="172" y="85"/>
                  </a:cubicBezTo>
                  <a:cubicBezTo>
                    <a:pt x="172" y="682"/>
                    <a:pt x="172" y="682"/>
                    <a:pt x="172" y="682"/>
                  </a:cubicBezTo>
                  <a:cubicBezTo>
                    <a:pt x="172" y="730"/>
                    <a:pt x="133" y="768"/>
                    <a:pt x="86" y="76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0" name="Freeform 17"/>
            <p:cNvSpPr>
              <a:spLocks noEditPoints="1"/>
            </p:cNvSpPr>
            <p:nvPr userDrawn="1"/>
          </p:nvSpPr>
          <p:spPr bwMode="auto">
            <a:xfrm>
              <a:off x="4465638" y="3841750"/>
              <a:ext cx="438150" cy="1092200"/>
            </a:xfrm>
            <a:custGeom>
              <a:avLst/>
              <a:gdLst>
                <a:gd name="T0" fmla="*/ 69 w 138"/>
                <a:gd name="T1" fmla="*/ 14 h 343"/>
                <a:gd name="T2" fmla="*/ 124 w 138"/>
                <a:gd name="T3" fmla="*/ 69 h 343"/>
                <a:gd name="T4" fmla="*/ 124 w 138"/>
                <a:gd name="T5" fmla="*/ 275 h 343"/>
                <a:gd name="T6" fmla="*/ 69 w 138"/>
                <a:gd name="T7" fmla="*/ 330 h 343"/>
                <a:gd name="T8" fmla="*/ 14 w 138"/>
                <a:gd name="T9" fmla="*/ 275 h 343"/>
                <a:gd name="T10" fmla="*/ 14 w 138"/>
                <a:gd name="T11" fmla="*/ 69 h 343"/>
                <a:gd name="T12" fmla="*/ 69 w 138"/>
                <a:gd name="T13" fmla="*/ 14 h 343"/>
                <a:gd name="T14" fmla="*/ 69 w 138"/>
                <a:gd name="T15" fmla="*/ 0 h 343"/>
                <a:gd name="T16" fmla="*/ 0 w 138"/>
                <a:gd name="T17" fmla="*/ 69 h 343"/>
                <a:gd name="T18" fmla="*/ 0 w 138"/>
                <a:gd name="T19" fmla="*/ 275 h 343"/>
                <a:gd name="T20" fmla="*/ 69 w 138"/>
                <a:gd name="T21" fmla="*/ 343 h 343"/>
                <a:gd name="T22" fmla="*/ 138 w 138"/>
                <a:gd name="T23" fmla="*/ 275 h 343"/>
                <a:gd name="T24" fmla="*/ 138 w 138"/>
                <a:gd name="T25" fmla="*/ 69 h 343"/>
                <a:gd name="T26" fmla="*/ 69 w 138"/>
                <a:gd name="T27" fmla="*/ 0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8" h="343">
                  <a:moveTo>
                    <a:pt x="69" y="14"/>
                  </a:moveTo>
                  <a:cubicBezTo>
                    <a:pt x="99" y="14"/>
                    <a:pt x="124" y="39"/>
                    <a:pt x="124" y="69"/>
                  </a:cubicBezTo>
                  <a:cubicBezTo>
                    <a:pt x="124" y="275"/>
                    <a:pt x="124" y="275"/>
                    <a:pt x="124" y="275"/>
                  </a:cubicBezTo>
                  <a:cubicBezTo>
                    <a:pt x="124" y="305"/>
                    <a:pt x="99" y="330"/>
                    <a:pt x="69" y="330"/>
                  </a:cubicBezTo>
                  <a:cubicBezTo>
                    <a:pt x="39" y="330"/>
                    <a:pt x="14" y="305"/>
                    <a:pt x="14" y="275"/>
                  </a:cubicBezTo>
                  <a:cubicBezTo>
                    <a:pt x="14" y="69"/>
                    <a:pt x="14" y="69"/>
                    <a:pt x="14" y="69"/>
                  </a:cubicBezTo>
                  <a:cubicBezTo>
                    <a:pt x="14" y="39"/>
                    <a:pt x="39" y="14"/>
                    <a:pt x="69" y="14"/>
                  </a:cubicBezTo>
                  <a:moveTo>
                    <a:pt x="69" y="0"/>
                  </a:moveTo>
                  <a:cubicBezTo>
                    <a:pt x="31" y="0"/>
                    <a:pt x="0" y="31"/>
                    <a:pt x="0" y="69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313"/>
                    <a:pt x="31" y="343"/>
                    <a:pt x="69" y="343"/>
                  </a:cubicBezTo>
                  <a:cubicBezTo>
                    <a:pt x="107" y="343"/>
                    <a:pt x="138" y="313"/>
                    <a:pt x="138" y="275"/>
                  </a:cubicBezTo>
                  <a:cubicBezTo>
                    <a:pt x="138" y="69"/>
                    <a:pt x="138" y="69"/>
                    <a:pt x="138" y="69"/>
                  </a:cubicBezTo>
                  <a:cubicBezTo>
                    <a:pt x="138" y="31"/>
                    <a:pt x="107" y="0"/>
                    <a:pt x="6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1" name="Freeform 18"/>
            <p:cNvSpPr>
              <a:spLocks/>
            </p:cNvSpPr>
            <p:nvPr userDrawn="1"/>
          </p:nvSpPr>
          <p:spPr bwMode="auto">
            <a:xfrm>
              <a:off x="7259638" y="4475163"/>
              <a:ext cx="260350" cy="436563"/>
            </a:xfrm>
            <a:custGeom>
              <a:avLst/>
              <a:gdLst>
                <a:gd name="T0" fmla="*/ 41 w 82"/>
                <a:gd name="T1" fmla="*/ 137 h 137"/>
                <a:gd name="T2" fmla="*/ 41 w 82"/>
                <a:gd name="T3" fmla="*/ 137 h 137"/>
                <a:gd name="T4" fmla="*/ 0 w 82"/>
                <a:gd name="T5" fmla="*/ 96 h 137"/>
                <a:gd name="T6" fmla="*/ 0 w 82"/>
                <a:gd name="T7" fmla="*/ 41 h 137"/>
                <a:gd name="T8" fmla="*/ 41 w 82"/>
                <a:gd name="T9" fmla="*/ 0 h 137"/>
                <a:gd name="T10" fmla="*/ 82 w 82"/>
                <a:gd name="T11" fmla="*/ 41 h 137"/>
                <a:gd name="T12" fmla="*/ 82 w 82"/>
                <a:gd name="T13" fmla="*/ 96 h 137"/>
                <a:gd name="T14" fmla="*/ 41 w 82"/>
                <a:gd name="T15" fmla="*/ 1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2" h="137">
                  <a:moveTo>
                    <a:pt x="41" y="137"/>
                  </a:moveTo>
                  <a:cubicBezTo>
                    <a:pt x="41" y="137"/>
                    <a:pt x="41" y="137"/>
                    <a:pt x="41" y="137"/>
                  </a:cubicBezTo>
                  <a:cubicBezTo>
                    <a:pt x="18" y="137"/>
                    <a:pt x="0" y="119"/>
                    <a:pt x="0" y="96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19"/>
                    <a:pt x="18" y="0"/>
                    <a:pt x="41" y="0"/>
                  </a:cubicBezTo>
                  <a:cubicBezTo>
                    <a:pt x="64" y="0"/>
                    <a:pt x="82" y="19"/>
                    <a:pt x="82" y="41"/>
                  </a:cubicBezTo>
                  <a:cubicBezTo>
                    <a:pt x="82" y="96"/>
                    <a:pt x="82" y="96"/>
                    <a:pt x="82" y="96"/>
                  </a:cubicBezTo>
                  <a:cubicBezTo>
                    <a:pt x="82" y="119"/>
                    <a:pt x="64" y="137"/>
                    <a:pt x="41" y="13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2" name="Freeform 19"/>
            <p:cNvSpPr>
              <a:spLocks noEditPoints="1"/>
            </p:cNvSpPr>
            <p:nvPr userDrawn="1"/>
          </p:nvSpPr>
          <p:spPr bwMode="auto">
            <a:xfrm>
              <a:off x="4030663" y="4475163"/>
              <a:ext cx="260350" cy="436563"/>
            </a:xfrm>
            <a:custGeom>
              <a:avLst/>
              <a:gdLst>
                <a:gd name="T0" fmla="*/ 41 w 82"/>
                <a:gd name="T1" fmla="*/ 14 h 137"/>
                <a:gd name="T2" fmla="*/ 69 w 82"/>
                <a:gd name="T3" fmla="*/ 41 h 137"/>
                <a:gd name="T4" fmla="*/ 69 w 82"/>
                <a:gd name="T5" fmla="*/ 96 h 137"/>
                <a:gd name="T6" fmla="*/ 41 w 82"/>
                <a:gd name="T7" fmla="*/ 124 h 137"/>
                <a:gd name="T8" fmla="*/ 14 w 82"/>
                <a:gd name="T9" fmla="*/ 96 h 137"/>
                <a:gd name="T10" fmla="*/ 14 w 82"/>
                <a:gd name="T11" fmla="*/ 41 h 137"/>
                <a:gd name="T12" fmla="*/ 41 w 82"/>
                <a:gd name="T13" fmla="*/ 14 h 137"/>
                <a:gd name="T14" fmla="*/ 41 w 82"/>
                <a:gd name="T15" fmla="*/ 0 h 137"/>
                <a:gd name="T16" fmla="*/ 0 w 82"/>
                <a:gd name="T17" fmla="*/ 41 h 137"/>
                <a:gd name="T18" fmla="*/ 0 w 82"/>
                <a:gd name="T19" fmla="*/ 96 h 137"/>
                <a:gd name="T20" fmla="*/ 41 w 82"/>
                <a:gd name="T21" fmla="*/ 137 h 137"/>
                <a:gd name="T22" fmla="*/ 82 w 82"/>
                <a:gd name="T23" fmla="*/ 96 h 137"/>
                <a:gd name="T24" fmla="*/ 82 w 82"/>
                <a:gd name="T25" fmla="*/ 41 h 137"/>
                <a:gd name="T26" fmla="*/ 41 w 82"/>
                <a:gd name="T27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2" h="137">
                  <a:moveTo>
                    <a:pt x="41" y="14"/>
                  </a:moveTo>
                  <a:cubicBezTo>
                    <a:pt x="56" y="14"/>
                    <a:pt x="69" y="26"/>
                    <a:pt x="69" y="41"/>
                  </a:cubicBezTo>
                  <a:cubicBezTo>
                    <a:pt x="69" y="96"/>
                    <a:pt x="69" y="96"/>
                    <a:pt x="69" y="96"/>
                  </a:cubicBezTo>
                  <a:cubicBezTo>
                    <a:pt x="69" y="112"/>
                    <a:pt x="56" y="124"/>
                    <a:pt x="41" y="124"/>
                  </a:cubicBezTo>
                  <a:cubicBezTo>
                    <a:pt x="26" y="124"/>
                    <a:pt x="14" y="112"/>
                    <a:pt x="14" y="96"/>
                  </a:cubicBezTo>
                  <a:cubicBezTo>
                    <a:pt x="14" y="41"/>
                    <a:pt x="14" y="41"/>
                    <a:pt x="14" y="41"/>
                  </a:cubicBezTo>
                  <a:cubicBezTo>
                    <a:pt x="14" y="26"/>
                    <a:pt x="26" y="14"/>
                    <a:pt x="41" y="14"/>
                  </a:cubicBezTo>
                  <a:moveTo>
                    <a:pt x="41" y="0"/>
                  </a:moveTo>
                  <a:cubicBezTo>
                    <a:pt x="19" y="0"/>
                    <a:pt x="0" y="19"/>
                    <a:pt x="0" y="41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119"/>
                    <a:pt x="19" y="137"/>
                    <a:pt x="41" y="137"/>
                  </a:cubicBezTo>
                  <a:cubicBezTo>
                    <a:pt x="64" y="137"/>
                    <a:pt x="82" y="119"/>
                    <a:pt x="82" y="96"/>
                  </a:cubicBezTo>
                  <a:cubicBezTo>
                    <a:pt x="82" y="41"/>
                    <a:pt x="82" y="41"/>
                    <a:pt x="82" y="41"/>
                  </a:cubicBezTo>
                  <a:cubicBezTo>
                    <a:pt x="82" y="19"/>
                    <a:pt x="64" y="0"/>
                    <a:pt x="4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3" name="Freeform 20"/>
            <p:cNvSpPr>
              <a:spLocks/>
            </p:cNvSpPr>
            <p:nvPr userDrawn="1"/>
          </p:nvSpPr>
          <p:spPr bwMode="auto">
            <a:xfrm>
              <a:off x="6648450" y="4452938"/>
              <a:ext cx="436563" cy="1092200"/>
            </a:xfrm>
            <a:custGeom>
              <a:avLst/>
              <a:gdLst>
                <a:gd name="T0" fmla="*/ 68 w 137"/>
                <a:gd name="T1" fmla="*/ 343 h 343"/>
                <a:gd name="T2" fmla="*/ 68 w 137"/>
                <a:gd name="T3" fmla="*/ 343 h 343"/>
                <a:gd name="T4" fmla="*/ 0 w 137"/>
                <a:gd name="T5" fmla="*/ 275 h 343"/>
                <a:gd name="T6" fmla="*/ 0 w 137"/>
                <a:gd name="T7" fmla="*/ 69 h 343"/>
                <a:gd name="T8" fmla="*/ 68 w 137"/>
                <a:gd name="T9" fmla="*/ 0 h 343"/>
                <a:gd name="T10" fmla="*/ 137 w 137"/>
                <a:gd name="T11" fmla="*/ 69 h 343"/>
                <a:gd name="T12" fmla="*/ 137 w 137"/>
                <a:gd name="T13" fmla="*/ 275 h 343"/>
                <a:gd name="T14" fmla="*/ 68 w 137"/>
                <a:gd name="T15" fmla="*/ 343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7" h="343">
                  <a:moveTo>
                    <a:pt x="68" y="343"/>
                  </a:moveTo>
                  <a:cubicBezTo>
                    <a:pt x="68" y="343"/>
                    <a:pt x="68" y="343"/>
                    <a:pt x="68" y="343"/>
                  </a:cubicBezTo>
                  <a:cubicBezTo>
                    <a:pt x="30" y="343"/>
                    <a:pt x="0" y="313"/>
                    <a:pt x="0" y="275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31"/>
                    <a:pt x="30" y="0"/>
                    <a:pt x="68" y="0"/>
                  </a:cubicBezTo>
                  <a:cubicBezTo>
                    <a:pt x="106" y="0"/>
                    <a:pt x="137" y="31"/>
                    <a:pt x="137" y="69"/>
                  </a:cubicBezTo>
                  <a:cubicBezTo>
                    <a:pt x="137" y="275"/>
                    <a:pt x="137" y="275"/>
                    <a:pt x="137" y="275"/>
                  </a:cubicBezTo>
                  <a:cubicBezTo>
                    <a:pt x="137" y="313"/>
                    <a:pt x="106" y="343"/>
                    <a:pt x="68" y="34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4" name="Freeform 21"/>
            <p:cNvSpPr>
              <a:spLocks/>
            </p:cNvSpPr>
            <p:nvPr userDrawn="1"/>
          </p:nvSpPr>
          <p:spPr bwMode="auto">
            <a:xfrm>
              <a:off x="5119688" y="2990850"/>
              <a:ext cx="547688" cy="2444750"/>
            </a:xfrm>
            <a:custGeom>
              <a:avLst/>
              <a:gdLst>
                <a:gd name="T0" fmla="*/ 86 w 172"/>
                <a:gd name="T1" fmla="*/ 768 h 768"/>
                <a:gd name="T2" fmla="*/ 86 w 172"/>
                <a:gd name="T3" fmla="*/ 768 h 768"/>
                <a:gd name="T4" fmla="*/ 0 w 172"/>
                <a:gd name="T5" fmla="*/ 682 h 768"/>
                <a:gd name="T6" fmla="*/ 0 w 172"/>
                <a:gd name="T7" fmla="*/ 85 h 768"/>
                <a:gd name="T8" fmla="*/ 86 w 172"/>
                <a:gd name="T9" fmla="*/ 0 h 768"/>
                <a:gd name="T10" fmla="*/ 172 w 172"/>
                <a:gd name="T11" fmla="*/ 85 h 768"/>
                <a:gd name="T12" fmla="*/ 172 w 172"/>
                <a:gd name="T13" fmla="*/ 682 h 768"/>
                <a:gd name="T14" fmla="*/ 86 w 172"/>
                <a:gd name="T15" fmla="*/ 768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2" h="768">
                  <a:moveTo>
                    <a:pt x="86" y="768"/>
                  </a:moveTo>
                  <a:cubicBezTo>
                    <a:pt x="86" y="768"/>
                    <a:pt x="86" y="768"/>
                    <a:pt x="86" y="768"/>
                  </a:cubicBezTo>
                  <a:cubicBezTo>
                    <a:pt x="39" y="768"/>
                    <a:pt x="0" y="730"/>
                    <a:pt x="0" y="682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9" y="0"/>
                    <a:pt x="86" y="0"/>
                  </a:cubicBezTo>
                  <a:cubicBezTo>
                    <a:pt x="133" y="0"/>
                    <a:pt x="172" y="38"/>
                    <a:pt x="172" y="85"/>
                  </a:cubicBezTo>
                  <a:cubicBezTo>
                    <a:pt x="172" y="682"/>
                    <a:pt x="172" y="682"/>
                    <a:pt x="172" y="682"/>
                  </a:cubicBezTo>
                  <a:cubicBezTo>
                    <a:pt x="172" y="730"/>
                    <a:pt x="133" y="768"/>
                    <a:pt x="86" y="76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5" name="Freeform 22"/>
            <p:cNvSpPr>
              <a:spLocks/>
            </p:cNvSpPr>
            <p:nvPr userDrawn="1"/>
          </p:nvSpPr>
          <p:spPr bwMode="auto">
            <a:xfrm>
              <a:off x="5886450" y="3952875"/>
              <a:ext cx="542925" cy="2444750"/>
            </a:xfrm>
            <a:custGeom>
              <a:avLst/>
              <a:gdLst>
                <a:gd name="T0" fmla="*/ 85 w 171"/>
                <a:gd name="T1" fmla="*/ 768 h 768"/>
                <a:gd name="T2" fmla="*/ 85 w 171"/>
                <a:gd name="T3" fmla="*/ 768 h 768"/>
                <a:gd name="T4" fmla="*/ 0 w 171"/>
                <a:gd name="T5" fmla="*/ 682 h 768"/>
                <a:gd name="T6" fmla="*/ 0 w 171"/>
                <a:gd name="T7" fmla="*/ 85 h 768"/>
                <a:gd name="T8" fmla="*/ 85 w 171"/>
                <a:gd name="T9" fmla="*/ 0 h 768"/>
                <a:gd name="T10" fmla="*/ 171 w 171"/>
                <a:gd name="T11" fmla="*/ 85 h 768"/>
                <a:gd name="T12" fmla="*/ 171 w 171"/>
                <a:gd name="T13" fmla="*/ 682 h 768"/>
                <a:gd name="T14" fmla="*/ 85 w 171"/>
                <a:gd name="T15" fmla="*/ 768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1" h="768">
                  <a:moveTo>
                    <a:pt x="85" y="768"/>
                  </a:moveTo>
                  <a:cubicBezTo>
                    <a:pt x="85" y="768"/>
                    <a:pt x="85" y="768"/>
                    <a:pt x="85" y="768"/>
                  </a:cubicBezTo>
                  <a:cubicBezTo>
                    <a:pt x="38" y="768"/>
                    <a:pt x="0" y="730"/>
                    <a:pt x="0" y="682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8" y="0"/>
                    <a:pt x="85" y="0"/>
                  </a:cubicBezTo>
                  <a:cubicBezTo>
                    <a:pt x="133" y="0"/>
                    <a:pt x="171" y="38"/>
                    <a:pt x="171" y="85"/>
                  </a:cubicBezTo>
                  <a:cubicBezTo>
                    <a:pt x="171" y="682"/>
                    <a:pt x="171" y="682"/>
                    <a:pt x="171" y="682"/>
                  </a:cubicBezTo>
                  <a:cubicBezTo>
                    <a:pt x="171" y="730"/>
                    <a:pt x="133" y="768"/>
                    <a:pt x="85" y="76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6" name="Freeform 23"/>
            <p:cNvSpPr>
              <a:spLocks/>
            </p:cNvSpPr>
            <p:nvPr userDrawn="1"/>
          </p:nvSpPr>
          <p:spPr bwMode="auto">
            <a:xfrm>
              <a:off x="3790950" y="4716463"/>
              <a:ext cx="436563" cy="1092200"/>
            </a:xfrm>
            <a:custGeom>
              <a:avLst/>
              <a:gdLst>
                <a:gd name="T0" fmla="*/ 68 w 137"/>
                <a:gd name="T1" fmla="*/ 343 h 343"/>
                <a:gd name="T2" fmla="*/ 68 w 137"/>
                <a:gd name="T3" fmla="*/ 343 h 343"/>
                <a:gd name="T4" fmla="*/ 0 w 137"/>
                <a:gd name="T5" fmla="*/ 274 h 343"/>
                <a:gd name="T6" fmla="*/ 0 w 137"/>
                <a:gd name="T7" fmla="*/ 68 h 343"/>
                <a:gd name="T8" fmla="*/ 68 w 137"/>
                <a:gd name="T9" fmla="*/ 0 h 343"/>
                <a:gd name="T10" fmla="*/ 137 w 137"/>
                <a:gd name="T11" fmla="*/ 68 h 343"/>
                <a:gd name="T12" fmla="*/ 137 w 137"/>
                <a:gd name="T13" fmla="*/ 274 h 343"/>
                <a:gd name="T14" fmla="*/ 68 w 137"/>
                <a:gd name="T15" fmla="*/ 343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7" h="343">
                  <a:moveTo>
                    <a:pt x="68" y="343"/>
                  </a:moveTo>
                  <a:cubicBezTo>
                    <a:pt x="68" y="343"/>
                    <a:pt x="68" y="343"/>
                    <a:pt x="68" y="343"/>
                  </a:cubicBezTo>
                  <a:cubicBezTo>
                    <a:pt x="30" y="343"/>
                    <a:pt x="0" y="312"/>
                    <a:pt x="0" y="274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30"/>
                    <a:pt x="30" y="0"/>
                    <a:pt x="68" y="0"/>
                  </a:cubicBezTo>
                  <a:cubicBezTo>
                    <a:pt x="106" y="0"/>
                    <a:pt x="137" y="30"/>
                    <a:pt x="137" y="68"/>
                  </a:cubicBezTo>
                  <a:cubicBezTo>
                    <a:pt x="137" y="274"/>
                    <a:pt x="137" y="274"/>
                    <a:pt x="137" y="274"/>
                  </a:cubicBezTo>
                  <a:cubicBezTo>
                    <a:pt x="137" y="312"/>
                    <a:pt x="106" y="343"/>
                    <a:pt x="68" y="34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7" name="Freeform 24"/>
            <p:cNvSpPr>
              <a:spLocks/>
            </p:cNvSpPr>
            <p:nvPr userDrawn="1"/>
          </p:nvSpPr>
          <p:spPr bwMode="auto">
            <a:xfrm>
              <a:off x="3028950" y="3841750"/>
              <a:ext cx="542925" cy="2447925"/>
            </a:xfrm>
            <a:custGeom>
              <a:avLst/>
              <a:gdLst>
                <a:gd name="T0" fmla="*/ 85 w 171"/>
                <a:gd name="T1" fmla="*/ 769 h 769"/>
                <a:gd name="T2" fmla="*/ 85 w 171"/>
                <a:gd name="T3" fmla="*/ 769 h 769"/>
                <a:gd name="T4" fmla="*/ 0 w 171"/>
                <a:gd name="T5" fmla="*/ 683 h 769"/>
                <a:gd name="T6" fmla="*/ 0 w 171"/>
                <a:gd name="T7" fmla="*/ 86 h 769"/>
                <a:gd name="T8" fmla="*/ 85 w 171"/>
                <a:gd name="T9" fmla="*/ 0 h 769"/>
                <a:gd name="T10" fmla="*/ 171 w 171"/>
                <a:gd name="T11" fmla="*/ 86 h 769"/>
                <a:gd name="T12" fmla="*/ 171 w 171"/>
                <a:gd name="T13" fmla="*/ 683 h 769"/>
                <a:gd name="T14" fmla="*/ 85 w 171"/>
                <a:gd name="T15" fmla="*/ 769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1" h="769">
                  <a:moveTo>
                    <a:pt x="85" y="769"/>
                  </a:moveTo>
                  <a:cubicBezTo>
                    <a:pt x="85" y="769"/>
                    <a:pt x="85" y="769"/>
                    <a:pt x="85" y="769"/>
                  </a:cubicBezTo>
                  <a:cubicBezTo>
                    <a:pt x="38" y="769"/>
                    <a:pt x="0" y="730"/>
                    <a:pt x="0" y="683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39"/>
                    <a:pt x="38" y="0"/>
                    <a:pt x="85" y="0"/>
                  </a:cubicBezTo>
                  <a:cubicBezTo>
                    <a:pt x="133" y="0"/>
                    <a:pt x="171" y="39"/>
                    <a:pt x="171" y="86"/>
                  </a:cubicBezTo>
                  <a:cubicBezTo>
                    <a:pt x="171" y="683"/>
                    <a:pt x="171" y="683"/>
                    <a:pt x="171" y="683"/>
                  </a:cubicBezTo>
                  <a:cubicBezTo>
                    <a:pt x="171" y="730"/>
                    <a:pt x="133" y="769"/>
                    <a:pt x="85" y="76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8" name="Freeform 25"/>
            <p:cNvSpPr>
              <a:spLocks/>
            </p:cNvSpPr>
            <p:nvPr userDrawn="1"/>
          </p:nvSpPr>
          <p:spPr bwMode="auto">
            <a:xfrm>
              <a:off x="0" y="3148013"/>
              <a:ext cx="228600" cy="2438400"/>
            </a:xfrm>
            <a:custGeom>
              <a:avLst/>
              <a:gdLst>
                <a:gd name="T0" fmla="*/ 0 w 72"/>
                <a:gd name="T1" fmla="*/ 0 h 766"/>
                <a:gd name="T2" fmla="*/ 0 w 72"/>
                <a:gd name="T3" fmla="*/ 766 h 766"/>
                <a:gd name="T4" fmla="*/ 72 w 72"/>
                <a:gd name="T5" fmla="*/ 681 h 766"/>
                <a:gd name="T6" fmla="*/ 72 w 72"/>
                <a:gd name="T7" fmla="*/ 84 h 766"/>
                <a:gd name="T8" fmla="*/ 0 w 72"/>
                <a:gd name="T9" fmla="*/ 0 h 7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766">
                  <a:moveTo>
                    <a:pt x="0" y="0"/>
                  </a:moveTo>
                  <a:cubicBezTo>
                    <a:pt x="0" y="766"/>
                    <a:pt x="0" y="766"/>
                    <a:pt x="0" y="766"/>
                  </a:cubicBezTo>
                  <a:cubicBezTo>
                    <a:pt x="41" y="759"/>
                    <a:pt x="72" y="724"/>
                    <a:pt x="72" y="681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2" y="42"/>
                    <a:pt x="41" y="6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9" name="Freeform 26"/>
            <p:cNvSpPr>
              <a:spLocks/>
            </p:cNvSpPr>
            <p:nvPr userDrawn="1"/>
          </p:nvSpPr>
          <p:spPr bwMode="auto">
            <a:xfrm>
              <a:off x="11950700" y="4105275"/>
              <a:ext cx="254000" cy="2444750"/>
            </a:xfrm>
            <a:custGeom>
              <a:avLst/>
              <a:gdLst>
                <a:gd name="T0" fmla="*/ 80 w 80"/>
                <a:gd name="T1" fmla="*/ 0 h 768"/>
                <a:gd name="T2" fmla="*/ 0 w 80"/>
                <a:gd name="T3" fmla="*/ 85 h 768"/>
                <a:gd name="T4" fmla="*/ 0 w 80"/>
                <a:gd name="T5" fmla="*/ 682 h 768"/>
                <a:gd name="T6" fmla="*/ 80 w 80"/>
                <a:gd name="T7" fmla="*/ 768 h 768"/>
                <a:gd name="T8" fmla="*/ 80 w 80"/>
                <a:gd name="T9" fmla="*/ 0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768">
                  <a:moveTo>
                    <a:pt x="80" y="0"/>
                  </a:moveTo>
                  <a:cubicBezTo>
                    <a:pt x="36" y="2"/>
                    <a:pt x="0" y="39"/>
                    <a:pt x="0" y="85"/>
                  </a:cubicBezTo>
                  <a:cubicBezTo>
                    <a:pt x="0" y="682"/>
                    <a:pt x="0" y="682"/>
                    <a:pt x="0" y="682"/>
                  </a:cubicBezTo>
                  <a:cubicBezTo>
                    <a:pt x="0" y="728"/>
                    <a:pt x="36" y="766"/>
                    <a:pt x="80" y="768"/>
                  </a:cubicBezTo>
                  <a:lnTo>
                    <a:pt x="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31" name="Logotype"/>
          <p:cNvGrpSpPr/>
          <p:nvPr userDrawn="1"/>
        </p:nvGrpSpPr>
        <p:grpSpPr>
          <a:xfrm>
            <a:off x="641350" y="530890"/>
            <a:ext cx="1384039" cy="288609"/>
            <a:chOff x="9501453" y="6148765"/>
            <a:chExt cx="2047875" cy="427037"/>
          </a:xfrm>
          <a:solidFill>
            <a:schemeClr val="bg1"/>
          </a:solidFill>
        </p:grpSpPr>
        <p:sp>
          <p:nvSpPr>
            <p:cNvPr id="32" name="Freeform 5"/>
            <p:cNvSpPr>
              <a:spLocks noEditPoints="1"/>
            </p:cNvSpPr>
            <p:nvPr userDrawn="1"/>
          </p:nvSpPr>
          <p:spPr bwMode="auto">
            <a:xfrm>
              <a:off x="11206428" y="6231315"/>
              <a:ext cx="342900" cy="344487"/>
            </a:xfrm>
            <a:custGeom>
              <a:avLst/>
              <a:gdLst>
                <a:gd name="T0" fmla="*/ 43 w 91"/>
                <a:gd name="T1" fmla="*/ 2 h 91"/>
                <a:gd name="T2" fmla="*/ 2 w 91"/>
                <a:gd name="T3" fmla="*/ 44 h 91"/>
                <a:gd name="T4" fmla="*/ 46 w 91"/>
                <a:gd name="T5" fmla="*/ 91 h 91"/>
                <a:gd name="T6" fmla="*/ 74 w 91"/>
                <a:gd name="T7" fmla="*/ 77 h 91"/>
                <a:gd name="T8" fmla="*/ 74 w 91"/>
                <a:gd name="T9" fmla="*/ 90 h 91"/>
                <a:gd name="T10" fmla="*/ 91 w 91"/>
                <a:gd name="T11" fmla="*/ 90 h 91"/>
                <a:gd name="T12" fmla="*/ 91 w 91"/>
                <a:gd name="T13" fmla="*/ 47 h 91"/>
                <a:gd name="T14" fmla="*/ 43 w 91"/>
                <a:gd name="T15" fmla="*/ 2 h 91"/>
                <a:gd name="T16" fmla="*/ 72 w 91"/>
                <a:gd name="T17" fmla="*/ 48 h 91"/>
                <a:gd name="T18" fmla="*/ 43 w 91"/>
                <a:gd name="T19" fmla="*/ 72 h 91"/>
                <a:gd name="T20" fmla="*/ 21 w 91"/>
                <a:gd name="T21" fmla="*/ 50 h 91"/>
                <a:gd name="T22" fmla="*/ 46 w 91"/>
                <a:gd name="T23" fmla="*/ 21 h 91"/>
                <a:gd name="T24" fmla="*/ 72 w 91"/>
                <a:gd name="T25" fmla="*/ 45 h 91"/>
                <a:gd name="T26" fmla="*/ 72 w 91"/>
                <a:gd name="T27" fmla="*/ 48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1" h="91">
                  <a:moveTo>
                    <a:pt x="43" y="2"/>
                  </a:moveTo>
                  <a:cubicBezTo>
                    <a:pt x="21" y="4"/>
                    <a:pt x="3" y="22"/>
                    <a:pt x="2" y="44"/>
                  </a:cubicBezTo>
                  <a:cubicBezTo>
                    <a:pt x="0" y="70"/>
                    <a:pt x="21" y="91"/>
                    <a:pt x="46" y="91"/>
                  </a:cubicBezTo>
                  <a:cubicBezTo>
                    <a:pt x="56" y="91"/>
                    <a:pt x="68" y="87"/>
                    <a:pt x="74" y="77"/>
                  </a:cubicBezTo>
                  <a:cubicBezTo>
                    <a:pt x="74" y="90"/>
                    <a:pt x="74" y="90"/>
                    <a:pt x="74" y="90"/>
                  </a:cubicBezTo>
                  <a:cubicBezTo>
                    <a:pt x="91" y="90"/>
                    <a:pt x="91" y="90"/>
                    <a:pt x="91" y="90"/>
                  </a:cubicBezTo>
                  <a:cubicBezTo>
                    <a:pt x="91" y="47"/>
                    <a:pt x="91" y="47"/>
                    <a:pt x="91" y="47"/>
                  </a:cubicBezTo>
                  <a:cubicBezTo>
                    <a:pt x="91" y="20"/>
                    <a:pt x="69" y="0"/>
                    <a:pt x="43" y="2"/>
                  </a:cubicBezTo>
                  <a:close/>
                  <a:moveTo>
                    <a:pt x="72" y="48"/>
                  </a:moveTo>
                  <a:cubicBezTo>
                    <a:pt x="71" y="63"/>
                    <a:pt x="58" y="74"/>
                    <a:pt x="43" y="72"/>
                  </a:cubicBezTo>
                  <a:cubicBezTo>
                    <a:pt x="32" y="71"/>
                    <a:pt x="22" y="61"/>
                    <a:pt x="21" y="50"/>
                  </a:cubicBezTo>
                  <a:cubicBezTo>
                    <a:pt x="19" y="34"/>
                    <a:pt x="31" y="21"/>
                    <a:pt x="46" y="21"/>
                  </a:cubicBezTo>
                  <a:cubicBezTo>
                    <a:pt x="60" y="21"/>
                    <a:pt x="71" y="32"/>
                    <a:pt x="72" y="45"/>
                  </a:cubicBezTo>
                  <a:lnTo>
                    <a:pt x="72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6"/>
            <p:cNvSpPr>
              <a:spLocks noEditPoints="1"/>
            </p:cNvSpPr>
            <p:nvPr userDrawn="1"/>
          </p:nvSpPr>
          <p:spPr bwMode="auto">
            <a:xfrm>
              <a:off x="10849241" y="6236077"/>
              <a:ext cx="334963" cy="339725"/>
            </a:xfrm>
            <a:custGeom>
              <a:avLst/>
              <a:gdLst>
                <a:gd name="T0" fmla="*/ 44 w 89"/>
                <a:gd name="T1" fmla="*/ 1 h 90"/>
                <a:gd name="T2" fmla="*/ 0 w 89"/>
                <a:gd name="T3" fmla="*/ 46 h 90"/>
                <a:gd name="T4" fmla="*/ 45 w 89"/>
                <a:gd name="T5" fmla="*/ 90 h 90"/>
                <a:gd name="T6" fmla="*/ 86 w 89"/>
                <a:gd name="T7" fmla="*/ 63 h 90"/>
                <a:gd name="T8" fmla="*/ 69 w 89"/>
                <a:gd name="T9" fmla="*/ 58 h 90"/>
                <a:gd name="T10" fmla="*/ 50 w 89"/>
                <a:gd name="T11" fmla="*/ 72 h 90"/>
                <a:gd name="T12" fmla="*/ 22 w 89"/>
                <a:gd name="T13" fmla="*/ 59 h 90"/>
                <a:gd name="T14" fmla="*/ 89 w 89"/>
                <a:gd name="T15" fmla="*/ 41 h 90"/>
                <a:gd name="T16" fmla="*/ 44 w 89"/>
                <a:gd name="T17" fmla="*/ 1 h 90"/>
                <a:gd name="T18" fmla="*/ 19 w 89"/>
                <a:gd name="T19" fmla="*/ 44 h 90"/>
                <a:gd name="T20" fmla="*/ 36 w 89"/>
                <a:gd name="T21" fmla="*/ 19 h 90"/>
                <a:gd name="T22" fmla="*/ 67 w 89"/>
                <a:gd name="T23" fmla="*/ 31 h 90"/>
                <a:gd name="T24" fmla="*/ 19 w 89"/>
                <a:gd name="T25" fmla="*/ 4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9" h="90">
                  <a:moveTo>
                    <a:pt x="44" y="1"/>
                  </a:moveTo>
                  <a:cubicBezTo>
                    <a:pt x="20" y="2"/>
                    <a:pt x="0" y="20"/>
                    <a:pt x="0" y="46"/>
                  </a:cubicBezTo>
                  <a:cubicBezTo>
                    <a:pt x="0" y="70"/>
                    <a:pt x="20" y="90"/>
                    <a:pt x="45" y="90"/>
                  </a:cubicBezTo>
                  <a:cubicBezTo>
                    <a:pt x="62" y="90"/>
                    <a:pt x="79" y="80"/>
                    <a:pt x="86" y="63"/>
                  </a:cubicBezTo>
                  <a:cubicBezTo>
                    <a:pt x="69" y="58"/>
                    <a:pt x="69" y="58"/>
                    <a:pt x="69" y="58"/>
                  </a:cubicBezTo>
                  <a:cubicBezTo>
                    <a:pt x="66" y="65"/>
                    <a:pt x="58" y="71"/>
                    <a:pt x="50" y="72"/>
                  </a:cubicBezTo>
                  <a:cubicBezTo>
                    <a:pt x="38" y="75"/>
                    <a:pt x="26" y="67"/>
                    <a:pt x="22" y="59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7" y="24"/>
                    <a:pt x="72" y="0"/>
                    <a:pt x="44" y="1"/>
                  </a:cubicBezTo>
                  <a:close/>
                  <a:moveTo>
                    <a:pt x="19" y="44"/>
                  </a:moveTo>
                  <a:cubicBezTo>
                    <a:pt x="19" y="34"/>
                    <a:pt x="24" y="24"/>
                    <a:pt x="36" y="19"/>
                  </a:cubicBezTo>
                  <a:cubicBezTo>
                    <a:pt x="50" y="14"/>
                    <a:pt x="62" y="21"/>
                    <a:pt x="67" y="31"/>
                  </a:cubicBezTo>
                  <a:lnTo>
                    <a:pt x="19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7"/>
            <p:cNvSpPr>
              <a:spLocks/>
            </p:cNvSpPr>
            <p:nvPr userDrawn="1"/>
          </p:nvSpPr>
          <p:spPr bwMode="auto">
            <a:xfrm>
              <a:off x="10292028" y="6239252"/>
              <a:ext cx="166688" cy="333375"/>
            </a:xfrm>
            <a:custGeom>
              <a:avLst/>
              <a:gdLst>
                <a:gd name="T0" fmla="*/ 44 w 44"/>
                <a:gd name="T1" fmla="*/ 18 h 88"/>
                <a:gd name="T2" fmla="*/ 44 w 44"/>
                <a:gd name="T3" fmla="*/ 0 h 88"/>
                <a:gd name="T4" fmla="*/ 19 w 44"/>
                <a:gd name="T5" fmla="*/ 13 h 88"/>
                <a:gd name="T6" fmla="*/ 19 w 44"/>
                <a:gd name="T7" fmla="*/ 3 h 88"/>
                <a:gd name="T8" fmla="*/ 0 w 44"/>
                <a:gd name="T9" fmla="*/ 3 h 88"/>
                <a:gd name="T10" fmla="*/ 0 w 44"/>
                <a:gd name="T11" fmla="*/ 44 h 88"/>
                <a:gd name="T12" fmla="*/ 0 w 44"/>
                <a:gd name="T13" fmla="*/ 88 h 88"/>
                <a:gd name="T14" fmla="*/ 20 w 44"/>
                <a:gd name="T15" fmla="*/ 88 h 88"/>
                <a:gd name="T16" fmla="*/ 20 w 44"/>
                <a:gd name="T17" fmla="*/ 46 h 88"/>
                <a:gd name="T18" fmla="*/ 44 w 44"/>
                <a:gd name="T19" fmla="*/ 1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88">
                  <a:moveTo>
                    <a:pt x="44" y="18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28" y="0"/>
                    <a:pt x="22" y="8"/>
                    <a:pt x="19" y="1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20" y="88"/>
                    <a:pt x="20" y="88"/>
                    <a:pt x="20" y="88"/>
                  </a:cubicBezTo>
                  <a:cubicBezTo>
                    <a:pt x="20" y="62"/>
                    <a:pt x="20" y="62"/>
                    <a:pt x="20" y="46"/>
                  </a:cubicBezTo>
                  <a:cubicBezTo>
                    <a:pt x="20" y="26"/>
                    <a:pt x="31" y="19"/>
                    <a:pt x="44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8"/>
            <p:cNvSpPr>
              <a:spLocks/>
            </p:cNvSpPr>
            <p:nvPr userDrawn="1"/>
          </p:nvSpPr>
          <p:spPr bwMode="auto">
            <a:xfrm>
              <a:off x="9501453" y="6182102"/>
              <a:ext cx="369888" cy="390525"/>
            </a:xfrm>
            <a:custGeom>
              <a:avLst/>
              <a:gdLst>
                <a:gd name="T0" fmla="*/ 185 w 233"/>
                <a:gd name="T1" fmla="*/ 165 h 246"/>
                <a:gd name="T2" fmla="*/ 48 w 233"/>
                <a:gd name="T3" fmla="*/ 0 h 246"/>
                <a:gd name="T4" fmla="*/ 0 w 233"/>
                <a:gd name="T5" fmla="*/ 0 h 246"/>
                <a:gd name="T6" fmla="*/ 0 w 233"/>
                <a:gd name="T7" fmla="*/ 246 h 246"/>
                <a:gd name="T8" fmla="*/ 50 w 233"/>
                <a:gd name="T9" fmla="*/ 246 h 246"/>
                <a:gd name="T10" fmla="*/ 50 w 233"/>
                <a:gd name="T11" fmla="*/ 81 h 246"/>
                <a:gd name="T12" fmla="*/ 190 w 233"/>
                <a:gd name="T13" fmla="*/ 246 h 246"/>
                <a:gd name="T14" fmla="*/ 233 w 233"/>
                <a:gd name="T15" fmla="*/ 246 h 246"/>
                <a:gd name="T16" fmla="*/ 233 w 233"/>
                <a:gd name="T17" fmla="*/ 0 h 246"/>
                <a:gd name="T18" fmla="*/ 185 w 233"/>
                <a:gd name="T19" fmla="*/ 0 h 246"/>
                <a:gd name="T20" fmla="*/ 185 w 233"/>
                <a:gd name="T21" fmla="*/ 165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3" h="246">
                  <a:moveTo>
                    <a:pt x="185" y="165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0" y="246"/>
                  </a:lnTo>
                  <a:lnTo>
                    <a:pt x="50" y="246"/>
                  </a:lnTo>
                  <a:lnTo>
                    <a:pt x="50" y="81"/>
                  </a:lnTo>
                  <a:lnTo>
                    <a:pt x="190" y="246"/>
                  </a:lnTo>
                  <a:lnTo>
                    <a:pt x="233" y="246"/>
                  </a:lnTo>
                  <a:lnTo>
                    <a:pt x="233" y="0"/>
                  </a:lnTo>
                  <a:lnTo>
                    <a:pt x="185" y="0"/>
                  </a:lnTo>
                  <a:lnTo>
                    <a:pt x="185" y="1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9"/>
            <p:cNvSpPr>
              <a:spLocks noEditPoints="1"/>
            </p:cNvSpPr>
            <p:nvPr userDrawn="1"/>
          </p:nvSpPr>
          <p:spPr bwMode="auto">
            <a:xfrm>
              <a:off x="10461891" y="6148765"/>
              <a:ext cx="342900" cy="427037"/>
            </a:xfrm>
            <a:custGeom>
              <a:avLst/>
              <a:gdLst>
                <a:gd name="T0" fmla="*/ 91 w 91"/>
                <a:gd name="T1" fmla="*/ 0 h 113"/>
                <a:gd name="T2" fmla="*/ 73 w 91"/>
                <a:gd name="T3" fmla="*/ 0 h 113"/>
                <a:gd name="T4" fmla="*/ 73 w 91"/>
                <a:gd name="T5" fmla="*/ 34 h 113"/>
                <a:gd name="T6" fmla="*/ 43 w 91"/>
                <a:gd name="T7" fmla="*/ 24 h 113"/>
                <a:gd name="T8" fmla="*/ 2 w 91"/>
                <a:gd name="T9" fmla="*/ 66 h 113"/>
                <a:gd name="T10" fmla="*/ 46 w 91"/>
                <a:gd name="T11" fmla="*/ 113 h 113"/>
                <a:gd name="T12" fmla="*/ 74 w 91"/>
                <a:gd name="T13" fmla="*/ 101 h 113"/>
                <a:gd name="T14" fmla="*/ 74 w 91"/>
                <a:gd name="T15" fmla="*/ 112 h 113"/>
                <a:gd name="T16" fmla="*/ 91 w 91"/>
                <a:gd name="T17" fmla="*/ 112 h 113"/>
                <a:gd name="T18" fmla="*/ 91 w 91"/>
                <a:gd name="T19" fmla="*/ 69 h 113"/>
                <a:gd name="T20" fmla="*/ 91 w 91"/>
                <a:gd name="T21" fmla="*/ 69 h 113"/>
                <a:gd name="T22" fmla="*/ 91 w 91"/>
                <a:gd name="T23" fmla="*/ 68 h 113"/>
                <a:gd name="T24" fmla="*/ 91 w 91"/>
                <a:gd name="T25" fmla="*/ 0 h 113"/>
                <a:gd name="T26" fmla="*/ 72 w 91"/>
                <a:gd name="T27" fmla="*/ 70 h 113"/>
                <a:gd name="T28" fmla="*/ 43 w 91"/>
                <a:gd name="T29" fmla="*/ 94 h 113"/>
                <a:gd name="T30" fmla="*/ 21 w 91"/>
                <a:gd name="T31" fmla="*/ 72 h 113"/>
                <a:gd name="T32" fmla="*/ 46 w 91"/>
                <a:gd name="T33" fmla="*/ 43 h 113"/>
                <a:gd name="T34" fmla="*/ 72 w 91"/>
                <a:gd name="T35" fmla="*/ 67 h 113"/>
                <a:gd name="T36" fmla="*/ 72 w 91"/>
                <a:gd name="T37" fmla="*/ 7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1" h="113">
                  <a:moveTo>
                    <a:pt x="91" y="0"/>
                  </a:moveTo>
                  <a:cubicBezTo>
                    <a:pt x="73" y="0"/>
                    <a:pt x="73" y="0"/>
                    <a:pt x="73" y="0"/>
                  </a:cubicBezTo>
                  <a:cubicBezTo>
                    <a:pt x="73" y="34"/>
                    <a:pt x="73" y="34"/>
                    <a:pt x="73" y="34"/>
                  </a:cubicBezTo>
                  <a:cubicBezTo>
                    <a:pt x="68" y="28"/>
                    <a:pt x="55" y="23"/>
                    <a:pt x="43" y="24"/>
                  </a:cubicBezTo>
                  <a:cubicBezTo>
                    <a:pt x="21" y="26"/>
                    <a:pt x="3" y="44"/>
                    <a:pt x="2" y="66"/>
                  </a:cubicBezTo>
                  <a:cubicBezTo>
                    <a:pt x="0" y="92"/>
                    <a:pt x="21" y="113"/>
                    <a:pt x="46" y="113"/>
                  </a:cubicBezTo>
                  <a:cubicBezTo>
                    <a:pt x="56" y="113"/>
                    <a:pt x="69" y="109"/>
                    <a:pt x="74" y="101"/>
                  </a:cubicBezTo>
                  <a:cubicBezTo>
                    <a:pt x="74" y="112"/>
                    <a:pt x="74" y="112"/>
                    <a:pt x="74" y="112"/>
                  </a:cubicBezTo>
                  <a:cubicBezTo>
                    <a:pt x="91" y="112"/>
                    <a:pt x="91" y="112"/>
                    <a:pt x="91" y="112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91" y="68"/>
                    <a:pt x="91" y="68"/>
                    <a:pt x="91" y="68"/>
                  </a:cubicBezTo>
                  <a:lnTo>
                    <a:pt x="91" y="0"/>
                  </a:lnTo>
                  <a:close/>
                  <a:moveTo>
                    <a:pt x="72" y="70"/>
                  </a:moveTo>
                  <a:cubicBezTo>
                    <a:pt x="71" y="85"/>
                    <a:pt x="58" y="96"/>
                    <a:pt x="43" y="94"/>
                  </a:cubicBezTo>
                  <a:cubicBezTo>
                    <a:pt x="32" y="93"/>
                    <a:pt x="22" y="83"/>
                    <a:pt x="21" y="72"/>
                  </a:cubicBezTo>
                  <a:cubicBezTo>
                    <a:pt x="19" y="56"/>
                    <a:pt x="31" y="43"/>
                    <a:pt x="46" y="43"/>
                  </a:cubicBezTo>
                  <a:cubicBezTo>
                    <a:pt x="60" y="43"/>
                    <a:pt x="71" y="54"/>
                    <a:pt x="72" y="67"/>
                  </a:cubicBezTo>
                  <a:lnTo>
                    <a:pt x="72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10"/>
            <p:cNvSpPr>
              <a:spLocks noEditPoints="1"/>
            </p:cNvSpPr>
            <p:nvPr userDrawn="1"/>
          </p:nvSpPr>
          <p:spPr bwMode="auto">
            <a:xfrm>
              <a:off x="9912616" y="6239252"/>
              <a:ext cx="338138" cy="336550"/>
            </a:xfrm>
            <a:custGeom>
              <a:avLst/>
              <a:gdLst>
                <a:gd name="T0" fmla="*/ 45 w 90"/>
                <a:gd name="T1" fmla="*/ 0 h 89"/>
                <a:gd name="T2" fmla="*/ 0 w 90"/>
                <a:gd name="T3" fmla="*/ 45 h 89"/>
                <a:gd name="T4" fmla="*/ 45 w 90"/>
                <a:gd name="T5" fmla="*/ 89 h 89"/>
                <a:gd name="T6" fmla="*/ 90 w 90"/>
                <a:gd name="T7" fmla="*/ 45 h 89"/>
                <a:gd name="T8" fmla="*/ 45 w 90"/>
                <a:gd name="T9" fmla="*/ 0 h 89"/>
                <a:gd name="T10" fmla="*/ 45 w 90"/>
                <a:gd name="T11" fmla="*/ 70 h 89"/>
                <a:gd name="T12" fmla="*/ 19 w 90"/>
                <a:gd name="T13" fmla="*/ 45 h 89"/>
                <a:gd name="T14" fmla="*/ 45 w 90"/>
                <a:gd name="T15" fmla="*/ 19 h 89"/>
                <a:gd name="T16" fmla="*/ 71 w 90"/>
                <a:gd name="T17" fmla="*/ 45 h 89"/>
                <a:gd name="T18" fmla="*/ 45 w 90"/>
                <a:gd name="T19" fmla="*/ 7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9">
                  <a:moveTo>
                    <a:pt x="45" y="0"/>
                  </a:moveTo>
                  <a:cubicBezTo>
                    <a:pt x="20" y="0"/>
                    <a:pt x="0" y="20"/>
                    <a:pt x="0" y="45"/>
                  </a:cubicBezTo>
                  <a:cubicBezTo>
                    <a:pt x="0" y="69"/>
                    <a:pt x="20" y="89"/>
                    <a:pt x="45" y="89"/>
                  </a:cubicBezTo>
                  <a:cubicBezTo>
                    <a:pt x="70" y="89"/>
                    <a:pt x="90" y="69"/>
                    <a:pt x="90" y="45"/>
                  </a:cubicBezTo>
                  <a:cubicBezTo>
                    <a:pt x="90" y="20"/>
                    <a:pt x="70" y="0"/>
                    <a:pt x="45" y="0"/>
                  </a:cubicBezTo>
                  <a:close/>
                  <a:moveTo>
                    <a:pt x="45" y="70"/>
                  </a:moveTo>
                  <a:cubicBezTo>
                    <a:pt x="31" y="70"/>
                    <a:pt x="19" y="59"/>
                    <a:pt x="19" y="45"/>
                  </a:cubicBezTo>
                  <a:cubicBezTo>
                    <a:pt x="19" y="30"/>
                    <a:pt x="31" y="19"/>
                    <a:pt x="45" y="19"/>
                  </a:cubicBezTo>
                  <a:cubicBezTo>
                    <a:pt x="59" y="19"/>
                    <a:pt x="71" y="30"/>
                    <a:pt x="71" y="45"/>
                  </a:cubicBezTo>
                  <a:cubicBezTo>
                    <a:pt x="71" y="59"/>
                    <a:pt x="59" y="70"/>
                    <a:pt x="45" y="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16420787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mage">
    <p:bg>
      <p:bgPr>
        <a:solidFill>
          <a:srgbClr val="FDEC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Picture Placeholder 5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5175" cy="6859588"/>
          </a:xfrm>
        </p:spPr>
        <p:txBody>
          <a:bodyPr anchor="ctr" anchorCtr="0"/>
          <a:lstStyle>
            <a:lvl1pPr marL="0" indent="0" algn="ctr">
              <a:buNone/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/>
              <a:t>Insert picture by using Nordea Image Bank button or use as pink slide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00" y="1339200"/>
            <a:ext cx="7200000" cy="748800"/>
          </a:xfrm>
        </p:spPr>
        <p:txBody>
          <a:bodyPr>
            <a:noAutofit/>
          </a:bodyPr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8000" y="2133650"/>
            <a:ext cx="7200000" cy="360083"/>
          </a:xfrm>
        </p:spPr>
        <p:txBody>
          <a:bodyPr>
            <a:noAutofit/>
          </a:bodyPr>
          <a:lstStyle>
            <a:lvl1pPr marL="0" indent="0" algn="l">
              <a:buNone/>
              <a:defRPr b="1">
                <a:solidFill>
                  <a:schemeClr val="tx2"/>
                </a:solidFill>
              </a:defRPr>
            </a:lvl1pPr>
            <a:lvl2pPr marL="5443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7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31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75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1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63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107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5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648000" y="2592000"/>
            <a:ext cx="7200000" cy="216000"/>
          </a:xfrm>
        </p:spPr>
        <p:txBody>
          <a:bodyPr>
            <a:noAutofit/>
          </a:bodyPr>
          <a:lstStyle>
            <a:lvl1pPr marL="0" indent="0">
              <a:buNone/>
              <a:defRPr sz="1300">
                <a:solidFill>
                  <a:schemeClr val="tx2"/>
                </a:solidFill>
              </a:defRPr>
            </a:lvl1pPr>
            <a:lvl2pPr marL="257191" indent="0">
              <a:buNone/>
              <a:defRPr>
                <a:solidFill>
                  <a:schemeClr val="accent2"/>
                </a:solidFill>
              </a:defRPr>
            </a:lvl2pPr>
            <a:lvl3pPr marL="514382" indent="0">
              <a:buNone/>
              <a:defRPr>
                <a:solidFill>
                  <a:schemeClr val="accent2"/>
                </a:solidFill>
              </a:defRPr>
            </a:lvl3pPr>
            <a:lvl4pPr marL="771574" indent="0">
              <a:buNone/>
              <a:defRPr>
                <a:solidFill>
                  <a:schemeClr val="accent2"/>
                </a:solidFill>
              </a:defRPr>
            </a:lvl4pPr>
            <a:lvl5pPr marL="1028765" indent="0">
              <a:buNone/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GB"/>
              <a:t>Name, title</a:t>
            </a:r>
            <a:endParaRPr lang="en-GB" dirty="0"/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14" hasCustomPrompt="1"/>
          </p:nvPr>
        </p:nvSpPr>
        <p:spPr>
          <a:xfrm>
            <a:off x="648000" y="2844000"/>
            <a:ext cx="7200000" cy="216000"/>
          </a:xfrm>
        </p:spPr>
        <p:txBody>
          <a:bodyPr>
            <a:noAutofit/>
          </a:bodyPr>
          <a:lstStyle>
            <a:lvl1pPr marL="0" indent="0">
              <a:buNone/>
              <a:defRPr sz="1300">
                <a:solidFill>
                  <a:schemeClr val="tx2"/>
                </a:solidFill>
              </a:defRPr>
            </a:lvl1pPr>
            <a:lvl2pPr marL="257191" indent="0">
              <a:buNone/>
              <a:defRPr>
                <a:solidFill>
                  <a:schemeClr val="accent2"/>
                </a:solidFill>
              </a:defRPr>
            </a:lvl2pPr>
            <a:lvl3pPr marL="514382" indent="0">
              <a:buNone/>
              <a:defRPr>
                <a:solidFill>
                  <a:schemeClr val="accent2"/>
                </a:solidFill>
              </a:defRPr>
            </a:lvl3pPr>
            <a:lvl4pPr marL="771574" indent="0">
              <a:buNone/>
              <a:defRPr>
                <a:solidFill>
                  <a:schemeClr val="accent2"/>
                </a:solidFill>
              </a:defRPr>
            </a:lvl4pPr>
            <a:lvl5pPr marL="1028765" indent="0">
              <a:buNone/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GB"/>
              <a:t>Date</a:t>
            </a:r>
            <a:endParaRPr lang="en-GB" dirty="0"/>
          </a:p>
        </p:txBody>
      </p:sp>
      <p:grpSp>
        <p:nvGrpSpPr>
          <p:cNvPr id="10" name="Pulse"/>
          <p:cNvGrpSpPr/>
          <p:nvPr userDrawn="1"/>
        </p:nvGrpSpPr>
        <p:grpSpPr>
          <a:xfrm>
            <a:off x="8751888" y="3030538"/>
            <a:ext cx="3446462" cy="3490913"/>
            <a:chOff x="8751888" y="3030538"/>
            <a:chExt cx="3446462" cy="3490913"/>
          </a:xfrm>
          <a:solidFill>
            <a:schemeClr val="accent1"/>
          </a:solidFill>
        </p:grpSpPr>
        <p:sp>
          <p:nvSpPr>
            <p:cNvPr id="11" name="Freeform 5"/>
            <p:cNvSpPr>
              <a:spLocks/>
            </p:cNvSpPr>
            <p:nvPr userDrawn="1"/>
          </p:nvSpPr>
          <p:spPr bwMode="auto">
            <a:xfrm>
              <a:off x="9196388" y="3902076"/>
              <a:ext cx="449263" cy="1120775"/>
            </a:xfrm>
            <a:custGeom>
              <a:avLst/>
              <a:gdLst>
                <a:gd name="T0" fmla="*/ 71 w 142"/>
                <a:gd name="T1" fmla="*/ 355 h 355"/>
                <a:gd name="T2" fmla="*/ 71 w 142"/>
                <a:gd name="T3" fmla="*/ 355 h 355"/>
                <a:gd name="T4" fmla="*/ 0 w 142"/>
                <a:gd name="T5" fmla="*/ 284 h 355"/>
                <a:gd name="T6" fmla="*/ 0 w 142"/>
                <a:gd name="T7" fmla="*/ 71 h 355"/>
                <a:gd name="T8" fmla="*/ 71 w 142"/>
                <a:gd name="T9" fmla="*/ 0 h 355"/>
                <a:gd name="T10" fmla="*/ 142 w 142"/>
                <a:gd name="T11" fmla="*/ 71 h 355"/>
                <a:gd name="T12" fmla="*/ 142 w 142"/>
                <a:gd name="T13" fmla="*/ 284 h 355"/>
                <a:gd name="T14" fmla="*/ 71 w 142"/>
                <a:gd name="T15" fmla="*/ 355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2" h="355">
                  <a:moveTo>
                    <a:pt x="71" y="355"/>
                  </a:moveTo>
                  <a:cubicBezTo>
                    <a:pt x="71" y="355"/>
                    <a:pt x="71" y="355"/>
                    <a:pt x="71" y="355"/>
                  </a:cubicBezTo>
                  <a:cubicBezTo>
                    <a:pt x="32" y="355"/>
                    <a:pt x="0" y="323"/>
                    <a:pt x="0" y="284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32"/>
                    <a:pt x="32" y="0"/>
                    <a:pt x="71" y="0"/>
                  </a:cubicBezTo>
                  <a:cubicBezTo>
                    <a:pt x="110" y="0"/>
                    <a:pt x="142" y="32"/>
                    <a:pt x="142" y="71"/>
                  </a:cubicBezTo>
                  <a:cubicBezTo>
                    <a:pt x="142" y="284"/>
                    <a:pt x="142" y="284"/>
                    <a:pt x="142" y="284"/>
                  </a:cubicBezTo>
                  <a:cubicBezTo>
                    <a:pt x="142" y="323"/>
                    <a:pt x="110" y="355"/>
                    <a:pt x="71" y="3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8751888" y="4551363"/>
              <a:ext cx="265113" cy="449263"/>
            </a:xfrm>
            <a:custGeom>
              <a:avLst/>
              <a:gdLst>
                <a:gd name="T0" fmla="*/ 42 w 84"/>
                <a:gd name="T1" fmla="*/ 142 h 142"/>
                <a:gd name="T2" fmla="*/ 42 w 84"/>
                <a:gd name="T3" fmla="*/ 142 h 142"/>
                <a:gd name="T4" fmla="*/ 0 w 84"/>
                <a:gd name="T5" fmla="*/ 99 h 142"/>
                <a:gd name="T6" fmla="*/ 0 w 84"/>
                <a:gd name="T7" fmla="*/ 42 h 142"/>
                <a:gd name="T8" fmla="*/ 42 w 84"/>
                <a:gd name="T9" fmla="*/ 0 h 142"/>
                <a:gd name="T10" fmla="*/ 84 w 84"/>
                <a:gd name="T11" fmla="*/ 42 h 142"/>
                <a:gd name="T12" fmla="*/ 84 w 84"/>
                <a:gd name="T13" fmla="*/ 99 h 142"/>
                <a:gd name="T14" fmla="*/ 42 w 84"/>
                <a:gd name="T15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" h="142">
                  <a:moveTo>
                    <a:pt x="42" y="142"/>
                  </a:moveTo>
                  <a:cubicBezTo>
                    <a:pt x="42" y="142"/>
                    <a:pt x="42" y="142"/>
                    <a:pt x="42" y="142"/>
                  </a:cubicBezTo>
                  <a:cubicBezTo>
                    <a:pt x="18" y="142"/>
                    <a:pt x="0" y="123"/>
                    <a:pt x="0" y="99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19"/>
                    <a:pt x="18" y="0"/>
                    <a:pt x="42" y="0"/>
                  </a:cubicBezTo>
                  <a:cubicBezTo>
                    <a:pt x="65" y="0"/>
                    <a:pt x="84" y="19"/>
                    <a:pt x="84" y="42"/>
                  </a:cubicBezTo>
                  <a:cubicBezTo>
                    <a:pt x="84" y="99"/>
                    <a:pt x="84" y="99"/>
                    <a:pt x="84" y="99"/>
                  </a:cubicBezTo>
                  <a:cubicBezTo>
                    <a:pt x="84" y="123"/>
                    <a:pt x="65" y="142"/>
                    <a:pt x="42" y="14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11436350" y="4529138"/>
              <a:ext cx="449263" cy="1117600"/>
            </a:xfrm>
            <a:custGeom>
              <a:avLst/>
              <a:gdLst>
                <a:gd name="T0" fmla="*/ 71 w 142"/>
                <a:gd name="T1" fmla="*/ 354 h 354"/>
                <a:gd name="T2" fmla="*/ 71 w 142"/>
                <a:gd name="T3" fmla="*/ 354 h 354"/>
                <a:gd name="T4" fmla="*/ 0 w 142"/>
                <a:gd name="T5" fmla="*/ 283 h 354"/>
                <a:gd name="T6" fmla="*/ 0 w 142"/>
                <a:gd name="T7" fmla="*/ 71 h 354"/>
                <a:gd name="T8" fmla="*/ 71 w 142"/>
                <a:gd name="T9" fmla="*/ 0 h 354"/>
                <a:gd name="T10" fmla="*/ 142 w 142"/>
                <a:gd name="T11" fmla="*/ 71 h 354"/>
                <a:gd name="T12" fmla="*/ 142 w 142"/>
                <a:gd name="T13" fmla="*/ 283 h 354"/>
                <a:gd name="T14" fmla="*/ 71 w 142"/>
                <a:gd name="T15" fmla="*/ 354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2" h="354">
                  <a:moveTo>
                    <a:pt x="71" y="354"/>
                  </a:moveTo>
                  <a:cubicBezTo>
                    <a:pt x="71" y="354"/>
                    <a:pt x="71" y="354"/>
                    <a:pt x="71" y="354"/>
                  </a:cubicBezTo>
                  <a:cubicBezTo>
                    <a:pt x="32" y="354"/>
                    <a:pt x="0" y="322"/>
                    <a:pt x="0" y="283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32"/>
                    <a:pt x="32" y="0"/>
                    <a:pt x="71" y="0"/>
                  </a:cubicBezTo>
                  <a:cubicBezTo>
                    <a:pt x="110" y="0"/>
                    <a:pt x="142" y="32"/>
                    <a:pt x="142" y="71"/>
                  </a:cubicBezTo>
                  <a:cubicBezTo>
                    <a:pt x="142" y="283"/>
                    <a:pt x="142" y="283"/>
                    <a:pt x="142" y="283"/>
                  </a:cubicBezTo>
                  <a:cubicBezTo>
                    <a:pt x="142" y="322"/>
                    <a:pt x="110" y="354"/>
                    <a:pt x="71" y="35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" name="Freeform 8"/>
            <p:cNvSpPr>
              <a:spLocks/>
            </p:cNvSpPr>
            <p:nvPr userDrawn="1"/>
          </p:nvSpPr>
          <p:spPr bwMode="auto">
            <a:xfrm>
              <a:off x="9869488" y="3030538"/>
              <a:ext cx="560388" cy="2506663"/>
            </a:xfrm>
            <a:custGeom>
              <a:avLst/>
              <a:gdLst>
                <a:gd name="T0" fmla="*/ 88 w 177"/>
                <a:gd name="T1" fmla="*/ 794 h 794"/>
                <a:gd name="T2" fmla="*/ 88 w 177"/>
                <a:gd name="T3" fmla="*/ 794 h 794"/>
                <a:gd name="T4" fmla="*/ 0 w 177"/>
                <a:gd name="T5" fmla="*/ 705 h 794"/>
                <a:gd name="T6" fmla="*/ 0 w 177"/>
                <a:gd name="T7" fmla="*/ 89 h 794"/>
                <a:gd name="T8" fmla="*/ 88 w 177"/>
                <a:gd name="T9" fmla="*/ 0 h 794"/>
                <a:gd name="T10" fmla="*/ 177 w 177"/>
                <a:gd name="T11" fmla="*/ 89 h 794"/>
                <a:gd name="T12" fmla="*/ 177 w 177"/>
                <a:gd name="T13" fmla="*/ 705 h 794"/>
                <a:gd name="T14" fmla="*/ 88 w 177"/>
                <a:gd name="T15" fmla="*/ 794 h 7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7" h="794">
                  <a:moveTo>
                    <a:pt x="88" y="794"/>
                  </a:moveTo>
                  <a:cubicBezTo>
                    <a:pt x="88" y="794"/>
                    <a:pt x="88" y="794"/>
                    <a:pt x="88" y="794"/>
                  </a:cubicBezTo>
                  <a:cubicBezTo>
                    <a:pt x="40" y="794"/>
                    <a:pt x="0" y="754"/>
                    <a:pt x="0" y="705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40"/>
                    <a:pt x="40" y="0"/>
                    <a:pt x="88" y="0"/>
                  </a:cubicBezTo>
                  <a:cubicBezTo>
                    <a:pt x="137" y="0"/>
                    <a:pt x="177" y="40"/>
                    <a:pt x="177" y="89"/>
                  </a:cubicBezTo>
                  <a:cubicBezTo>
                    <a:pt x="177" y="705"/>
                    <a:pt x="177" y="705"/>
                    <a:pt x="177" y="705"/>
                  </a:cubicBezTo>
                  <a:cubicBezTo>
                    <a:pt x="177" y="754"/>
                    <a:pt x="137" y="794"/>
                    <a:pt x="88" y="79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" name="Freeform 9"/>
            <p:cNvSpPr>
              <a:spLocks/>
            </p:cNvSpPr>
            <p:nvPr userDrawn="1"/>
          </p:nvSpPr>
          <p:spPr bwMode="auto">
            <a:xfrm>
              <a:off x="10653713" y="4014788"/>
              <a:ext cx="558800" cy="2506663"/>
            </a:xfrm>
            <a:custGeom>
              <a:avLst/>
              <a:gdLst>
                <a:gd name="T0" fmla="*/ 88 w 177"/>
                <a:gd name="T1" fmla="*/ 794 h 794"/>
                <a:gd name="T2" fmla="*/ 88 w 177"/>
                <a:gd name="T3" fmla="*/ 794 h 794"/>
                <a:gd name="T4" fmla="*/ 0 w 177"/>
                <a:gd name="T5" fmla="*/ 705 h 794"/>
                <a:gd name="T6" fmla="*/ 0 w 177"/>
                <a:gd name="T7" fmla="*/ 88 h 794"/>
                <a:gd name="T8" fmla="*/ 88 w 177"/>
                <a:gd name="T9" fmla="*/ 0 h 794"/>
                <a:gd name="T10" fmla="*/ 177 w 177"/>
                <a:gd name="T11" fmla="*/ 88 h 794"/>
                <a:gd name="T12" fmla="*/ 177 w 177"/>
                <a:gd name="T13" fmla="*/ 705 h 794"/>
                <a:gd name="T14" fmla="*/ 88 w 177"/>
                <a:gd name="T15" fmla="*/ 794 h 7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7" h="794">
                  <a:moveTo>
                    <a:pt x="88" y="794"/>
                  </a:moveTo>
                  <a:cubicBezTo>
                    <a:pt x="88" y="794"/>
                    <a:pt x="88" y="794"/>
                    <a:pt x="88" y="794"/>
                  </a:cubicBezTo>
                  <a:cubicBezTo>
                    <a:pt x="40" y="794"/>
                    <a:pt x="0" y="754"/>
                    <a:pt x="0" y="705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40"/>
                    <a:pt x="40" y="0"/>
                    <a:pt x="88" y="0"/>
                  </a:cubicBezTo>
                  <a:cubicBezTo>
                    <a:pt x="137" y="0"/>
                    <a:pt x="177" y="40"/>
                    <a:pt x="177" y="88"/>
                  </a:cubicBezTo>
                  <a:cubicBezTo>
                    <a:pt x="177" y="705"/>
                    <a:pt x="177" y="705"/>
                    <a:pt x="177" y="705"/>
                  </a:cubicBezTo>
                  <a:cubicBezTo>
                    <a:pt x="177" y="754"/>
                    <a:pt x="137" y="794"/>
                    <a:pt x="88" y="79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" name="Freeform 10"/>
            <p:cNvSpPr>
              <a:spLocks/>
            </p:cNvSpPr>
            <p:nvPr userDrawn="1"/>
          </p:nvSpPr>
          <p:spPr bwMode="auto">
            <a:xfrm>
              <a:off x="12058650" y="4551363"/>
              <a:ext cx="139700" cy="449263"/>
            </a:xfrm>
            <a:custGeom>
              <a:avLst/>
              <a:gdLst>
                <a:gd name="T0" fmla="*/ 44 w 44"/>
                <a:gd name="T1" fmla="*/ 0 h 142"/>
                <a:gd name="T2" fmla="*/ 0 w 44"/>
                <a:gd name="T3" fmla="*/ 42 h 142"/>
                <a:gd name="T4" fmla="*/ 0 w 44"/>
                <a:gd name="T5" fmla="*/ 99 h 142"/>
                <a:gd name="T6" fmla="*/ 44 w 44"/>
                <a:gd name="T7" fmla="*/ 142 h 142"/>
                <a:gd name="T8" fmla="*/ 44 w 44"/>
                <a:gd name="T9" fmla="*/ 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42">
                  <a:moveTo>
                    <a:pt x="44" y="0"/>
                  </a:moveTo>
                  <a:cubicBezTo>
                    <a:pt x="20" y="0"/>
                    <a:pt x="0" y="19"/>
                    <a:pt x="0" y="42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0" y="123"/>
                    <a:pt x="20" y="142"/>
                    <a:pt x="44" y="142"/>
                  </a:cubicBezTo>
                  <a:lnTo>
                    <a:pt x="4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19" name="Logotype"/>
          <p:cNvGrpSpPr/>
          <p:nvPr userDrawn="1"/>
        </p:nvGrpSpPr>
        <p:grpSpPr>
          <a:xfrm>
            <a:off x="641350" y="530890"/>
            <a:ext cx="1384039" cy="288609"/>
            <a:chOff x="9501453" y="6148765"/>
            <a:chExt cx="2047875" cy="427037"/>
          </a:xfrm>
          <a:solidFill>
            <a:schemeClr val="bg2"/>
          </a:solidFill>
        </p:grpSpPr>
        <p:sp>
          <p:nvSpPr>
            <p:cNvPr id="20" name="Freeform 5"/>
            <p:cNvSpPr>
              <a:spLocks noEditPoints="1"/>
            </p:cNvSpPr>
            <p:nvPr userDrawn="1"/>
          </p:nvSpPr>
          <p:spPr bwMode="auto">
            <a:xfrm>
              <a:off x="11206428" y="6231315"/>
              <a:ext cx="342900" cy="344487"/>
            </a:xfrm>
            <a:custGeom>
              <a:avLst/>
              <a:gdLst>
                <a:gd name="T0" fmla="*/ 43 w 91"/>
                <a:gd name="T1" fmla="*/ 2 h 91"/>
                <a:gd name="T2" fmla="*/ 2 w 91"/>
                <a:gd name="T3" fmla="*/ 44 h 91"/>
                <a:gd name="T4" fmla="*/ 46 w 91"/>
                <a:gd name="T5" fmla="*/ 91 h 91"/>
                <a:gd name="T6" fmla="*/ 74 w 91"/>
                <a:gd name="T7" fmla="*/ 77 h 91"/>
                <a:gd name="T8" fmla="*/ 74 w 91"/>
                <a:gd name="T9" fmla="*/ 90 h 91"/>
                <a:gd name="T10" fmla="*/ 91 w 91"/>
                <a:gd name="T11" fmla="*/ 90 h 91"/>
                <a:gd name="T12" fmla="*/ 91 w 91"/>
                <a:gd name="T13" fmla="*/ 47 h 91"/>
                <a:gd name="T14" fmla="*/ 43 w 91"/>
                <a:gd name="T15" fmla="*/ 2 h 91"/>
                <a:gd name="T16" fmla="*/ 72 w 91"/>
                <a:gd name="T17" fmla="*/ 48 h 91"/>
                <a:gd name="T18" fmla="*/ 43 w 91"/>
                <a:gd name="T19" fmla="*/ 72 h 91"/>
                <a:gd name="T20" fmla="*/ 21 w 91"/>
                <a:gd name="T21" fmla="*/ 50 h 91"/>
                <a:gd name="T22" fmla="*/ 46 w 91"/>
                <a:gd name="T23" fmla="*/ 21 h 91"/>
                <a:gd name="T24" fmla="*/ 72 w 91"/>
                <a:gd name="T25" fmla="*/ 45 h 91"/>
                <a:gd name="T26" fmla="*/ 72 w 91"/>
                <a:gd name="T27" fmla="*/ 48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1" h="91">
                  <a:moveTo>
                    <a:pt x="43" y="2"/>
                  </a:moveTo>
                  <a:cubicBezTo>
                    <a:pt x="21" y="4"/>
                    <a:pt x="3" y="22"/>
                    <a:pt x="2" y="44"/>
                  </a:cubicBezTo>
                  <a:cubicBezTo>
                    <a:pt x="0" y="70"/>
                    <a:pt x="21" y="91"/>
                    <a:pt x="46" y="91"/>
                  </a:cubicBezTo>
                  <a:cubicBezTo>
                    <a:pt x="56" y="91"/>
                    <a:pt x="68" y="87"/>
                    <a:pt x="74" y="77"/>
                  </a:cubicBezTo>
                  <a:cubicBezTo>
                    <a:pt x="74" y="90"/>
                    <a:pt x="74" y="90"/>
                    <a:pt x="74" y="90"/>
                  </a:cubicBezTo>
                  <a:cubicBezTo>
                    <a:pt x="91" y="90"/>
                    <a:pt x="91" y="90"/>
                    <a:pt x="91" y="90"/>
                  </a:cubicBezTo>
                  <a:cubicBezTo>
                    <a:pt x="91" y="47"/>
                    <a:pt x="91" y="47"/>
                    <a:pt x="91" y="47"/>
                  </a:cubicBezTo>
                  <a:cubicBezTo>
                    <a:pt x="91" y="20"/>
                    <a:pt x="69" y="0"/>
                    <a:pt x="43" y="2"/>
                  </a:cubicBezTo>
                  <a:close/>
                  <a:moveTo>
                    <a:pt x="72" y="48"/>
                  </a:moveTo>
                  <a:cubicBezTo>
                    <a:pt x="71" y="63"/>
                    <a:pt x="58" y="74"/>
                    <a:pt x="43" y="72"/>
                  </a:cubicBezTo>
                  <a:cubicBezTo>
                    <a:pt x="32" y="71"/>
                    <a:pt x="22" y="61"/>
                    <a:pt x="21" y="50"/>
                  </a:cubicBezTo>
                  <a:cubicBezTo>
                    <a:pt x="19" y="34"/>
                    <a:pt x="31" y="21"/>
                    <a:pt x="46" y="21"/>
                  </a:cubicBezTo>
                  <a:cubicBezTo>
                    <a:pt x="60" y="21"/>
                    <a:pt x="71" y="32"/>
                    <a:pt x="72" y="45"/>
                  </a:cubicBezTo>
                  <a:lnTo>
                    <a:pt x="72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6"/>
            <p:cNvSpPr>
              <a:spLocks noEditPoints="1"/>
            </p:cNvSpPr>
            <p:nvPr userDrawn="1"/>
          </p:nvSpPr>
          <p:spPr bwMode="auto">
            <a:xfrm>
              <a:off x="10849241" y="6236077"/>
              <a:ext cx="334963" cy="339725"/>
            </a:xfrm>
            <a:custGeom>
              <a:avLst/>
              <a:gdLst>
                <a:gd name="T0" fmla="*/ 44 w 89"/>
                <a:gd name="T1" fmla="*/ 1 h 90"/>
                <a:gd name="T2" fmla="*/ 0 w 89"/>
                <a:gd name="T3" fmla="*/ 46 h 90"/>
                <a:gd name="T4" fmla="*/ 45 w 89"/>
                <a:gd name="T5" fmla="*/ 90 h 90"/>
                <a:gd name="T6" fmla="*/ 86 w 89"/>
                <a:gd name="T7" fmla="*/ 63 h 90"/>
                <a:gd name="T8" fmla="*/ 69 w 89"/>
                <a:gd name="T9" fmla="*/ 58 h 90"/>
                <a:gd name="T10" fmla="*/ 50 w 89"/>
                <a:gd name="T11" fmla="*/ 72 h 90"/>
                <a:gd name="T12" fmla="*/ 22 w 89"/>
                <a:gd name="T13" fmla="*/ 59 h 90"/>
                <a:gd name="T14" fmla="*/ 89 w 89"/>
                <a:gd name="T15" fmla="*/ 41 h 90"/>
                <a:gd name="T16" fmla="*/ 44 w 89"/>
                <a:gd name="T17" fmla="*/ 1 h 90"/>
                <a:gd name="T18" fmla="*/ 19 w 89"/>
                <a:gd name="T19" fmla="*/ 44 h 90"/>
                <a:gd name="T20" fmla="*/ 36 w 89"/>
                <a:gd name="T21" fmla="*/ 19 h 90"/>
                <a:gd name="T22" fmla="*/ 67 w 89"/>
                <a:gd name="T23" fmla="*/ 31 h 90"/>
                <a:gd name="T24" fmla="*/ 19 w 89"/>
                <a:gd name="T25" fmla="*/ 4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9" h="90">
                  <a:moveTo>
                    <a:pt x="44" y="1"/>
                  </a:moveTo>
                  <a:cubicBezTo>
                    <a:pt x="20" y="2"/>
                    <a:pt x="0" y="20"/>
                    <a:pt x="0" y="46"/>
                  </a:cubicBezTo>
                  <a:cubicBezTo>
                    <a:pt x="0" y="70"/>
                    <a:pt x="20" y="90"/>
                    <a:pt x="45" y="90"/>
                  </a:cubicBezTo>
                  <a:cubicBezTo>
                    <a:pt x="62" y="90"/>
                    <a:pt x="79" y="80"/>
                    <a:pt x="86" y="63"/>
                  </a:cubicBezTo>
                  <a:cubicBezTo>
                    <a:pt x="69" y="58"/>
                    <a:pt x="69" y="58"/>
                    <a:pt x="69" y="58"/>
                  </a:cubicBezTo>
                  <a:cubicBezTo>
                    <a:pt x="66" y="65"/>
                    <a:pt x="58" y="71"/>
                    <a:pt x="50" y="72"/>
                  </a:cubicBezTo>
                  <a:cubicBezTo>
                    <a:pt x="38" y="75"/>
                    <a:pt x="26" y="67"/>
                    <a:pt x="22" y="59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7" y="24"/>
                    <a:pt x="72" y="0"/>
                    <a:pt x="44" y="1"/>
                  </a:cubicBezTo>
                  <a:close/>
                  <a:moveTo>
                    <a:pt x="19" y="44"/>
                  </a:moveTo>
                  <a:cubicBezTo>
                    <a:pt x="19" y="34"/>
                    <a:pt x="24" y="24"/>
                    <a:pt x="36" y="19"/>
                  </a:cubicBezTo>
                  <a:cubicBezTo>
                    <a:pt x="50" y="14"/>
                    <a:pt x="62" y="21"/>
                    <a:pt x="67" y="31"/>
                  </a:cubicBezTo>
                  <a:lnTo>
                    <a:pt x="19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7"/>
            <p:cNvSpPr>
              <a:spLocks/>
            </p:cNvSpPr>
            <p:nvPr userDrawn="1"/>
          </p:nvSpPr>
          <p:spPr bwMode="auto">
            <a:xfrm>
              <a:off x="10292028" y="6239252"/>
              <a:ext cx="166688" cy="333375"/>
            </a:xfrm>
            <a:custGeom>
              <a:avLst/>
              <a:gdLst>
                <a:gd name="T0" fmla="*/ 44 w 44"/>
                <a:gd name="T1" fmla="*/ 18 h 88"/>
                <a:gd name="T2" fmla="*/ 44 w 44"/>
                <a:gd name="T3" fmla="*/ 0 h 88"/>
                <a:gd name="T4" fmla="*/ 19 w 44"/>
                <a:gd name="T5" fmla="*/ 13 h 88"/>
                <a:gd name="T6" fmla="*/ 19 w 44"/>
                <a:gd name="T7" fmla="*/ 3 h 88"/>
                <a:gd name="T8" fmla="*/ 0 w 44"/>
                <a:gd name="T9" fmla="*/ 3 h 88"/>
                <a:gd name="T10" fmla="*/ 0 w 44"/>
                <a:gd name="T11" fmla="*/ 44 h 88"/>
                <a:gd name="T12" fmla="*/ 0 w 44"/>
                <a:gd name="T13" fmla="*/ 88 h 88"/>
                <a:gd name="T14" fmla="*/ 20 w 44"/>
                <a:gd name="T15" fmla="*/ 88 h 88"/>
                <a:gd name="T16" fmla="*/ 20 w 44"/>
                <a:gd name="T17" fmla="*/ 46 h 88"/>
                <a:gd name="T18" fmla="*/ 44 w 44"/>
                <a:gd name="T19" fmla="*/ 1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88">
                  <a:moveTo>
                    <a:pt x="44" y="18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28" y="0"/>
                    <a:pt x="22" y="8"/>
                    <a:pt x="19" y="1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20" y="88"/>
                    <a:pt x="20" y="88"/>
                    <a:pt x="20" y="88"/>
                  </a:cubicBezTo>
                  <a:cubicBezTo>
                    <a:pt x="20" y="62"/>
                    <a:pt x="20" y="62"/>
                    <a:pt x="20" y="46"/>
                  </a:cubicBezTo>
                  <a:cubicBezTo>
                    <a:pt x="20" y="26"/>
                    <a:pt x="31" y="19"/>
                    <a:pt x="44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8"/>
            <p:cNvSpPr>
              <a:spLocks/>
            </p:cNvSpPr>
            <p:nvPr userDrawn="1"/>
          </p:nvSpPr>
          <p:spPr bwMode="auto">
            <a:xfrm>
              <a:off x="9501453" y="6182102"/>
              <a:ext cx="369888" cy="390525"/>
            </a:xfrm>
            <a:custGeom>
              <a:avLst/>
              <a:gdLst>
                <a:gd name="T0" fmla="*/ 185 w 233"/>
                <a:gd name="T1" fmla="*/ 165 h 246"/>
                <a:gd name="T2" fmla="*/ 48 w 233"/>
                <a:gd name="T3" fmla="*/ 0 h 246"/>
                <a:gd name="T4" fmla="*/ 0 w 233"/>
                <a:gd name="T5" fmla="*/ 0 h 246"/>
                <a:gd name="T6" fmla="*/ 0 w 233"/>
                <a:gd name="T7" fmla="*/ 246 h 246"/>
                <a:gd name="T8" fmla="*/ 50 w 233"/>
                <a:gd name="T9" fmla="*/ 246 h 246"/>
                <a:gd name="T10" fmla="*/ 50 w 233"/>
                <a:gd name="T11" fmla="*/ 81 h 246"/>
                <a:gd name="T12" fmla="*/ 190 w 233"/>
                <a:gd name="T13" fmla="*/ 246 h 246"/>
                <a:gd name="T14" fmla="*/ 233 w 233"/>
                <a:gd name="T15" fmla="*/ 246 h 246"/>
                <a:gd name="T16" fmla="*/ 233 w 233"/>
                <a:gd name="T17" fmla="*/ 0 h 246"/>
                <a:gd name="T18" fmla="*/ 185 w 233"/>
                <a:gd name="T19" fmla="*/ 0 h 246"/>
                <a:gd name="T20" fmla="*/ 185 w 233"/>
                <a:gd name="T21" fmla="*/ 165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3" h="246">
                  <a:moveTo>
                    <a:pt x="185" y="165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0" y="246"/>
                  </a:lnTo>
                  <a:lnTo>
                    <a:pt x="50" y="246"/>
                  </a:lnTo>
                  <a:lnTo>
                    <a:pt x="50" y="81"/>
                  </a:lnTo>
                  <a:lnTo>
                    <a:pt x="190" y="246"/>
                  </a:lnTo>
                  <a:lnTo>
                    <a:pt x="233" y="246"/>
                  </a:lnTo>
                  <a:lnTo>
                    <a:pt x="233" y="0"/>
                  </a:lnTo>
                  <a:lnTo>
                    <a:pt x="185" y="0"/>
                  </a:lnTo>
                  <a:lnTo>
                    <a:pt x="185" y="1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9"/>
            <p:cNvSpPr>
              <a:spLocks noEditPoints="1"/>
            </p:cNvSpPr>
            <p:nvPr userDrawn="1"/>
          </p:nvSpPr>
          <p:spPr bwMode="auto">
            <a:xfrm>
              <a:off x="10461891" y="6148765"/>
              <a:ext cx="342900" cy="427037"/>
            </a:xfrm>
            <a:custGeom>
              <a:avLst/>
              <a:gdLst>
                <a:gd name="T0" fmla="*/ 91 w 91"/>
                <a:gd name="T1" fmla="*/ 0 h 113"/>
                <a:gd name="T2" fmla="*/ 73 w 91"/>
                <a:gd name="T3" fmla="*/ 0 h 113"/>
                <a:gd name="T4" fmla="*/ 73 w 91"/>
                <a:gd name="T5" fmla="*/ 34 h 113"/>
                <a:gd name="T6" fmla="*/ 43 w 91"/>
                <a:gd name="T7" fmla="*/ 24 h 113"/>
                <a:gd name="T8" fmla="*/ 2 w 91"/>
                <a:gd name="T9" fmla="*/ 66 h 113"/>
                <a:gd name="T10" fmla="*/ 46 w 91"/>
                <a:gd name="T11" fmla="*/ 113 h 113"/>
                <a:gd name="T12" fmla="*/ 74 w 91"/>
                <a:gd name="T13" fmla="*/ 101 h 113"/>
                <a:gd name="T14" fmla="*/ 74 w 91"/>
                <a:gd name="T15" fmla="*/ 112 h 113"/>
                <a:gd name="T16" fmla="*/ 91 w 91"/>
                <a:gd name="T17" fmla="*/ 112 h 113"/>
                <a:gd name="T18" fmla="*/ 91 w 91"/>
                <a:gd name="T19" fmla="*/ 69 h 113"/>
                <a:gd name="T20" fmla="*/ 91 w 91"/>
                <a:gd name="T21" fmla="*/ 69 h 113"/>
                <a:gd name="T22" fmla="*/ 91 w 91"/>
                <a:gd name="T23" fmla="*/ 68 h 113"/>
                <a:gd name="T24" fmla="*/ 91 w 91"/>
                <a:gd name="T25" fmla="*/ 0 h 113"/>
                <a:gd name="T26" fmla="*/ 72 w 91"/>
                <a:gd name="T27" fmla="*/ 70 h 113"/>
                <a:gd name="T28" fmla="*/ 43 w 91"/>
                <a:gd name="T29" fmla="*/ 94 h 113"/>
                <a:gd name="T30" fmla="*/ 21 w 91"/>
                <a:gd name="T31" fmla="*/ 72 h 113"/>
                <a:gd name="T32" fmla="*/ 46 w 91"/>
                <a:gd name="T33" fmla="*/ 43 h 113"/>
                <a:gd name="T34" fmla="*/ 72 w 91"/>
                <a:gd name="T35" fmla="*/ 67 h 113"/>
                <a:gd name="T36" fmla="*/ 72 w 91"/>
                <a:gd name="T37" fmla="*/ 7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1" h="113">
                  <a:moveTo>
                    <a:pt x="91" y="0"/>
                  </a:moveTo>
                  <a:cubicBezTo>
                    <a:pt x="73" y="0"/>
                    <a:pt x="73" y="0"/>
                    <a:pt x="73" y="0"/>
                  </a:cubicBezTo>
                  <a:cubicBezTo>
                    <a:pt x="73" y="34"/>
                    <a:pt x="73" y="34"/>
                    <a:pt x="73" y="34"/>
                  </a:cubicBezTo>
                  <a:cubicBezTo>
                    <a:pt x="68" y="28"/>
                    <a:pt x="55" y="23"/>
                    <a:pt x="43" y="24"/>
                  </a:cubicBezTo>
                  <a:cubicBezTo>
                    <a:pt x="21" y="26"/>
                    <a:pt x="3" y="44"/>
                    <a:pt x="2" y="66"/>
                  </a:cubicBezTo>
                  <a:cubicBezTo>
                    <a:pt x="0" y="92"/>
                    <a:pt x="21" y="113"/>
                    <a:pt x="46" y="113"/>
                  </a:cubicBezTo>
                  <a:cubicBezTo>
                    <a:pt x="56" y="113"/>
                    <a:pt x="69" y="109"/>
                    <a:pt x="74" y="101"/>
                  </a:cubicBezTo>
                  <a:cubicBezTo>
                    <a:pt x="74" y="112"/>
                    <a:pt x="74" y="112"/>
                    <a:pt x="74" y="112"/>
                  </a:cubicBezTo>
                  <a:cubicBezTo>
                    <a:pt x="91" y="112"/>
                    <a:pt x="91" y="112"/>
                    <a:pt x="91" y="112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91" y="68"/>
                    <a:pt x="91" y="68"/>
                    <a:pt x="91" y="68"/>
                  </a:cubicBezTo>
                  <a:lnTo>
                    <a:pt x="91" y="0"/>
                  </a:lnTo>
                  <a:close/>
                  <a:moveTo>
                    <a:pt x="72" y="70"/>
                  </a:moveTo>
                  <a:cubicBezTo>
                    <a:pt x="71" y="85"/>
                    <a:pt x="58" y="96"/>
                    <a:pt x="43" y="94"/>
                  </a:cubicBezTo>
                  <a:cubicBezTo>
                    <a:pt x="32" y="93"/>
                    <a:pt x="22" y="83"/>
                    <a:pt x="21" y="72"/>
                  </a:cubicBezTo>
                  <a:cubicBezTo>
                    <a:pt x="19" y="56"/>
                    <a:pt x="31" y="43"/>
                    <a:pt x="46" y="43"/>
                  </a:cubicBezTo>
                  <a:cubicBezTo>
                    <a:pt x="60" y="43"/>
                    <a:pt x="71" y="54"/>
                    <a:pt x="72" y="67"/>
                  </a:cubicBezTo>
                  <a:lnTo>
                    <a:pt x="72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0"/>
            <p:cNvSpPr>
              <a:spLocks noEditPoints="1"/>
            </p:cNvSpPr>
            <p:nvPr userDrawn="1"/>
          </p:nvSpPr>
          <p:spPr bwMode="auto">
            <a:xfrm>
              <a:off x="9912616" y="6239252"/>
              <a:ext cx="338138" cy="336550"/>
            </a:xfrm>
            <a:custGeom>
              <a:avLst/>
              <a:gdLst>
                <a:gd name="T0" fmla="*/ 45 w 90"/>
                <a:gd name="T1" fmla="*/ 0 h 89"/>
                <a:gd name="T2" fmla="*/ 0 w 90"/>
                <a:gd name="T3" fmla="*/ 45 h 89"/>
                <a:gd name="T4" fmla="*/ 45 w 90"/>
                <a:gd name="T5" fmla="*/ 89 h 89"/>
                <a:gd name="T6" fmla="*/ 90 w 90"/>
                <a:gd name="T7" fmla="*/ 45 h 89"/>
                <a:gd name="T8" fmla="*/ 45 w 90"/>
                <a:gd name="T9" fmla="*/ 0 h 89"/>
                <a:gd name="T10" fmla="*/ 45 w 90"/>
                <a:gd name="T11" fmla="*/ 70 h 89"/>
                <a:gd name="T12" fmla="*/ 19 w 90"/>
                <a:gd name="T13" fmla="*/ 45 h 89"/>
                <a:gd name="T14" fmla="*/ 45 w 90"/>
                <a:gd name="T15" fmla="*/ 19 h 89"/>
                <a:gd name="T16" fmla="*/ 71 w 90"/>
                <a:gd name="T17" fmla="*/ 45 h 89"/>
                <a:gd name="T18" fmla="*/ 45 w 90"/>
                <a:gd name="T19" fmla="*/ 7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9">
                  <a:moveTo>
                    <a:pt x="45" y="0"/>
                  </a:moveTo>
                  <a:cubicBezTo>
                    <a:pt x="20" y="0"/>
                    <a:pt x="0" y="20"/>
                    <a:pt x="0" y="45"/>
                  </a:cubicBezTo>
                  <a:cubicBezTo>
                    <a:pt x="0" y="69"/>
                    <a:pt x="20" y="89"/>
                    <a:pt x="45" y="89"/>
                  </a:cubicBezTo>
                  <a:cubicBezTo>
                    <a:pt x="70" y="89"/>
                    <a:pt x="90" y="69"/>
                    <a:pt x="90" y="45"/>
                  </a:cubicBezTo>
                  <a:cubicBezTo>
                    <a:pt x="90" y="20"/>
                    <a:pt x="70" y="0"/>
                    <a:pt x="45" y="0"/>
                  </a:cubicBezTo>
                  <a:close/>
                  <a:moveTo>
                    <a:pt x="45" y="70"/>
                  </a:moveTo>
                  <a:cubicBezTo>
                    <a:pt x="31" y="70"/>
                    <a:pt x="19" y="59"/>
                    <a:pt x="19" y="45"/>
                  </a:cubicBezTo>
                  <a:cubicBezTo>
                    <a:pt x="19" y="30"/>
                    <a:pt x="31" y="19"/>
                    <a:pt x="45" y="19"/>
                  </a:cubicBezTo>
                  <a:cubicBezTo>
                    <a:pt x="59" y="19"/>
                    <a:pt x="71" y="30"/>
                    <a:pt x="71" y="45"/>
                  </a:cubicBezTo>
                  <a:cubicBezTo>
                    <a:pt x="71" y="59"/>
                    <a:pt x="59" y="70"/>
                    <a:pt x="45" y="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23867210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mage Blu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 userDrawn="1"/>
        </p:nvSpPr>
        <p:spPr>
          <a:xfrm>
            <a:off x="0" y="939600"/>
            <a:ext cx="12193200" cy="381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00" y="4783756"/>
            <a:ext cx="7200000" cy="626850"/>
          </a:xfrm>
        </p:spPr>
        <p:txBody>
          <a:bodyPr>
            <a:noAutofit/>
          </a:bodyPr>
          <a:lstStyle>
            <a:lvl1pPr>
              <a:defRPr sz="2400">
                <a:solidFill>
                  <a:srgbClr val="FBD9CA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8000" y="5436000"/>
            <a:ext cx="7200000" cy="360083"/>
          </a:xfrm>
        </p:spPr>
        <p:txBody>
          <a:bodyPr>
            <a:noAutofit/>
          </a:bodyPr>
          <a:lstStyle>
            <a:lvl1pPr marL="0" indent="0" algn="l">
              <a:buNone/>
              <a:defRPr b="1">
                <a:solidFill>
                  <a:schemeClr val="bg1"/>
                </a:solidFill>
              </a:defRPr>
            </a:lvl1pPr>
            <a:lvl2pPr marL="5443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7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31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75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1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63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107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5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648000" y="5914122"/>
            <a:ext cx="7200000" cy="216000"/>
          </a:xfrm>
        </p:spPr>
        <p:txBody>
          <a:bodyPr>
            <a:noAutofit/>
          </a:bodyPr>
          <a:lstStyle>
            <a:lvl1pPr marL="0" indent="0">
              <a:buNone/>
              <a:defRPr sz="1300">
                <a:solidFill>
                  <a:srgbClr val="FFFFFF"/>
                </a:solidFill>
              </a:defRPr>
            </a:lvl1pPr>
            <a:lvl2pPr marL="257191" indent="0">
              <a:buNone/>
              <a:defRPr>
                <a:solidFill>
                  <a:schemeClr val="accent2"/>
                </a:solidFill>
              </a:defRPr>
            </a:lvl2pPr>
            <a:lvl3pPr marL="514382" indent="0">
              <a:buNone/>
              <a:defRPr>
                <a:solidFill>
                  <a:schemeClr val="accent2"/>
                </a:solidFill>
              </a:defRPr>
            </a:lvl3pPr>
            <a:lvl4pPr marL="771574" indent="0">
              <a:buNone/>
              <a:defRPr>
                <a:solidFill>
                  <a:schemeClr val="accent2"/>
                </a:solidFill>
              </a:defRPr>
            </a:lvl4pPr>
            <a:lvl5pPr marL="1028765" indent="0">
              <a:buNone/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GB"/>
              <a:t>Name, title</a:t>
            </a:r>
            <a:endParaRPr lang="en-GB" dirty="0"/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14" hasCustomPrompt="1"/>
          </p:nvPr>
        </p:nvSpPr>
        <p:spPr>
          <a:xfrm>
            <a:off x="648000" y="6166122"/>
            <a:ext cx="7200000" cy="216000"/>
          </a:xfrm>
        </p:spPr>
        <p:txBody>
          <a:bodyPr>
            <a:noAutofit/>
          </a:bodyPr>
          <a:lstStyle>
            <a:lvl1pPr marL="0" indent="0">
              <a:buNone/>
              <a:defRPr sz="1300">
                <a:solidFill>
                  <a:srgbClr val="FFFFFF"/>
                </a:solidFill>
              </a:defRPr>
            </a:lvl1pPr>
            <a:lvl2pPr marL="257191" indent="0">
              <a:buNone/>
              <a:defRPr>
                <a:solidFill>
                  <a:schemeClr val="accent2"/>
                </a:solidFill>
              </a:defRPr>
            </a:lvl2pPr>
            <a:lvl3pPr marL="514382" indent="0">
              <a:buNone/>
              <a:defRPr>
                <a:solidFill>
                  <a:schemeClr val="accent2"/>
                </a:solidFill>
              </a:defRPr>
            </a:lvl3pPr>
            <a:lvl4pPr marL="771574" indent="0">
              <a:buNone/>
              <a:defRPr>
                <a:solidFill>
                  <a:schemeClr val="accent2"/>
                </a:solidFill>
              </a:defRPr>
            </a:lvl4pPr>
            <a:lvl5pPr marL="1028765" indent="0">
              <a:buNone/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GB"/>
              <a:t>Date</a:t>
            </a:r>
            <a:endParaRPr lang="en-GB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-1" y="939600"/>
            <a:ext cx="12204000" cy="3816350"/>
          </a:xfrm>
          <a:noFill/>
        </p:spPr>
        <p:txBody>
          <a:bodyPr anchor="ctr" anchorCtr="0"/>
          <a:lstStyle>
            <a:lvl1pPr marL="0" marR="0" indent="0" algn="ctr" defTabSz="1088776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Insert picture by using Nordea Image Bank button</a:t>
            </a:r>
            <a:endParaRPr lang="en-GB" dirty="0"/>
          </a:p>
        </p:txBody>
      </p:sp>
      <p:grpSp>
        <p:nvGrpSpPr>
          <p:cNvPr id="16" name="Pulse"/>
          <p:cNvGrpSpPr/>
          <p:nvPr userDrawn="1"/>
        </p:nvGrpSpPr>
        <p:grpSpPr>
          <a:xfrm>
            <a:off x="8751888" y="3030538"/>
            <a:ext cx="3446462" cy="3490913"/>
            <a:chOff x="8751888" y="3030538"/>
            <a:chExt cx="3446462" cy="3490913"/>
          </a:xfrm>
          <a:solidFill>
            <a:srgbClr val="0000FF"/>
          </a:solidFill>
        </p:grpSpPr>
        <p:sp>
          <p:nvSpPr>
            <p:cNvPr id="17" name="Freeform 5"/>
            <p:cNvSpPr>
              <a:spLocks/>
            </p:cNvSpPr>
            <p:nvPr userDrawn="1"/>
          </p:nvSpPr>
          <p:spPr bwMode="auto">
            <a:xfrm>
              <a:off x="9196388" y="3902076"/>
              <a:ext cx="449263" cy="1120775"/>
            </a:xfrm>
            <a:custGeom>
              <a:avLst/>
              <a:gdLst>
                <a:gd name="T0" fmla="*/ 71 w 142"/>
                <a:gd name="T1" fmla="*/ 355 h 355"/>
                <a:gd name="T2" fmla="*/ 71 w 142"/>
                <a:gd name="T3" fmla="*/ 355 h 355"/>
                <a:gd name="T4" fmla="*/ 0 w 142"/>
                <a:gd name="T5" fmla="*/ 284 h 355"/>
                <a:gd name="T6" fmla="*/ 0 w 142"/>
                <a:gd name="T7" fmla="*/ 71 h 355"/>
                <a:gd name="T8" fmla="*/ 71 w 142"/>
                <a:gd name="T9" fmla="*/ 0 h 355"/>
                <a:gd name="T10" fmla="*/ 142 w 142"/>
                <a:gd name="T11" fmla="*/ 71 h 355"/>
                <a:gd name="T12" fmla="*/ 142 w 142"/>
                <a:gd name="T13" fmla="*/ 284 h 355"/>
                <a:gd name="T14" fmla="*/ 71 w 142"/>
                <a:gd name="T15" fmla="*/ 355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2" h="355">
                  <a:moveTo>
                    <a:pt x="71" y="355"/>
                  </a:moveTo>
                  <a:cubicBezTo>
                    <a:pt x="71" y="355"/>
                    <a:pt x="71" y="355"/>
                    <a:pt x="71" y="355"/>
                  </a:cubicBezTo>
                  <a:cubicBezTo>
                    <a:pt x="32" y="355"/>
                    <a:pt x="0" y="323"/>
                    <a:pt x="0" y="284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32"/>
                    <a:pt x="32" y="0"/>
                    <a:pt x="71" y="0"/>
                  </a:cubicBezTo>
                  <a:cubicBezTo>
                    <a:pt x="110" y="0"/>
                    <a:pt x="142" y="32"/>
                    <a:pt x="142" y="71"/>
                  </a:cubicBezTo>
                  <a:cubicBezTo>
                    <a:pt x="142" y="284"/>
                    <a:pt x="142" y="284"/>
                    <a:pt x="142" y="284"/>
                  </a:cubicBezTo>
                  <a:cubicBezTo>
                    <a:pt x="142" y="323"/>
                    <a:pt x="110" y="355"/>
                    <a:pt x="71" y="3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Freeform 6"/>
            <p:cNvSpPr>
              <a:spLocks/>
            </p:cNvSpPr>
            <p:nvPr userDrawn="1"/>
          </p:nvSpPr>
          <p:spPr bwMode="auto">
            <a:xfrm>
              <a:off x="8751888" y="4551363"/>
              <a:ext cx="265113" cy="449263"/>
            </a:xfrm>
            <a:custGeom>
              <a:avLst/>
              <a:gdLst>
                <a:gd name="T0" fmla="*/ 42 w 84"/>
                <a:gd name="T1" fmla="*/ 142 h 142"/>
                <a:gd name="T2" fmla="*/ 42 w 84"/>
                <a:gd name="T3" fmla="*/ 142 h 142"/>
                <a:gd name="T4" fmla="*/ 0 w 84"/>
                <a:gd name="T5" fmla="*/ 99 h 142"/>
                <a:gd name="T6" fmla="*/ 0 w 84"/>
                <a:gd name="T7" fmla="*/ 42 h 142"/>
                <a:gd name="T8" fmla="*/ 42 w 84"/>
                <a:gd name="T9" fmla="*/ 0 h 142"/>
                <a:gd name="T10" fmla="*/ 84 w 84"/>
                <a:gd name="T11" fmla="*/ 42 h 142"/>
                <a:gd name="T12" fmla="*/ 84 w 84"/>
                <a:gd name="T13" fmla="*/ 99 h 142"/>
                <a:gd name="T14" fmla="*/ 42 w 84"/>
                <a:gd name="T15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" h="142">
                  <a:moveTo>
                    <a:pt x="42" y="142"/>
                  </a:moveTo>
                  <a:cubicBezTo>
                    <a:pt x="42" y="142"/>
                    <a:pt x="42" y="142"/>
                    <a:pt x="42" y="142"/>
                  </a:cubicBezTo>
                  <a:cubicBezTo>
                    <a:pt x="18" y="142"/>
                    <a:pt x="0" y="123"/>
                    <a:pt x="0" y="99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19"/>
                    <a:pt x="18" y="0"/>
                    <a:pt x="42" y="0"/>
                  </a:cubicBezTo>
                  <a:cubicBezTo>
                    <a:pt x="65" y="0"/>
                    <a:pt x="84" y="19"/>
                    <a:pt x="84" y="42"/>
                  </a:cubicBezTo>
                  <a:cubicBezTo>
                    <a:pt x="84" y="99"/>
                    <a:pt x="84" y="99"/>
                    <a:pt x="84" y="99"/>
                  </a:cubicBezTo>
                  <a:cubicBezTo>
                    <a:pt x="84" y="123"/>
                    <a:pt x="65" y="142"/>
                    <a:pt x="42" y="14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" name="Freeform 7"/>
            <p:cNvSpPr>
              <a:spLocks/>
            </p:cNvSpPr>
            <p:nvPr userDrawn="1"/>
          </p:nvSpPr>
          <p:spPr bwMode="auto">
            <a:xfrm>
              <a:off x="11436350" y="4529138"/>
              <a:ext cx="449263" cy="1117600"/>
            </a:xfrm>
            <a:custGeom>
              <a:avLst/>
              <a:gdLst>
                <a:gd name="T0" fmla="*/ 71 w 142"/>
                <a:gd name="T1" fmla="*/ 354 h 354"/>
                <a:gd name="T2" fmla="*/ 71 w 142"/>
                <a:gd name="T3" fmla="*/ 354 h 354"/>
                <a:gd name="T4" fmla="*/ 0 w 142"/>
                <a:gd name="T5" fmla="*/ 283 h 354"/>
                <a:gd name="T6" fmla="*/ 0 w 142"/>
                <a:gd name="T7" fmla="*/ 71 h 354"/>
                <a:gd name="T8" fmla="*/ 71 w 142"/>
                <a:gd name="T9" fmla="*/ 0 h 354"/>
                <a:gd name="T10" fmla="*/ 142 w 142"/>
                <a:gd name="T11" fmla="*/ 71 h 354"/>
                <a:gd name="T12" fmla="*/ 142 w 142"/>
                <a:gd name="T13" fmla="*/ 283 h 354"/>
                <a:gd name="T14" fmla="*/ 71 w 142"/>
                <a:gd name="T15" fmla="*/ 354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2" h="354">
                  <a:moveTo>
                    <a:pt x="71" y="354"/>
                  </a:moveTo>
                  <a:cubicBezTo>
                    <a:pt x="71" y="354"/>
                    <a:pt x="71" y="354"/>
                    <a:pt x="71" y="354"/>
                  </a:cubicBezTo>
                  <a:cubicBezTo>
                    <a:pt x="32" y="354"/>
                    <a:pt x="0" y="322"/>
                    <a:pt x="0" y="283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32"/>
                    <a:pt x="32" y="0"/>
                    <a:pt x="71" y="0"/>
                  </a:cubicBezTo>
                  <a:cubicBezTo>
                    <a:pt x="110" y="0"/>
                    <a:pt x="142" y="32"/>
                    <a:pt x="142" y="71"/>
                  </a:cubicBezTo>
                  <a:cubicBezTo>
                    <a:pt x="142" y="283"/>
                    <a:pt x="142" y="283"/>
                    <a:pt x="142" y="283"/>
                  </a:cubicBezTo>
                  <a:cubicBezTo>
                    <a:pt x="142" y="322"/>
                    <a:pt x="110" y="354"/>
                    <a:pt x="71" y="35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" name="Freeform 8"/>
            <p:cNvSpPr>
              <a:spLocks/>
            </p:cNvSpPr>
            <p:nvPr userDrawn="1"/>
          </p:nvSpPr>
          <p:spPr bwMode="auto">
            <a:xfrm>
              <a:off x="9869488" y="3030538"/>
              <a:ext cx="560388" cy="2506663"/>
            </a:xfrm>
            <a:custGeom>
              <a:avLst/>
              <a:gdLst>
                <a:gd name="T0" fmla="*/ 88 w 177"/>
                <a:gd name="T1" fmla="*/ 794 h 794"/>
                <a:gd name="T2" fmla="*/ 88 w 177"/>
                <a:gd name="T3" fmla="*/ 794 h 794"/>
                <a:gd name="T4" fmla="*/ 0 w 177"/>
                <a:gd name="T5" fmla="*/ 705 h 794"/>
                <a:gd name="T6" fmla="*/ 0 w 177"/>
                <a:gd name="T7" fmla="*/ 89 h 794"/>
                <a:gd name="T8" fmla="*/ 88 w 177"/>
                <a:gd name="T9" fmla="*/ 0 h 794"/>
                <a:gd name="T10" fmla="*/ 177 w 177"/>
                <a:gd name="T11" fmla="*/ 89 h 794"/>
                <a:gd name="T12" fmla="*/ 177 w 177"/>
                <a:gd name="T13" fmla="*/ 705 h 794"/>
                <a:gd name="T14" fmla="*/ 88 w 177"/>
                <a:gd name="T15" fmla="*/ 794 h 7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7" h="794">
                  <a:moveTo>
                    <a:pt x="88" y="794"/>
                  </a:moveTo>
                  <a:cubicBezTo>
                    <a:pt x="88" y="794"/>
                    <a:pt x="88" y="794"/>
                    <a:pt x="88" y="794"/>
                  </a:cubicBezTo>
                  <a:cubicBezTo>
                    <a:pt x="40" y="794"/>
                    <a:pt x="0" y="754"/>
                    <a:pt x="0" y="705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40"/>
                    <a:pt x="40" y="0"/>
                    <a:pt x="88" y="0"/>
                  </a:cubicBezTo>
                  <a:cubicBezTo>
                    <a:pt x="137" y="0"/>
                    <a:pt x="177" y="40"/>
                    <a:pt x="177" y="89"/>
                  </a:cubicBezTo>
                  <a:cubicBezTo>
                    <a:pt x="177" y="705"/>
                    <a:pt x="177" y="705"/>
                    <a:pt x="177" y="705"/>
                  </a:cubicBezTo>
                  <a:cubicBezTo>
                    <a:pt x="177" y="754"/>
                    <a:pt x="137" y="794"/>
                    <a:pt x="88" y="79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" name="Freeform 9"/>
            <p:cNvSpPr>
              <a:spLocks/>
            </p:cNvSpPr>
            <p:nvPr userDrawn="1"/>
          </p:nvSpPr>
          <p:spPr bwMode="auto">
            <a:xfrm>
              <a:off x="10653713" y="4014788"/>
              <a:ext cx="558800" cy="2506663"/>
            </a:xfrm>
            <a:custGeom>
              <a:avLst/>
              <a:gdLst>
                <a:gd name="T0" fmla="*/ 88 w 177"/>
                <a:gd name="T1" fmla="*/ 794 h 794"/>
                <a:gd name="T2" fmla="*/ 88 w 177"/>
                <a:gd name="T3" fmla="*/ 794 h 794"/>
                <a:gd name="T4" fmla="*/ 0 w 177"/>
                <a:gd name="T5" fmla="*/ 705 h 794"/>
                <a:gd name="T6" fmla="*/ 0 w 177"/>
                <a:gd name="T7" fmla="*/ 88 h 794"/>
                <a:gd name="T8" fmla="*/ 88 w 177"/>
                <a:gd name="T9" fmla="*/ 0 h 794"/>
                <a:gd name="T10" fmla="*/ 177 w 177"/>
                <a:gd name="T11" fmla="*/ 88 h 794"/>
                <a:gd name="T12" fmla="*/ 177 w 177"/>
                <a:gd name="T13" fmla="*/ 705 h 794"/>
                <a:gd name="T14" fmla="*/ 88 w 177"/>
                <a:gd name="T15" fmla="*/ 794 h 7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7" h="794">
                  <a:moveTo>
                    <a:pt x="88" y="794"/>
                  </a:moveTo>
                  <a:cubicBezTo>
                    <a:pt x="88" y="794"/>
                    <a:pt x="88" y="794"/>
                    <a:pt x="88" y="794"/>
                  </a:cubicBezTo>
                  <a:cubicBezTo>
                    <a:pt x="40" y="794"/>
                    <a:pt x="0" y="754"/>
                    <a:pt x="0" y="705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40"/>
                    <a:pt x="40" y="0"/>
                    <a:pt x="88" y="0"/>
                  </a:cubicBezTo>
                  <a:cubicBezTo>
                    <a:pt x="137" y="0"/>
                    <a:pt x="177" y="40"/>
                    <a:pt x="177" y="88"/>
                  </a:cubicBezTo>
                  <a:cubicBezTo>
                    <a:pt x="177" y="705"/>
                    <a:pt x="177" y="705"/>
                    <a:pt x="177" y="705"/>
                  </a:cubicBezTo>
                  <a:cubicBezTo>
                    <a:pt x="177" y="754"/>
                    <a:pt x="137" y="794"/>
                    <a:pt x="88" y="79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" name="Freeform 10"/>
            <p:cNvSpPr>
              <a:spLocks/>
            </p:cNvSpPr>
            <p:nvPr userDrawn="1"/>
          </p:nvSpPr>
          <p:spPr bwMode="auto">
            <a:xfrm>
              <a:off x="12058650" y="4551363"/>
              <a:ext cx="139700" cy="449263"/>
            </a:xfrm>
            <a:custGeom>
              <a:avLst/>
              <a:gdLst>
                <a:gd name="T0" fmla="*/ 44 w 44"/>
                <a:gd name="T1" fmla="*/ 0 h 142"/>
                <a:gd name="T2" fmla="*/ 0 w 44"/>
                <a:gd name="T3" fmla="*/ 42 h 142"/>
                <a:gd name="T4" fmla="*/ 0 w 44"/>
                <a:gd name="T5" fmla="*/ 99 h 142"/>
                <a:gd name="T6" fmla="*/ 44 w 44"/>
                <a:gd name="T7" fmla="*/ 142 h 142"/>
                <a:gd name="T8" fmla="*/ 44 w 44"/>
                <a:gd name="T9" fmla="*/ 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42">
                  <a:moveTo>
                    <a:pt x="44" y="0"/>
                  </a:moveTo>
                  <a:cubicBezTo>
                    <a:pt x="20" y="0"/>
                    <a:pt x="0" y="19"/>
                    <a:pt x="0" y="42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0" y="123"/>
                    <a:pt x="20" y="142"/>
                    <a:pt x="44" y="142"/>
                  </a:cubicBezTo>
                  <a:lnTo>
                    <a:pt x="4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28" name="Logotype"/>
          <p:cNvGrpSpPr/>
          <p:nvPr userDrawn="1"/>
        </p:nvGrpSpPr>
        <p:grpSpPr>
          <a:xfrm>
            <a:off x="5371674" y="298072"/>
            <a:ext cx="1384039" cy="288609"/>
            <a:chOff x="9501453" y="6148765"/>
            <a:chExt cx="2047875" cy="427037"/>
          </a:xfrm>
          <a:solidFill>
            <a:schemeClr val="bg1"/>
          </a:solidFill>
        </p:grpSpPr>
        <p:sp>
          <p:nvSpPr>
            <p:cNvPr id="29" name="Freeform 5"/>
            <p:cNvSpPr>
              <a:spLocks noEditPoints="1"/>
            </p:cNvSpPr>
            <p:nvPr userDrawn="1"/>
          </p:nvSpPr>
          <p:spPr bwMode="auto">
            <a:xfrm>
              <a:off x="11206428" y="6231315"/>
              <a:ext cx="342900" cy="344487"/>
            </a:xfrm>
            <a:custGeom>
              <a:avLst/>
              <a:gdLst>
                <a:gd name="T0" fmla="*/ 43 w 91"/>
                <a:gd name="T1" fmla="*/ 2 h 91"/>
                <a:gd name="T2" fmla="*/ 2 w 91"/>
                <a:gd name="T3" fmla="*/ 44 h 91"/>
                <a:gd name="T4" fmla="*/ 46 w 91"/>
                <a:gd name="T5" fmla="*/ 91 h 91"/>
                <a:gd name="T6" fmla="*/ 74 w 91"/>
                <a:gd name="T7" fmla="*/ 77 h 91"/>
                <a:gd name="T8" fmla="*/ 74 w 91"/>
                <a:gd name="T9" fmla="*/ 90 h 91"/>
                <a:gd name="T10" fmla="*/ 91 w 91"/>
                <a:gd name="T11" fmla="*/ 90 h 91"/>
                <a:gd name="T12" fmla="*/ 91 w 91"/>
                <a:gd name="T13" fmla="*/ 47 h 91"/>
                <a:gd name="T14" fmla="*/ 43 w 91"/>
                <a:gd name="T15" fmla="*/ 2 h 91"/>
                <a:gd name="T16" fmla="*/ 72 w 91"/>
                <a:gd name="T17" fmla="*/ 48 h 91"/>
                <a:gd name="T18" fmla="*/ 43 w 91"/>
                <a:gd name="T19" fmla="*/ 72 h 91"/>
                <a:gd name="T20" fmla="*/ 21 w 91"/>
                <a:gd name="T21" fmla="*/ 50 h 91"/>
                <a:gd name="T22" fmla="*/ 46 w 91"/>
                <a:gd name="T23" fmla="*/ 21 h 91"/>
                <a:gd name="T24" fmla="*/ 72 w 91"/>
                <a:gd name="T25" fmla="*/ 45 h 91"/>
                <a:gd name="T26" fmla="*/ 72 w 91"/>
                <a:gd name="T27" fmla="*/ 48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1" h="91">
                  <a:moveTo>
                    <a:pt x="43" y="2"/>
                  </a:moveTo>
                  <a:cubicBezTo>
                    <a:pt x="21" y="4"/>
                    <a:pt x="3" y="22"/>
                    <a:pt x="2" y="44"/>
                  </a:cubicBezTo>
                  <a:cubicBezTo>
                    <a:pt x="0" y="70"/>
                    <a:pt x="21" y="91"/>
                    <a:pt x="46" y="91"/>
                  </a:cubicBezTo>
                  <a:cubicBezTo>
                    <a:pt x="56" y="91"/>
                    <a:pt x="68" y="87"/>
                    <a:pt x="74" y="77"/>
                  </a:cubicBezTo>
                  <a:cubicBezTo>
                    <a:pt x="74" y="90"/>
                    <a:pt x="74" y="90"/>
                    <a:pt x="74" y="90"/>
                  </a:cubicBezTo>
                  <a:cubicBezTo>
                    <a:pt x="91" y="90"/>
                    <a:pt x="91" y="90"/>
                    <a:pt x="91" y="90"/>
                  </a:cubicBezTo>
                  <a:cubicBezTo>
                    <a:pt x="91" y="47"/>
                    <a:pt x="91" y="47"/>
                    <a:pt x="91" y="47"/>
                  </a:cubicBezTo>
                  <a:cubicBezTo>
                    <a:pt x="91" y="20"/>
                    <a:pt x="69" y="0"/>
                    <a:pt x="43" y="2"/>
                  </a:cubicBezTo>
                  <a:close/>
                  <a:moveTo>
                    <a:pt x="72" y="48"/>
                  </a:moveTo>
                  <a:cubicBezTo>
                    <a:pt x="71" y="63"/>
                    <a:pt x="58" y="74"/>
                    <a:pt x="43" y="72"/>
                  </a:cubicBezTo>
                  <a:cubicBezTo>
                    <a:pt x="32" y="71"/>
                    <a:pt x="22" y="61"/>
                    <a:pt x="21" y="50"/>
                  </a:cubicBezTo>
                  <a:cubicBezTo>
                    <a:pt x="19" y="34"/>
                    <a:pt x="31" y="21"/>
                    <a:pt x="46" y="21"/>
                  </a:cubicBezTo>
                  <a:cubicBezTo>
                    <a:pt x="60" y="21"/>
                    <a:pt x="71" y="32"/>
                    <a:pt x="72" y="45"/>
                  </a:cubicBezTo>
                  <a:lnTo>
                    <a:pt x="72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6"/>
            <p:cNvSpPr>
              <a:spLocks noEditPoints="1"/>
            </p:cNvSpPr>
            <p:nvPr userDrawn="1"/>
          </p:nvSpPr>
          <p:spPr bwMode="auto">
            <a:xfrm>
              <a:off x="10849241" y="6236077"/>
              <a:ext cx="334963" cy="339725"/>
            </a:xfrm>
            <a:custGeom>
              <a:avLst/>
              <a:gdLst>
                <a:gd name="T0" fmla="*/ 44 w 89"/>
                <a:gd name="T1" fmla="*/ 1 h 90"/>
                <a:gd name="T2" fmla="*/ 0 w 89"/>
                <a:gd name="T3" fmla="*/ 46 h 90"/>
                <a:gd name="T4" fmla="*/ 45 w 89"/>
                <a:gd name="T5" fmla="*/ 90 h 90"/>
                <a:gd name="T6" fmla="*/ 86 w 89"/>
                <a:gd name="T7" fmla="*/ 63 h 90"/>
                <a:gd name="T8" fmla="*/ 69 w 89"/>
                <a:gd name="T9" fmla="*/ 58 h 90"/>
                <a:gd name="T10" fmla="*/ 50 w 89"/>
                <a:gd name="T11" fmla="*/ 72 h 90"/>
                <a:gd name="T12" fmla="*/ 22 w 89"/>
                <a:gd name="T13" fmla="*/ 59 h 90"/>
                <a:gd name="T14" fmla="*/ 89 w 89"/>
                <a:gd name="T15" fmla="*/ 41 h 90"/>
                <a:gd name="T16" fmla="*/ 44 w 89"/>
                <a:gd name="T17" fmla="*/ 1 h 90"/>
                <a:gd name="T18" fmla="*/ 19 w 89"/>
                <a:gd name="T19" fmla="*/ 44 h 90"/>
                <a:gd name="T20" fmla="*/ 36 w 89"/>
                <a:gd name="T21" fmla="*/ 19 h 90"/>
                <a:gd name="T22" fmla="*/ 67 w 89"/>
                <a:gd name="T23" fmla="*/ 31 h 90"/>
                <a:gd name="T24" fmla="*/ 19 w 89"/>
                <a:gd name="T25" fmla="*/ 4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9" h="90">
                  <a:moveTo>
                    <a:pt x="44" y="1"/>
                  </a:moveTo>
                  <a:cubicBezTo>
                    <a:pt x="20" y="2"/>
                    <a:pt x="0" y="20"/>
                    <a:pt x="0" y="46"/>
                  </a:cubicBezTo>
                  <a:cubicBezTo>
                    <a:pt x="0" y="70"/>
                    <a:pt x="20" y="90"/>
                    <a:pt x="45" y="90"/>
                  </a:cubicBezTo>
                  <a:cubicBezTo>
                    <a:pt x="62" y="90"/>
                    <a:pt x="79" y="80"/>
                    <a:pt x="86" y="63"/>
                  </a:cubicBezTo>
                  <a:cubicBezTo>
                    <a:pt x="69" y="58"/>
                    <a:pt x="69" y="58"/>
                    <a:pt x="69" y="58"/>
                  </a:cubicBezTo>
                  <a:cubicBezTo>
                    <a:pt x="66" y="65"/>
                    <a:pt x="58" y="71"/>
                    <a:pt x="50" y="72"/>
                  </a:cubicBezTo>
                  <a:cubicBezTo>
                    <a:pt x="38" y="75"/>
                    <a:pt x="26" y="67"/>
                    <a:pt x="22" y="59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7" y="24"/>
                    <a:pt x="72" y="0"/>
                    <a:pt x="44" y="1"/>
                  </a:cubicBezTo>
                  <a:close/>
                  <a:moveTo>
                    <a:pt x="19" y="44"/>
                  </a:moveTo>
                  <a:cubicBezTo>
                    <a:pt x="19" y="34"/>
                    <a:pt x="24" y="24"/>
                    <a:pt x="36" y="19"/>
                  </a:cubicBezTo>
                  <a:cubicBezTo>
                    <a:pt x="50" y="14"/>
                    <a:pt x="62" y="21"/>
                    <a:pt x="67" y="31"/>
                  </a:cubicBezTo>
                  <a:lnTo>
                    <a:pt x="19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7"/>
            <p:cNvSpPr>
              <a:spLocks/>
            </p:cNvSpPr>
            <p:nvPr userDrawn="1"/>
          </p:nvSpPr>
          <p:spPr bwMode="auto">
            <a:xfrm>
              <a:off x="10292028" y="6239252"/>
              <a:ext cx="166688" cy="333375"/>
            </a:xfrm>
            <a:custGeom>
              <a:avLst/>
              <a:gdLst>
                <a:gd name="T0" fmla="*/ 44 w 44"/>
                <a:gd name="T1" fmla="*/ 18 h 88"/>
                <a:gd name="T2" fmla="*/ 44 w 44"/>
                <a:gd name="T3" fmla="*/ 0 h 88"/>
                <a:gd name="T4" fmla="*/ 19 w 44"/>
                <a:gd name="T5" fmla="*/ 13 h 88"/>
                <a:gd name="T6" fmla="*/ 19 w 44"/>
                <a:gd name="T7" fmla="*/ 3 h 88"/>
                <a:gd name="T8" fmla="*/ 0 w 44"/>
                <a:gd name="T9" fmla="*/ 3 h 88"/>
                <a:gd name="T10" fmla="*/ 0 w 44"/>
                <a:gd name="T11" fmla="*/ 44 h 88"/>
                <a:gd name="T12" fmla="*/ 0 w 44"/>
                <a:gd name="T13" fmla="*/ 88 h 88"/>
                <a:gd name="T14" fmla="*/ 20 w 44"/>
                <a:gd name="T15" fmla="*/ 88 h 88"/>
                <a:gd name="T16" fmla="*/ 20 w 44"/>
                <a:gd name="T17" fmla="*/ 46 h 88"/>
                <a:gd name="T18" fmla="*/ 44 w 44"/>
                <a:gd name="T19" fmla="*/ 1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88">
                  <a:moveTo>
                    <a:pt x="44" y="18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28" y="0"/>
                    <a:pt x="22" y="8"/>
                    <a:pt x="19" y="1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20" y="88"/>
                    <a:pt x="20" y="88"/>
                    <a:pt x="20" y="88"/>
                  </a:cubicBezTo>
                  <a:cubicBezTo>
                    <a:pt x="20" y="62"/>
                    <a:pt x="20" y="62"/>
                    <a:pt x="20" y="46"/>
                  </a:cubicBezTo>
                  <a:cubicBezTo>
                    <a:pt x="20" y="26"/>
                    <a:pt x="31" y="19"/>
                    <a:pt x="44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8"/>
            <p:cNvSpPr>
              <a:spLocks/>
            </p:cNvSpPr>
            <p:nvPr userDrawn="1"/>
          </p:nvSpPr>
          <p:spPr bwMode="auto">
            <a:xfrm>
              <a:off x="9501453" y="6182102"/>
              <a:ext cx="369888" cy="390525"/>
            </a:xfrm>
            <a:custGeom>
              <a:avLst/>
              <a:gdLst>
                <a:gd name="T0" fmla="*/ 185 w 233"/>
                <a:gd name="T1" fmla="*/ 165 h 246"/>
                <a:gd name="T2" fmla="*/ 48 w 233"/>
                <a:gd name="T3" fmla="*/ 0 h 246"/>
                <a:gd name="T4" fmla="*/ 0 w 233"/>
                <a:gd name="T5" fmla="*/ 0 h 246"/>
                <a:gd name="T6" fmla="*/ 0 w 233"/>
                <a:gd name="T7" fmla="*/ 246 h 246"/>
                <a:gd name="T8" fmla="*/ 50 w 233"/>
                <a:gd name="T9" fmla="*/ 246 h 246"/>
                <a:gd name="T10" fmla="*/ 50 w 233"/>
                <a:gd name="T11" fmla="*/ 81 h 246"/>
                <a:gd name="T12" fmla="*/ 190 w 233"/>
                <a:gd name="T13" fmla="*/ 246 h 246"/>
                <a:gd name="T14" fmla="*/ 233 w 233"/>
                <a:gd name="T15" fmla="*/ 246 h 246"/>
                <a:gd name="T16" fmla="*/ 233 w 233"/>
                <a:gd name="T17" fmla="*/ 0 h 246"/>
                <a:gd name="T18" fmla="*/ 185 w 233"/>
                <a:gd name="T19" fmla="*/ 0 h 246"/>
                <a:gd name="T20" fmla="*/ 185 w 233"/>
                <a:gd name="T21" fmla="*/ 165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3" h="246">
                  <a:moveTo>
                    <a:pt x="185" y="165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0" y="246"/>
                  </a:lnTo>
                  <a:lnTo>
                    <a:pt x="50" y="246"/>
                  </a:lnTo>
                  <a:lnTo>
                    <a:pt x="50" y="81"/>
                  </a:lnTo>
                  <a:lnTo>
                    <a:pt x="190" y="246"/>
                  </a:lnTo>
                  <a:lnTo>
                    <a:pt x="233" y="246"/>
                  </a:lnTo>
                  <a:lnTo>
                    <a:pt x="233" y="0"/>
                  </a:lnTo>
                  <a:lnTo>
                    <a:pt x="185" y="0"/>
                  </a:lnTo>
                  <a:lnTo>
                    <a:pt x="185" y="1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9"/>
            <p:cNvSpPr>
              <a:spLocks noEditPoints="1"/>
            </p:cNvSpPr>
            <p:nvPr userDrawn="1"/>
          </p:nvSpPr>
          <p:spPr bwMode="auto">
            <a:xfrm>
              <a:off x="10461891" y="6148765"/>
              <a:ext cx="342900" cy="427037"/>
            </a:xfrm>
            <a:custGeom>
              <a:avLst/>
              <a:gdLst>
                <a:gd name="T0" fmla="*/ 91 w 91"/>
                <a:gd name="T1" fmla="*/ 0 h 113"/>
                <a:gd name="T2" fmla="*/ 73 w 91"/>
                <a:gd name="T3" fmla="*/ 0 h 113"/>
                <a:gd name="T4" fmla="*/ 73 w 91"/>
                <a:gd name="T5" fmla="*/ 34 h 113"/>
                <a:gd name="T6" fmla="*/ 43 w 91"/>
                <a:gd name="T7" fmla="*/ 24 h 113"/>
                <a:gd name="T8" fmla="*/ 2 w 91"/>
                <a:gd name="T9" fmla="*/ 66 h 113"/>
                <a:gd name="T10" fmla="*/ 46 w 91"/>
                <a:gd name="T11" fmla="*/ 113 h 113"/>
                <a:gd name="T12" fmla="*/ 74 w 91"/>
                <a:gd name="T13" fmla="*/ 101 h 113"/>
                <a:gd name="T14" fmla="*/ 74 w 91"/>
                <a:gd name="T15" fmla="*/ 112 h 113"/>
                <a:gd name="T16" fmla="*/ 91 w 91"/>
                <a:gd name="T17" fmla="*/ 112 h 113"/>
                <a:gd name="T18" fmla="*/ 91 w 91"/>
                <a:gd name="T19" fmla="*/ 69 h 113"/>
                <a:gd name="T20" fmla="*/ 91 w 91"/>
                <a:gd name="T21" fmla="*/ 69 h 113"/>
                <a:gd name="T22" fmla="*/ 91 w 91"/>
                <a:gd name="T23" fmla="*/ 68 h 113"/>
                <a:gd name="T24" fmla="*/ 91 w 91"/>
                <a:gd name="T25" fmla="*/ 0 h 113"/>
                <a:gd name="T26" fmla="*/ 72 w 91"/>
                <a:gd name="T27" fmla="*/ 70 h 113"/>
                <a:gd name="T28" fmla="*/ 43 w 91"/>
                <a:gd name="T29" fmla="*/ 94 h 113"/>
                <a:gd name="T30" fmla="*/ 21 w 91"/>
                <a:gd name="T31" fmla="*/ 72 h 113"/>
                <a:gd name="T32" fmla="*/ 46 w 91"/>
                <a:gd name="T33" fmla="*/ 43 h 113"/>
                <a:gd name="T34" fmla="*/ 72 w 91"/>
                <a:gd name="T35" fmla="*/ 67 h 113"/>
                <a:gd name="T36" fmla="*/ 72 w 91"/>
                <a:gd name="T37" fmla="*/ 7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1" h="113">
                  <a:moveTo>
                    <a:pt x="91" y="0"/>
                  </a:moveTo>
                  <a:cubicBezTo>
                    <a:pt x="73" y="0"/>
                    <a:pt x="73" y="0"/>
                    <a:pt x="73" y="0"/>
                  </a:cubicBezTo>
                  <a:cubicBezTo>
                    <a:pt x="73" y="34"/>
                    <a:pt x="73" y="34"/>
                    <a:pt x="73" y="34"/>
                  </a:cubicBezTo>
                  <a:cubicBezTo>
                    <a:pt x="68" y="28"/>
                    <a:pt x="55" y="23"/>
                    <a:pt x="43" y="24"/>
                  </a:cubicBezTo>
                  <a:cubicBezTo>
                    <a:pt x="21" y="26"/>
                    <a:pt x="3" y="44"/>
                    <a:pt x="2" y="66"/>
                  </a:cubicBezTo>
                  <a:cubicBezTo>
                    <a:pt x="0" y="92"/>
                    <a:pt x="21" y="113"/>
                    <a:pt x="46" y="113"/>
                  </a:cubicBezTo>
                  <a:cubicBezTo>
                    <a:pt x="56" y="113"/>
                    <a:pt x="69" y="109"/>
                    <a:pt x="74" y="101"/>
                  </a:cubicBezTo>
                  <a:cubicBezTo>
                    <a:pt x="74" y="112"/>
                    <a:pt x="74" y="112"/>
                    <a:pt x="74" y="112"/>
                  </a:cubicBezTo>
                  <a:cubicBezTo>
                    <a:pt x="91" y="112"/>
                    <a:pt x="91" y="112"/>
                    <a:pt x="91" y="112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91" y="68"/>
                    <a:pt x="91" y="68"/>
                    <a:pt x="91" y="68"/>
                  </a:cubicBezTo>
                  <a:lnTo>
                    <a:pt x="91" y="0"/>
                  </a:lnTo>
                  <a:close/>
                  <a:moveTo>
                    <a:pt x="72" y="70"/>
                  </a:moveTo>
                  <a:cubicBezTo>
                    <a:pt x="71" y="85"/>
                    <a:pt x="58" y="96"/>
                    <a:pt x="43" y="94"/>
                  </a:cubicBezTo>
                  <a:cubicBezTo>
                    <a:pt x="32" y="93"/>
                    <a:pt x="22" y="83"/>
                    <a:pt x="21" y="72"/>
                  </a:cubicBezTo>
                  <a:cubicBezTo>
                    <a:pt x="19" y="56"/>
                    <a:pt x="31" y="43"/>
                    <a:pt x="46" y="43"/>
                  </a:cubicBezTo>
                  <a:cubicBezTo>
                    <a:pt x="60" y="43"/>
                    <a:pt x="71" y="54"/>
                    <a:pt x="72" y="67"/>
                  </a:cubicBezTo>
                  <a:lnTo>
                    <a:pt x="72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0"/>
            <p:cNvSpPr>
              <a:spLocks noEditPoints="1"/>
            </p:cNvSpPr>
            <p:nvPr userDrawn="1"/>
          </p:nvSpPr>
          <p:spPr bwMode="auto">
            <a:xfrm>
              <a:off x="9912616" y="6239252"/>
              <a:ext cx="338138" cy="336550"/>
            </a:xfrm>
            <a:custGeom>
              <a:avLst/>
              <a:gdLst>
                <a:gd name="T0" fmla="*/ 45 w 90"/>
                <a:gd name="T1" fmla="*/ 0 h 89"/>
                <a:gd name="T2" fmla="*/ 0 w 90"/>
                <a:gd name="T3" fmla="*/ 45 h 89"/>
                <a:gd name="T4" fmla="*/ 45 w 90"/>
                <a:gd name="T5" fmla="*/ 89 h 89"/>
                <a:gd name="T6" fmla="*/ 90 w 90"/>
                <a:gd name="T7" fmla="*/ 45 h 89"/>
                <a:gd name="T8" fmla="*/ 45 w 90"/>
                <a:gd name="T9" fmla="*/ 0 h 89"/>
                <a:gd name="T10" fmla="*/ 45 w 90"/>
                <a:gd name="T11" fmla="*/ 70 h 89"/>
                <a:gd name="T12" fmla="*/ 19 w 90"/>
                <a:gd name="T13" fmla="*/ 45 h 89"/>
                <a:gd name="T14" fmla="*/ 45 w 90"/>
                <a:gd name="T15" fmla="*/ 19 h 89"/>
                <a:gd name="T16" fmla="*/ 71 w 90"/>
                <a:gd name="T17" fmla="*/ 45 h 89"/>
                <a:gd name="T18" fmla="*/ 45 w 90"/>
                <a:gd name="T19" fmla="*/ 7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9">
                  <a:moveTo>
                    <a:pt x="45" y="0"/>
                  </a:moveTo>
                  <a:cubicBezTo>
                    <a:pt x="20" y="0"/>
                    <a:pt x="0" y="20"/>
                    <a:pt x="0" y="45"/>
                  </a:cubicBezTo>
                  <a:cubicBezTo>
                    <a:pt x="0" y="69"/>
                    <a:pt x="20" y="89"/>
                    <a:pt x="45" y="89"/>
                  </a:cubicBezTo>
                  <a:cubicBezTo>
                    <a:pt x="70" y="89"/>
                    <a:pt x="90" y="69"/>
                    <a:pt x="90" y="45"/>
                  </a:cubicBezTo>
                  <a:cubicBezTo>
                    <a:pt x="90" y="20"/>
                    <a:pt x="70" y="0"/>
                    <a:pt x="45" y="0"/>
                  </a:cubicBezTo>
                  <a:close/>
                  <a:moveTo>
                    <a:pt x="45" y="70"/>
                  </a:moveTo>
                  <a:cubicBezTo>
                    <a:pt x="31" y="70"/>
                    <a:pt x="19" y="59"/>
                    <a:pt x="19" y="45"/>
                  </a:cubicBezTo>
                  <a:cubicBezTo>
                    <a:pt x="19" y="30"/>
                    <a:pt x="31" y="19"/>
                    <a:pt x="45" y="19"/>
                  </a:cubicBezTo>
                  <a:cubicBezTo>
                    <a:pt x="59" y="19"/>
                    <a:pt x="71" y="30"/>
                    <a:pt x="71" y="45"/>
                  </a:cubicBezTo>
                  <a:cubicBezTo>
                    <a:pt x="71" y="59"/>
                    <a:pt x="59" y="70"/>
                    <a:pt x="45" y="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08035909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mage Pink">
    <p:bg>
      <p:bgPr>
        <a:solidFill>
          <a:srgbClr val="FDEC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3200" cy="6859588"/>
          </a:xfrm>
          <a:prstGeom prst="rect">
            <a:avLst/>
          </a:prstGeom>
          <a:solidFill>
            <a:srgbClr val="FDEC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939600"/>
            <a:ext cx="12193200" cy="381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-1" y="940414"/>
            <a:ext cx="12204000" cy="3816350"/>
          </a:xfrm>
          <a:noFill/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Insert picture by using Nordea Image Bank button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00" y="4775994"/>
            <a:ext cx="7200000" cy="634612"/>
          </a:xfrm>
        </p:spPr>
        <p:txBody>
          <a:bodyPr>
            <a:noAutofit/>
          </a:bodyPr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8000" y="5436000"/>
            <a:ext cx="7200000" cy="360083"/>
          </a:xfrm>
        </p:spPr>
        <p:txBody>
          <a:bodyPr>
            <a:noAutofit/>
          </a:bodyPr>
          <a:lstStyle>
            <a:lvl1pPr marL="0" indent="0" algn="l">
              <a:buNone/>
              <a:defRPr b="1">
                <a:solidFill>
                  <a:schemeClr val="tx2"/>
                </a:solidFill>
              </a:defRPr>
            </a:lvl1pPr>
            <a:lvl2pPr marL="5443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7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31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75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1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63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107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5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648000" y="5914122"/>
            <a:ext cx="7200000" cy="216000"/>
          </a:xfrm>
        </p:spPr>
        <p:txBody>
          <a:bodyPr>
            <a:noAutofit/>
          </a:bodyPr>
          <a:lstStyle>
            <a:lvl1pPr marL="0" indent="0">
              <a:buNone/>
              <a:defRPr sz="1300">
                <a:solidFill>
                  <a:schemeClr val="tx2"/>
                </a:solidFill>
              </a:defRPr>
            </a:lvl1pPr>
            <a:lvl2pPr marL="257191" indent="0">
              <a:buNone/>
              <a:defRPr>
                <a:solidFill>
                  <a:schemeClr val="accent2"/>
                </a:solidFill>
              </a:defRPr>
            </a:lvl2pPr>
            <a:lvl3pPr marL="514382" indent="0">
              <a:buNone/>
              <a:defRPr>
                <a:solidFill>
                  <a:schemeClr val="accent2"/>
                </a:solidFill>
              </a:defRPr>
            </a:lvl3pPr>
            <a:lvl4pPr marL="771574" indent="0">
              <a:buNone/>
              <a:defRPr>
                <a:solidFill>
                  <a:schemeClr val="accent2"/>
                </a:solidFill>
              </a:defRPr>
            </a:lvl4pPr>
            <a:lvl5pPr marL="1028765" indent="0">
              <a:buNone/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GB"/>
              <a:t>Name, title</a:t>
            </a:r>
            <a:endParaRPr lang="en-GB" dirty="0"/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14" hasCustomPrompt="1"/>
          </p:nvPr>
        </p:nvSpPr>
        <p:spPr>
          <a:xfrm>
            <a:off x="648000" y="6166122"/>
            <a:ext cx="7200000" cy="216000"/>
          </a:xfrm>
        </p:spPr>
        <p:txBody>
          <a:bodyPr>
            <a:noAutofit/>
          </a:bodyPr>
          <a:lstStyle>
            <a:lvl1pPr marL="0" indent="0">
              <a:buNone/>
              <a:defRPr sz="1300">
                <a:solidFill>
                  <a:schemeClr val="tx2"/>
                </a:solidFill>
              </a:defRPr>
            </a:lvl1pPr>
            <a:lvl2pPr marL="257191" indent="0">
              <a:buNone/>
              <a:defRPr>
                <a:solidFill>
                  <a:schemeClr val="accent2"/>
                </a:solidFill>
              </a:defRPr>
            </a:lvl2pPr>
            <a:lvl3pPr marL="514382" indent="0">
              <a:buNone/>
              <a:defRPr>
                <a:solidFill>
                  <a:schemeClr val="accent2"/>
                </a:solidFill>
              </a:defRPr>
            </a:lvl3pPr>
            <a:lvl4pPr marL="771574" indent="0">
              <a:buNone/>
              <a:defRPr>
                <a:solidFill>
                  <a:schemeClr val="accent2"/>
                </a:solidFill>
              </a:defRPr>
            </a:lvl4pPr>
            <a:lvl5pPr marL="1028765" indent="0">
              <a:buNone/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GB"/>
              <a:t>Date</a:t>
            </a:r>
            <a:endParaRPr lang="en-GB" dirty="0"/>
          </a:p>
        </p:txBody>
      </p:sp>
      <p:grpSp>
        <p:nvGrpSpPr>
          <p:cNvPr id="16" name="Pulse"/>
          <p:cNvGrpSpPr/>
          <p:nvPr userDrawn="1"/>
        </p:nvGrpSpPr>
        <p:grpSpPr>
          <a:xfrm>
            <a:off x="8751888" y="3030538"/>
            <a:ext cx="3446462" cy="3490913"/>
            <a:chOff x="8751888" y="3030538"/>
            <a:chExt cx="3446462" cy="3490913"/>
          </a:xfrm>
          <a:solidFill>
            <a:schemeClr val="accent1"/>
          </a:solidFill>
        </p:grpSpPr>
        <p:sp>
          <p:nvSpPr>
            <p:cNvPr id="17" name="Freeform 5"/>
            <p:cNvSpPr>
              <a:spLocks/>
            </p:cNvSpPr>
            <p:nvPr userDrawn="1"/>
          </p:nvSpPr>
          <p:spPr bwMode="auto">
            <a:xfrm>
              <a:off x="9196388" y="3902076"/>
              <a:ext cx="449263" cy="1120775"/>
            </a:xfrm>
            <a:custGeom>
              <a:avLst/>
              <a:gdLst>
                <a:gd name="T0" fmla="*/ 71 w 142"/>
                <a:gd name="T1" fmla="*/ 355 h 355"/>
                <a:gd name="T2" fmla="*/ 71 w 142"/>
                <a:gd name="T3" fmla="*/ 355 h 355"/>
                <a:gd name="T4" fmla="*/ 0 w 142"/>
                <a:gd name="T5" fmla="*/ 284 h 355"/>
                <a:gd name="T6" fmla="*/ 0 w 142"/>
                <a:gd name="T7" fmla="*/ 71 h 355"/>
                <a:gd name="T8" fmla="*/ 71 w 142"/>
                <a:gd name="T9" fmla="*/ 0 h 355"/>
                <a:gd name="T10" fmla="*/ 142 w 142"/>
                <a:gd name="T11" fmla="*/ 71 h 355"/>
                <a:gd name="T12" fmla="*/ 142 w 142"/>
                <a:gd name="T13" fmla="*/ 284 h 355"/>
                <a:gd name="T14" fmla="*/ 71 w 142"/>
                <a:gd name="T15" fmla="*/ 355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2" h="355">
                  <a:moveTo>
                    <a:pt x="71" y="355"/>
                  </a:moveTo>
                  <a:cubicBezTo>
                    <a:pt x="71" y="355"/>
                    <a:pt x="71" y="355"/>
                    <a:pt x="71" y="355"/>
                  </a:cubicBezTo>
                  <a:cubicBezTo>
                    <a:pt x="32" y="355"/>
                    <a:pt x="0" y="323"/>
                    <a:pt x="0" y="284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32"/>
                    <a:pt x="32" y="0"/>
                    <a:pt x="71" y="0"/>
                  </a:cubicBezTo>
                  <a:cubicBezTo>
                    <a:pt x="110" y="0"/>
                    <a:pt x="142" y="32"/>
                    <a:pt x="142" y="71"/>
                  </a:cubicBezTo>
                  <a:cubicBezTo>
                    <a:pt x="142" y="284"/>
                    <a:pt x="142" y="284"/>
                    <a:pt x="142" y="284"/>
                  </a:cubicBezTo>
                  <a:cubicBezTo>
                    <a:pt x="142" y="323"/>
                    <a:pt x="110" y="355"/>
                    <a:pt x="71" y="3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Freeform 6"/>
            <p:cNvSpPr>
              <a:spLocks/>
            </p:cNvSpPr>
            <p:nvPr userDrawn="1"/>
          </p:nvSpPr>
          <p:spPr bwMode="auto">
            <a:xfrm>
              <a:off x="8751888" y="4551363"/>
              <a:ext cx="265113" cy="449263"/>
            </a:xfrm>
            <a:custGeom>
              <a:avLst/>
              <a:gdLst>
                <a:gd name="T0" fmla="*/ 42 w 84"/>
                <a:gd name="T1" fmla="*/ 142 h 142"/>
                <a:gd name="T2" fmla="*/ 42 w 84"/>
                <a:gd name="T3" fmla="*/ 142 h 142"/>
                <a:gd name="T4" fmla="*/ 0 w 84"/>
                <a:gd name="T5" fmla="*/ 99 h 142"/>
                <a:gd name="T6" fmla="*/ 0 w 84"/>
                <a:gd name="T7" fmla="*/ 42 h 142"/>
                <a:gd name="T8" fmla="*/ 42 w 84"/>
                <a:gd name="T9" fmla="*/ 0 h 142"/>
                <a:gd name="T10" fmla="*/ 84 w 84"/>
                <a:gd name="T11" fmla="*/ 42 h 142"/>
                <a:gd name="T12" fmla="*/ 84 w 84"/>
                <a:gd name="T13" fmla="*/ 99 h 142"/>
                <a:gd name="T14" fmla="*/ 42 w 84"/>
                <a:gd name="T15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" h="142">
                  <a:moveTo>
                    <a:pt x="42" y="142"/>
                  </a:moveTo>
                  <a:cubicBezTo>
                    <a:pt x="42" y="142"/>
                    <a:pt x="42" y="142"/>
                    <a:pt x="42" y="142"/>
                  </a:cubicBezTo>
                  <a:cubicBezTo>
                    <a:pt x="18" y="142"/>
                    <a:pt x="0" y="123"/>
                    <a:pt x="0" y="99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19"/>
                    <a:pt x="18" y="0"/>
                    <a:pt x="42" y="0"/>
                  </a:cubicBezTo>
                  <a:cubicBezTo>
                    <a:pt x="65" y="0"/>
                    <a:pt x="84" y="19"/>
                    <a:pt x="84" y="42"/>
                  </a:cubicBezTo>
                  <a:cubicBezTo>
                    <a:pt x="84" y="99"/>
                    <a:pt x="84" y="99"/>
                    <a:pt x="84" y="99"/>
                  </a:cubicBezTo>
                  <a:cubicBezTo>
                    <a:pt x="84" y="123"/>
                    <a:pt x="65" y="142"/>
                    <a:pt x="42" y="14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" name="Freeform 7"/>
            <p:cNvSpPr>
              <a:spLocks/>
            </p:cNvSpPr>
            <p:nvPr userDrawn="1"/>
          </p:nvSpPr>
          <p:spPr bwMode="auto">
            <a:xfrm>
              <a:off x="11436350" y="4529138"/>
              <a:ext cx="449263" cy="1117600"/>
            </a:xfrm>
            <a:custGeom>
              <a:avLst/>
              <a:gdLst>
                <a:gd name="T0" fmla="*/ 71 w 142"/>
                <a:gd name="T1" fmla="*/ 354 h 354"/>
                <a:gd name="T2" fmla="*/ 71 w 142"/>
                <a:gd name="T3" fmla="*/ 354 h 354"/>
                <a:gd name="T4" fmla="*/ 0 w 142"/>
                <a:gd name="T5" fmla="*/ 283 h 354"/>
                <a:gd name="T6" fmla="*/ 0 w 142"/>
                <a:gd name="T7" fmla="*/ 71 h 354"/>
                <a:gd name="T8" fmla="*/ 71 w 142"/>
                <a:gd name="T9" fmla="*/ 0 h 354"/>
                <a:gd name="T10" fmla="*/ 142 w 142"/>
                <a:gd name="T11" fmla="*/ 71 h 354"/>
                <a:gd name="T12" fmla="*/ 142 w 142"/>
                <a:gd name="T13" fmla="*/ 283 h 354"/>
                <a:gd name="T14" fmla="*/ 71 w 142"/>
                <a:gd name="T15" fmla="*/ 354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2" h="354">
                  <a:moveTo>
                    <a:pt x="71" y="354"/>
                  </a:moveTo>
                  <a:cubicBezTo>
                    <a:pt x="71" y="354"/>
                    <a:pt x="71" y="354"/>
                    <a:pt x="71" y="354"/>
                  </a:cubicBezTo>
                  <a:cubicBezTo>
                    <a:pt x="32" y="354"/>
                    <a:pt x="0" y="322"/>
                    <a:pt x="0" y="283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32"/>
                    <a:pt x="32" y="0"/>
                    <a:pt x="71" y="0"/>
                  </a:cubicBezTo>
                  <a:cubicBezTo>
                    <a:pt x="110" y="0"/>
                    <a:pt x="142" y="32"/>
                    <a:pt x="142" y="71"/>
                  </a:cubicBezTo>
                  <a:cubicBezTo>
                    <a:pt x="142" y="283"/>
                    <a:pt x="142" y="283"/>
                    <a:pt x="142" y="283"/>
                  </a:cubicBezTo>
                  <a:cubicBezTo>
                    <a:pt x="142" y="322"/>
                    <a:pt x="110" y="354"/>
                    <a:pt x="71" y="35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" name="Freeform 8"/>
            <p:cNvSpPr>
              <a:spLocks/>
            </p:cNvSpPr>
            <p:nvPr userDrawn="1"/>
          </p:nvSpPr>
          <p:spPr bwMode="auto">
            <a:xfrm>
              <a:off x="9869488" y="3030538"/>
              <a:ext cx="560388" cy="2506663"/>
            </a:xfrm>
            <a:custGeom>
              <a:avLst/>
              <a:gdLst>
                <a:gd name="T0" fmla="*/ 88 w 177"/>
                <a:gd name="T1" fmla="*/ 794 h 794"/>
                <a:gd name="T2" fmla="*/ 88 w 177"/>
                <a:gd name="T3" fmla="*/ 794 h 794"/>
                <a:gd name="T4" fmla="*/ 0 w 177"/>
                <a:gd name="T5" fmla="*/ 705 h 794"/>
                <a:gd name="T6" fmla="*/ 0 w 177"/>
                <a:gd name="T7" fmla="*/ 89 h 794"/>
                <a:gd name="T8" fmla="*/ 88 w 177"/>
                <a:gd name="T9" fmla="*/ 0 h 794"/>
                <a:gd name="T10" fmla="*/ 177 w 177"/>
                <a:gd name="T11" fmla="*/ 89 h 794"/>
                <a:gd name="T12" fmla="*/ 177 w 177"/>
                <a:gd name="T13" fmla="*/ 705 h 794"/>
                <a:gd name="T14" fmla="*/ 88 w 177"/>
                <a:gd name="T15" fmla="*/ 794 h 7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7" h="794">
                  <a:moveTo>
                    <a:pt x="88" y="794"/>
                  </a:moveTo>
                  <a:cubicBezTo>
                    <a:pt x="88" y="794"/>
                    <a:pt x="88" y="794"/>
                    <a:pt x="88" y="794"/>
                  </a:cubicBezTo>
                  <a:cubicBezTo>
                    <a:pt x="40" y="794"/>
                    <a:pt x="0" y="754"/>
                    <a:pt x="0" y="705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40"/>
                    <a:pt x="40" y="0"/>
                    <a:pt x="88" y="0"/>
                  </a:cubicBezTo>
                  <a:cubicBezTo>
                    <a:pt x="137" y="0"/>
                    <a:pt x="177" y="40"/>
                    <a:pt x="177" y="89"/>
                  </a:cubicBezTo>
                  <a:cubicBezTo>
                    <a:pt x="177" y="705"/>
                    <a:pt x="177" y="705"/>
                    <a:pt x="177" y="705"/>
                  </a:cubicBezTo>
                  <a:cubicBezTo>
                    <a:pt x="177" y="754"/>
                    <a:pt x="137" y="794"/>
                    <a:pt x="88" y="79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" name="Freeform 9"/>
            <p:cNvSpPr>
              <a:spLocks/>
            </p:cNvSpPr>
            <p:nvPr userDrawn="1"/>
          </p:nvSpPr>
          <p:spPr bwMode="auto">
            <a:xfrm>
              <a:off x="10653713" y="4014788"/>
              <a:ext cx="558800" cy="2506663"/>
            </a:xfrm>
            <a:custGeom>
              <a:avLst/>
              <a:gdLst>
                <a:gd name="T0" fmla="*/ 88 w 177"/>
                <a:gd name="T1" fmla="*/ 794 h 794"/>
                <a:gd name="T2" fmla="*/ 88 w 177"/>
                <a:gd name="T3" fmla="*/ 794 h 794"/>
                <a:gd name="T4" fmla="*/ 0 w 177"/>
                <a:gd name="T5" fmla="*/ 705 h 794"/>
                <a:gd name="T6" fmla="*/ 0 w 177"/>
                <a:gd name="T7" fmla="*/ 88 h 794"/>
                <a:gd name="T8" fmla="*/ 88 w 177"/>
                <a:gd name="T9" fmla="*/ 0 h 794"/>
                <a:gd name="T10" fmla="*/ 177 w 177"/>
                <a:gd name="T11" fmla="*/ 88 h 794"/>
                <a:gd name="T12" fmla="*/ 177 w 177"/>
                <a:gd name="T13" fmla="*/ 705 h 794"/>
                <a:gd name="T14" fmla="*/ 88 w 177"/>
                <a:gd name="T15" fmla="*/ 794 h 7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7" h="794">
                  <a:moveTo>
                    <a:pt x="88" y="794"/>
                  </a:moveTo>
                  <a:cubicBezTo>
                    <a:pt x="88" y="794"/>
                    <a:pt x="88" y="794"/>
                    <a:pt x="88" y="794"/>
                  </a:cubicBezTo>
                  <a:cubicBezTo>
                    <a:pt x="40" y="794"/>
                    <a:pt x="0" y="754"/>
                    <a:pt x="0" y="705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40"/>
                    <a:pt x="40" y="0"/>
                    <a:pt x="88" y="0"/>
                  </a:cubicBezTo>
                  <a:cubicBezTo>
                    <a:pt x="137" y="0"/>
                    <a:pt x="177" y="40"/>
                    <a:pt x="177" y="88"/>
                  </a:cubicBezTo>
                  <a:cubicBezTo>
                    <a:pt x="177" y="705"/>
                    <a:pt x="177" y="705"/>
                    <a:pt x="177" y="705"/>
                  </a:cubicBezTo>
                  <a:cubicBezTo>
                    <a:pt x="177" y="754"/>
                    <a:pt x="137" y="794"/>
                    <a:pt x="88" y="79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" name="Freeform 10"/>
            <p:cNvSpPr>
              <a:spLocks/>
            </p:cNvSpPr>
            <p:nvPr userDrawn="1"/>
          </p:nvSpPr>
          <p:spPr bwMode="auto">
            <a:xfrm>
              <a:off x="12058650" y="4551363"/>
              <a:ext cx="139700" cy="449263"/>
            </a:xfrm>
            <a:custGeom>
              <a:avLst/>
              <a:gdLst>
                <a:gd name="T0" fmla="*/ 44 w 44"/>
                <a:gd name="T1" fmla="*/ 0 h 142"/>
                <a:gd name="T2" fmla="*/ 0 w 44"/>
                <a:gd name="T3" fmla="*/ 42 h 142"/>
                <a:gd name="T4" fmla="*/ 0 w 44"/>
                <a:gd name="T5" fmla="*/ 99 h 142"/>
                <a:gd name="T6" fmla="*/ 44 w 44"/>
                <a:gd name="T7" fmla="*/ 142 h 142"/>
                <a:gd name="T8" fmla="*/ 44 w 44"/>
                <a:gd name="T9" fmla="*/ 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42">
                  <a:moveTo>
                    <a:pt x="44" y="0"/>
                  </a:moveTo>
                  <a:cubicBezTo>
                    <a:pt x="20" y="0"/>
                    <a:pt x="0" y="19"/>
                    <a:pt x="0" y="42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0" y="123"/>
                    <a:pt x="20" y="142"/>
                    <a:pt x="44" y="142"/>
                  </a:cubicBezTo>
                  <a:lnTo>
                    <a:pt x="4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33" name="Logotype"/>
          <p:cNvGrpSpPr/>
          <p:nvPr userDrawn="1"/>
        </p:nvGrpSpPr>
        <p:grpSpPr>
          <a:xfrm>
            <a:off x="5371674" y="298072"/>
            <a:ext cx="1384039" cy="288609"/>
            <a:chOff x="9501453" y="6148765"/>
            <a:chExt cx="2047875" cy="427037"/>
          </a:xfrm>
          <a:solidFill>
            <a:schemeClr val="bg2"/>
          </a:solidFill>
        </p:grpSpPr>
        <p:sp>
          <p:nvSpPr>
            <p:cNvPr id="34" name="Freeform 5"/>
            <p:cNvSpPr>
              <a:spLocks noEditPoints="1"/>
            </p:cNvSpPr>
            <p:nvPr userDrawn="1"/>
          </p:nvSpPr>
          <p:spPr bwMode="auto">
            <a:xfrm>
              <a:off x="11206428" y="6231315"/>
              <a:ext cx="342900" cy="344487"/>
            </a:xfrm>
            <a:custGeom>
              <a:avLst/>
              <a:gdLst>
                <a:gd name="T0" fmla="*/ 43 w 91"/>
                <a:gd name="T1" fmla="*/ 2 h 91"/>
                <a:gd name="T2" fmla="*/ 2 w 91"/>
                <a:gd name="T3" fmla="*/ 44 h 91"/>
                <a:gd name="T4" fmla="*/ 46 w 91"/>
                <a:gd name="T5" fmla="*/ 91 h 91"/>
                <a:gd name="T6" fmla="*/ 74 w 91"/>
                <a:gd name="T7" fmla="*/ 77 h 91"/>
                <a:gd name="T8" fmla="*/ 74 w 91"/>
                <a:gd name="T9" fmla="*/ 90 h 91"/>
                <a:gd name="T10" fmla="*/ 91 w 91"/>
                <a:gd name="T11" fmla="*/ 90 h 91"/>
                <a:gd name="T12" fmla="*/ 91 w 91"/>
                <a:gd name="T13" fmla="*/ 47 h 91"/>
                <a:gd name="T14" fmla="*/ 43 w 91"/>
                <a:gd name="T15" fmla="*/ 2 h 91"/>
                <a:gd name="T16" fmla="*/ 72 w 91"/>
                <a:gd name="T17" fmla="*/ 48 h 91"/>
                <a:gd name="T18" fmla="*/ 43 w 91"/>
                <a:gd name="T19" fmla="*/ 72 h 91"/>
                <a:gd name="T20" fmla="*/ 21 w 91"/>
                <a:gd name="T21" fmla="*/ 50 h 91"/>
                <a:gd name="T22" fmla="*/ 46 w 91"/>
                <a:gd name="T23" fmla="*/ 21 h 91"/>
                <a:gd name="T24" fmla="*/ 72 w 91"/>
                <a:gd name="T25" fmla="*/ 45 h 91"/>
                <a:gd name="T26" fmla="*/ 72 w 91"/>
                <a:gd name="T27" fmla="*/ 48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1" h="91">
                  <a:moveTo>
                    <a:pt x="43" y="2"/>
                  </a:moveTo>
                  <a:cubicBezTo>
                    <a:pt x="21" y="4"/>
                    <a:pt x="3" y="22"/>
                    <a:pt x="2" y="44"/>
                  </a:cubicBezTo>
                  <a:cubicBezTo>
                    <a:pt x="0" y="70"/>
                    <a:pt x="21" y="91"/>
                    <a:pt x="46" y="91"/>
                  </a:cubicBezTo>
                  <a:cubicBezTo>
                    <a:pt x="56" y="91"/>
                    <a:pt x="68" y="87"/>
                    <a:pt x="74" y="77"/>
                  </a:cubicBezTo>
                  <a:cubicBezTo>
                    <a:pt x="74" y="90"/>
                    <a:pt x="74" y="90"/>
                    <a:pt x="74" y="90"/>
                  </a:cubicBezTo>
                  <a:cubicBezTo>
                    <a:pt x="91" y="90"/>
                    <a:pt x="91" y="90"/>
                    <a:pt x="91" y="90"/>
                  </a:cubicBezTo>
                  <a:cubicBezTo>
                    <a:pt x="91" y="47"/>
                    <a:pt x="91" y="47"/>
                    <a:pt x="91" y="47"/>
                  </a:cubicBezTo>
                  <a:cubicBezTo>
                    <a:pt x="91" y="20"/>
                    <a:pt x="69" y="0"/>
                    <a:pt x="43" y="2"/>
                  </a:cubicBezTo>
                  <a:close/>
                  <a:moveTo>
                    <a:pt x="72" y="48"/>
                  </a:moveTo>
                  <a:cubicBezTo>
                    <a:pt x="71" y="63"/>
                    <a:pt x="58" y="74"/>
                    <a:pt x="43" y="72"/>
                  </a:cubicBezTo>
                  <a:cubicBezTo>
                    <a:pt x="32" y="71"/>
                    <a:pt x="22" y="61"/>
                    <a:pt x="21" y="50"/>
                  </a:cubicBezTo>
                  <a:cubicBezTo>
                    <a:pt x="19" y="34"/>
                    <a:pt x="31" y="21"/>
                    <a:pt x="46" y="21"/>
                  </a:cubicBezTo>
                  <a:cubicBezTo>
                    <a:pt x="60" y="21"/>
                    <a:pt x="71" y="32"/>
                    <a:pt x="72" y="45"/>
                  </a:cubicBezTo>
                  <a:lnTo>
                    <a:pt x="72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6"/>
            <p:cNvSpPr>
              <a:spLocks noEditPoints="1"/>
            </p:cNvSpPr>
            <p:nvPr userDrawn="1"/>
          </p:nvSpPr>
          <p:spPr bwMode="auto">
            <a:xfrm>
              <a:off x="10849241" y="6236077"/>
              <a:ext cx="334963" cy="339725"/>
            </a:xfrm>
            <a:custGeom>
              <a:avLst/>
              <a:gdLst>
                <a:gd name="T0" fmla="*/ 44 w 89"/>
                <a:gd name="T1" fmla="*/ 1 h 90"/>
                <a:gd name="T2" fmla="*/ 0 w 89"/>
                <a:gd name="T3" fmla="*/ 46 h 90"/>
                <a:gd name="T4" fmla="*/ 45 w 89"/>
                <a:gd name="T5" fmla="*/ 90 h 90"/>
                <a:gd name="T6" fmla="*/ 86 w 89"/>
                <a:gd name="T7" fmla="*/ 63 h 90"/>
                <a:gd name="T8" fmla="*/ 69 w 89"/>
                <a:gd name="T9" fmla="*/ 58 h 90"/>
                <a:gd name="T10" fmla="*/ 50 w 89"/>
                <a:gd name="T11" fmla="*/ 72 h 90"/>
                <a:gd name="T12" fmla="*/ 22 w 89"/>
                <a:gd name="T13" fmla="*/ 59 h 90"/>
                <a:gd name="T14" fmla="*/ 89 w 89"/>
                <a:gd name="T15" fmla="*/ 41 h 90"/>
                <a:gd name="T16" fmla="*/ 44 w 89"/>
                <a:gd name="T17" fmla="*/ 1 h 90"/>
                <a:gd name="T18" fmla="*/ 19 w 89"/>
                <a:gd name="T19" fmla="*/ 44 h 90"/>
                <a:gd name="T20" fmla="*/ 36 w 89"/>
                <a:gd name="T21" fmla="*/ 19 h 90"/>
                <a:gd name="T22" fmla="*/ 67 w 89"/>
                <a:gd name="T23" fmla="*/ 31 h 90"/>
                <a:gd name="T24" fmla="*/ 19 w 89"/>
                <a:gd name="T25" fmla="*/ 4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9" h="90">
                  <a:moveTo>
                    <a:pt x="44" y="1"/>
                  </a:moveTo>
                  <a:cubicBezTo>
                    <a:pt x="20" y="2"/>
                    <a:pt x="0" y="20"/>
                    <a:pt x="0" y="46"/>
                  </a:cubicBezTo>
                  <a:cubicBezTo>
                    <a:pt x="0" y="70"/>
                    <a:pt x="20" y="90"/>
                    <a:pt x="45" y="90"/>
                  </a:cubicBezTo>
                  <a:cubicBezTo>
                    <a:pt x="62" y="90"/>
                    <a:pt x="79" y="80"/>
                    <a:pt x="86" y="63"/>
                  </a:cubicBezTo>
                  <a:cubicBezTo>
                    <a:pt x="69" y="58"/>
                    <a:pt x="69" y="58"/>
                    <a:pt x="69" y="58"/>
                  </a:cubicBezTo>
                  <a:cubicBezTo>
                    <a:pt x="66" y="65"/>
                    <a:pt x="58" y="71"/>
                    <a:pt x="50" y="72"/>
                  </a:cubicBezTo>
                  <a:cubicBezTo>
                    <a:pt x="38" y="75"/>
                    <a:pt x="26" y="67"/>
                    <a:pt x="22" y="59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7" y="24"/>
                    <a:pt x="72" y="0"/>
                    <a:pt x="44" y="1"/>
                  </a:cubicBezTo>
                  <a:close/>
                  <a:moveTo>
                    <a:pt x="19" y="44"/>
                  </a:moveTo>
                  <a:cubicBezTo>
                    <a:pt x="19" y="34"/>
                    <a:pt x="24" y="24"/>
                    <a:pt x="36" y="19"/>
                  </a:cubicBezTo>
                  <a:cubicBezTo>
                    <a:pt x="50" y="14"/>
                    <a:pt x="62" y="21"/>
                    <a:pt x="67" y="31"/>
                  </a:cubicBezTo>
                  <a:lnTo>
                    <a:pt x="19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7"/>
            <p:cNvSpPr>
              <a:spLocks/>
            </p:cNvSpPr>
            <p:nvPr userDrawn="1"/>
          </p:nvSpPr>
          <p:spPr bwMode="auto">
            <a:xfrm>
              <a:off x="10292028" y="6239252"/>
              <a:ext cx="166688" cy="333375"/>
            </a:xfrm>
            <a:custGeom>
              <a:avLst/>
              <a:gdLst>
                <a:gd name="T0" fmla="*/ 44 w 44"/>
                <a:gd name="T1" fmla="*/ 18 h 88"/>
                <a:gd name="T2" fmla="*/ 44 w 44"/>
                <a:gd name="T3" fmla="*/ 0 h 88"/>
                <a:gd name="T4" fmla="*/ 19 w 44"/>
                <a:gd name="T5" fmla="*/ 13 h 88"/>
                <a:gd name="T6" fmla="*/ 19 w 44"/>
                <a:gd name="T7" fmla="*/ 3 h 88"/>
                <a:gd name="T8" fmla="*/ 0 w 44"/>
                <a:gd name="T9" fmla="*/ 3 h 88"/>
                <a:gd name="T10" fmla="*/ 0 w 44"/>
                <a:gd name="T11" fmla="*/ 44 h 88"/>
                <a:gd name="T12" fmla="*/ 0 w 44"/>
                <a:gd name="T13" fmla="*/ 88 h 88"/>
                <a:gd name="T14" fmla="*/ 20 w 44"/>
                <a:gd name="T15" fmla="*/ 88 h 88"/>
                <a:gd name="T16" fmla="*/ 20 w 44"/>
                <a:gd name="T17" fmla="*/ 46 h 88"/>
                <a:gd name="T18" fmla="*/ 44 w 44"/>
                <a:gd name="T19" fmla="*/ 1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88">
                  <a:moveTo>
                    <a:pt x="44" y="18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28" y="0"/>
                    <a:pt x="22" y="8"/>
                    <a:pt x="19" y="1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20" y="88"/>
                    <a:pt x="20" y="88"/>
                    <a:pt x="20" y="88"/>
                  </a:cubicBezTo>
                  <a:cubicBezTo>
                    <a:pt x="20" y="62"/>
                    <a:pt x="20" y="62"/>
                    <a:pt x="20" y="46"/>
                  </a:cubicBezTo>
                  <a:cubicBezTo>
                    <a:pt x="20" y="26"/>
                    <a:pt x="31" y="19"/>
                    <a:pt x="44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8"/>
            <p:cNvSpPr>
              <a:spLocks/>
            </p:cNvSpPr>
            <p:nvPr userDrawn="1"/>
          </p:nvSpPr>
          <p:spPr bwMode="auto">
            <a:xfrm>
              <a:off x="9501453" y="6182102"/>
              <a:ext cx="369888" cy="390525"/>
            </a:xfrm>
            <a:custGeom>
              <a:avLst/>
              <a:gdLst>
                <a:gd name="T0" fmla="*/ 185 w 233"/>
                <a:gd name="T1" fmla="*/ 165 h 246"/>
                <a:gd name="T2" fmla="*/ 48 w 233"/>
                <a:gd name="T3" fmla="*/ 0 h 246"/>
                <a:gd name="T4" fmla="*/ 0 w 233"/>
                <a:gd name="T5" fmla="*/ 0 h 246"/>
                <a:gd name="T6" fmla="*/ 0 w 233"/>
                <a:gd name="T7" fmla="*/ 246 h 246"/>
                <a:gd name="T8" fmla="*/ 50 w 233"/>
                <a:gd name="T9" fmla="*/ 246 h 246"/>
                <a:gd name="T10" fmla="*/ 50 w 233"/>
                <a:gd name="T11" fmla="*/ 81 h 246"/>
                <a:gd name="T12" fmla="*/ 190 w 233"/>
                <a:gd name="T13" fmla="*/ 246 h 246"/>
                <a:gd name="T14" fmla="*/ 233 w 233"/>
                <a:gd name="T15" fmla="*/ 246 h 246"/>
                <a:gd name="T16" fmla="*/ 233 w 233"/>
                <a:gd name="T17" fmla="*/ 0 h 246"/>
                <a:gd name="T18" fmla="*/ 185 w 233"/>
                <a:gd name="T19" fmla="*/ 0 h 246"/>
                <a:gd name="T20" fmla="*/ 185 w 233"/>
                <a:gd name="T21" fmla="*/ 165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3" h="246">
                  <a:moveTo>
                    <a:pt x="185" y="165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0" y="246"/>
                  </a:lnTo>
                  <a:lnTo>
                    <a:pt x="50" y="246"/>
                  </a:lnTo>
                  <a:lnTo>
                    <a:pt x="50" y="81"/>
                  </a:lnTo>
                  <a:lnTo>
                    <a:pt x="190" y="246"/>
                  </a:lnTo>
                  <a:lnTo>
                    <a:pt x="233" y="246"/>
                  </a:lnTo>
                  <a:lnTo>
                    <a:pt x="233" y="0"/>
                  </a:lnTo>
                  <a:lnTo>
                    <a:pt x="185" y="0"/>
                  </a:lnTo>
                  <a:lnTo>
                    <a:pt x="185" y="1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9"/>
            <p:cNvSpPr>
              <a:spLocks noEditPoints="1"/>
            </p:cNvSpPr>
            <p:nvPr userDrawn="1"/>
          </p:nvSpPr>
          <p:spPr bwMode="auto">
            <a:xfrm>
              <a:off x="10461891" y="6148765"/>
              <a:ext cx="342900" cy="427037"/>
            </a:xfrm>
            <a:custGeom>
              <a:avLst/>
              <a:gdLst>
                <a:gd name="T0" fmla="*/ 91 w 91"/>
                <a:gd name="T1" fmla="*/ 0 h 113"/>
                <a:gd name="T2" fmla="*/ 73 w 91"/>
                <a:gd name="T3" fmla="*/ 0 h 113"/>
                <a:gd name="T4" fmla="*/ 73 w 91"/>
                <a:gd name="T5" fmla="*/ 34 h 113"/>
                <a:gd name="T6" fmla="*/ 43 w 91"/>
                <a:gd name="T7" fmla="*/ 24 h 113"/>
                <a:gd name="T8" fmla="*/ 2 w 91"/>
                <a:gd name="T9" fmla="*/ 66 h 113"/>
                <a:gd name="T10" fmla="*/ 46 w 91"/>
                <a:gd name="T11" fmla="*/ 113 h 113"/>
                <a:gd name="T12" fmla="*/ 74 w 91"/>
                <a:gd name="T13" fmla="*/ 101 h 113"/>
                <a:gd name="T14" fmla="*/ 74 w 91"/>
                <a:gd name="T15" fmla="*/ 112 h 113"/>
                <a:gd name="T16" fmla="*/ 91 w 91"/>
                <a:gd name="T17" fmla="*/ 112 h 113"/>
                <a:gd name="T18" fmla="*/ 91 w 91"/>
                <a:gd name="T19" fmla="*/ 69 h 113"/>
                <a:gd name="T20" fmla="*/ 91 w 91"/>
                <a:gd name="T21" fmla="*/ 69 h 113"/>
                <a:gd name="T22" fmla="*/ 91 w 91"/>
                <a:gd name="T23" fmla="*/ 68 h 113"/>
                <a:gd name="T24" fmla="*/ 91 w 91"/>
                <a:gd name="T25" fmla="*/ 0 h 113"/>
                <a:gd name="T26" fmla="*/ 72 w 91"/>
                <a:gd name="T27" fmla="*/ 70 h 113"/>
                <a:gd name="T28" fmla="*/ 43 w 91"/>
                <a:gd name="T29" fmla="*/ 94 h 113"/>
                <a:gd name="T30" fmla="*/ 21 w 91"/>
                <a:gd name="T31" fmla="*/ 72 h 113"/>
                <a:gd name="T32" fmla="*/ 46 w 91"/>
                <a:gd name="T33" fmla="*/ 43 h 113"/>
                <a:gd name="T34" fmla="*/ 72 w 91"/>
                <a:gd name="T35" fmla="*/ 67 h 113"/>
                <a:gd name="T36" fmla="*/ 72 w 91"/>
                <a:gd name="T37" fmla="*/ 7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1" h="113">
                  <a:moveTo>
                    <a:pt x="91" y="0"/>
                  </a:moveTo>
                  <a:cubicBezTo>
                    <a:pt x="73" y="0"/>
                    <a:pt x="73" y="0"/>
                    <a:pt x="73" y="0"/>
                  </a:cubicBezTo>
                  <a:cubicBezTo>
                    <a:pt x="73" y="34"/>
                    <a:pt x="73" y="34"/>
                    <a:pt x="73" y="34"/>
                  </a:cubicBezTo>
                  <a:cubicBezTo>
                    <a:pt x="68" y="28"/>
                    <a:pt x="55" y="23"/>
                    <a:pt x="43" y="24"/>
                  </a:cubicBezTo>
                  <a:cubicBezTo>
                    <a:pt x="21" y="26"/>
                    <a:pt x="3" y="44"/>
                    <a:pt x="2" y="66"/>
                  </a:cubicBezTo>
                  <a:cubicBezTo>
                    <a:pt x="0" y="92"/>
                    <a:pt x="21" y="113"/>
                    <a:pt x="46" y="113"/>
                  </a:cubicBezTo>
                  <a:cubicBezTo>
                    <a:pt x="56" y="113"/>
                    <a:pt x="69" y="109"/>
                    <a:pt x="74" y="101"/>
                  </a:cubicBezTo>
                  <a:cubicBezTo>
                    <a:pt x="74" y="112"/>
                    <a:pt x="74" y="112"/>
                    <a:pt x="74" y="112"/>
                  </a:cubicBezTo>
                  <a:cubicBezTo>
                    <a:pt x="91" y="112"/>
                    <a:pt x="91" y="112"/>
                    <a:pt x="91" y="112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91" y="68"/>
                    <a:pt x="91" y="68"/>
                    <a:pt x="91" y="68"/>
                  </a:cubicBezTo>
                  <a:lnTo>
                    <a:pt x="91" y="0"/>
                  </a:lnTo>
                  <a:close/>
                  <a:moveTo>
                    <a:pt x="72" y="70"/>
                  </a:moveTo>
                  <a:cubicBezTo>
                    <a:pt x="71" y="85"/>
                    <a:pt x="58" y="96"/>
                    <a:pt x="43" y="94"/>
                  </a:cubicBezTo>
                  <a:cubicBezTo>
                    <a:pt x="32" y="93"/>
                    <a:pt x="22" y="83"/>
                    <a:pt x="21" y="72"/>
                  </a:cubicBezTo>
                  <a:cubicBezTo>
                    <a:pt x="19" y="56"/>
                    <a:pt x="31" y="43"/>
                    <a:pt x="46" y="43"/>
                  </a:cubicBezTo>
                  <a:cubicBezTo>
                    <a:pt x="60" y="43"/>
                    <a:pt x="71" y="54"/>
                    <a:pt x="72" y="67"/>
                  </a:cubicBezTo>
                  <a:lnTo>
                    <a:pt x="72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0"/>
            <p:cNvSpPr>
              <a:spLocks noEditPoints="1"/>
            </p:cNvSpPr>
            <p:nvPr userDrawn="1"/>
          </p:nvSpPr>
          <p:spPr bwMode="auto">
            <a:xfrm>
              <a:off x="9912616" y="6239252"/>
              <a:ext cx="338138" cy="336550"/>
            </a:xfrm>
            <a:custGeom>
              <a:avLst/>
              <a:gdLst>
                <a:gd name="T0" fmla="*/ 45 w 90"/>
                <a:gd name="T1" fmla="*/ 0 h 89"/>
                <a:gd name="T2" fmla="*/ 0 w 90"/>
                <a:gd name="T3" fmla="*/ 45 h 89"/>
                <a:gd name="T4" fmla="*/ 45 w 90"/>
                <a:gd name="T5" fmla="*/ 89 h 89"/>
                <a:gd name="T6" fmla="*/ 90 w 90"/>
                <a:gd name="T7" fmla="*/ 45 h 89"/>
                <a:gd name="T8" fmla="*/ 45 w 90"/>
                <a:gd name="T9" fmla="*/ 0 h 89"/>
                <a:gd name="T10" fmla="*/ 45 w 90"/>
                <a:gd name="T11" fmla="*/ 70 h 89"/>
                <a:gd name="T12" fmla="*/ 19 w 90"/>
                <a:gd name="T13" fmla="*/ 45 h 89"/>
                <a:gd name="T14" fmla="*/ 45 w 90"/>
                <a:gd name="T15" fmla="*/ 19 h 89"/>
                <a:gd name="T16" fmla="*/ 71 w 90"/>
                <a:gd name="T17" fmla="*/ 45 h 89"/>
                <a:gd name="T18" fmla="*/ 45 w 90"/>
                <a:gd name="T19" fmla="*/ 7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9">
                  <a:moveTo>
                    <a:pt x="45" y="0"/>
                  </a:moveTo>
                  <a:cubicBezTo>
                    <a:pt x="20" y="0"/>
                    <a:pt x="0" y="20"/>
                    <a:pt x="0" y="45"/>
                  </a:cubicBezTo>
                  <a:cubicBezTo>
                    <a:pt x="0" y="69"/>
                    <a:pt x="20" y="89"/>
                    <a:pt x="45" y="89"/>
                  </a:cubicBezTo>
                  <a:cubicBezTo>
                    <a:pt x="70" y="89"/>
                    <a:pt x="90" y="69"/>
                    <a:pt x="90" y="45"/>
                  </a:cubicBezTo>
                  <a:cubicBezTo>
                    <a:pt x="90" y="20"/>
                    <a:pt x="70" y="0"/>
                    <a:pt x="45" y="0"/>
                  </a:cubicBezTo>
                  <a:close/>
                  <a:moveTo>
                    <a:pt x="45" y="70"/>
                  </a:moveTo>
                  <a:cubicBezTo>
                    <a:pt x="31" y="70"/>
                    <a:pt x="19" y="59"/>
                    <a:pt x="19" y="45"/>
                  </a:cubicBezTo>
                  <a:cubicBezTo>
                    <a:pt x="19" y="30"/>
                    <a:pt x="31" y="19"/>
                    <a:pt x="45" y="19"/>
                  </a:cubicBezTo>
                  <a:cubicBezTo>
                    <a:pt x="59" y="19"/>
                    <a:pt x="71" y="30"/>
                    <a:pt x="71" y="45"/>
                  </a:cubicBezTo>
                  <a:cubicBezTo>
                    <a:pt x="71" y="59"/>
                    <a:pt x="59" y="70"/>
                    <a:pt x="45" y="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386733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Divid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2018" y="1089026"/>
            <a:ext cx="8402188" cy="999458"/>
          </a:xfrm>
        </p:spPr>
        <p:txBody>
          <a:bodyPr anchor="b" anchorCtr="0">
            <a:noAutofit/>
          </a:bodyPr>
          <a:lstStyle>
            <a:lvl1pPr algn="ctr">
              <a:defRPr sz="2900" b="1" cap="none" baseline="0">
                <a:solidFill>
                  <a:schemeClr val="bg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872018" y="2160500"/>
            <a:ext cx="8402188" cy="720167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1900" b="1">
                <a:solidFill>
                  <a:schemeClr val="accent2"/>
                </a:solidFill>
              </a:defRPr>
            </a:lvl1pPr>
            <a:lvl2pPr marL="54438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8877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331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177552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2194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266328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1071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35510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  <a:endParaRPr lang="en-GB" dirty="0"/>
          </a:p>
        </p:txBody>
      </p:sp>
      <p:grpSp>
        <p:nvGrpSpPr>
          <p:cNvPr id="11" name="Pulse"/>
          <p:cNvGrpSpPr/>
          <p:nvPr userDrawn="1"/>
        </p:nvGrpSpPr>
        <p:grpSpPr>
          <a:xfrm>
            <a:off x="8751888" y="3030538"/>
            <a:ext cx="3446462" cy="3490913"/>
            <a:chOff x="8751888" y="3030538"/>
            <a:chExt cx="3446462" cy="3490913"/>
          </a:xfrm>
          <a:solidFill>
            <a:schemeClr val="accent1"/>
          </a:solidFill>
        </p:grpSpPr>
        <p:sp>
          <p:nvSpPr>
            <p:cNvPr id="12" name="Freeform 5"/>
            <p:cNvSpPr>
              <a:spLocks/>
            </p:cNvSpPr>
            <p:nvPr userDrawn="1"/>
          </p:nvSpPr>
          <p:spPr bwMode="auto">
            <a:xfrm>
              <a:off x="9196388" y="3902076"/>
              <a:ext cx="449263" cy="1120775"/>
            </a:xfrm>
            <a:custGeom>
              <a:avLst/>
              <a:gdLst>
                <a:gd name="T0" fmla="*/ 71 w 142"/>
                <a:gd name="T1" fmla="*/ 355 h 355"/>
                <a:gd name="T2" fmla="*/ 71 w 142"/>
                <a:gd name="T3" fmla="*/ 355 h 355"/>
                <a:gd name="T4" fmla="*/ 0 w 142"/>
                <a:gd name="T5" fmla="*/ 284 h 355"/>
                <a:gd name="T6" fmla="*/ 0 w 142"/>
                <a:gd name="T7" fmla="*/ 71 h 355"/>
                <a:gd name="T8" fmla="*/ 71 w 142"/>
                <a:gd name="T9" fmla="*/ 0 h 355"/>
                <a:gd name="T10" fmla="*/ 142 w 142"/>
                <a:gd name="T11" fmla="*/ 71 h 355"/>
                <a:gd name="T12" fmla="*/ 142 w 142"/>
                <a:gd name="T13" fmla="*/ 284 h 355"/>
                <a:gd name="T14" fmla="*/ 71 w 142"/>
                <a:gd name="T15" fmla="*/ 355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2" h="355">
                  <a:moveTo>
                    <a:pt x="71" y="355"/>
                  </a:moveTo>
                  <a:cubicBezTo>
                    <a:pt x="71" y="355"/>
                    <a:pt x="71" y="355"/>
                    <a:pt x="71" y="355"/>
                  </a:cubicBezTo>
                  <a:cubicBezTo>
                    <a:pt x="32" y="355"/>
                    <a:pt x="0" y="323"/>
                    <a:pt x="0" y="284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32"/>
                    <a:pt x="32" y="0"/>
                    <a:pt x="71" y="0"/>
                  </a:cubicBezTo>
                  <a:cubicBezTo>
                    <a:pt x="110" y="0"/>
                    <a:pt x="142" y="32"/>
                    <a:pt x="142" y="71"/>
                  </a:cubicBezTo>
                  <a:cubicBezTo>
                    <a:pt x="142" y="284"/>
                    <a:pt x="142" y="284"/>
                    <a:pt x="142" y="284"/>
                  </a:cubicBezTo>
                  <a:cubicBezTo>
                    <a:pt x="142" y="323"/>
                    <a:pt x="110" y="355"/>
                    <a:pt x="71" y="3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8751888" y="4551363"/>
              <a:ext cx="265113" cy="449263"/>
            </a:xfrm>
            <a:custGeom>
              <a:avLst/>
              <a:gdLst>
                <a:gd name="T0" fmla="*/ 42 w 84"/>
                <a:gd name="T1" fmla="*/ 142 h 142"/>
                <a:gd name="T2" fmla="*/ 42 w 84"/>
                <a:gd name="T3" fmla="*/ 142 h 142"/>
                <a:gd name="T4" fmla="*/ 0 w 84"/>
                <a:gd name="T5" fmla="*/ 99 h 142"/>
                <a:gd name="T6" fmla="*/ 0 w 84"/>
                <a:gd name="T7" fmla="*/ 42 h 142"/>
                <a:gd name="T8" fmla="*/ 42 w 84"/>
                <a:gd name="T9" fmla="*/ 0 h 142"/>
                <a:gd name="T10" fmla="*/ 84 w 84"/>
                <a:gd name="T11" fmla="*/ 42 h 142"/>
                <a:gd name="T12" fmla="*/ 84 w 84"/>
                <a:gd name="T13" fmla="*/ 99 h 142"/>
                <a:gd name="T14" fmla="*/ 42 w 84"/>
                <a:gd name="T15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" h="142">
                  <a:moveTo>
                    <a:pt x="42" y="142"/>
                  </a:moveTo>
                  <a:cubicBezTo>
                    <a:pt x="42" y="142"/>
                    <a:pt x="42" y="142"/>
                    <a:pt x="42" y="142"/>
                  </a:cubicBezTo>
                  <a:cubicBezTo>
                    <a:pt x="18" y="142"/>
                    <a:pt x="0" y="123"/>
                    <a:pt x="0" y="99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19"/>
                    <a:pt x="18" y="0"/>
                    <a:pt x="42" y="0"/>
                  </a:cubicBezTo>
                  <a:cubicBezTo>
                    <a:pt x="65" y="0"/>
                    <a:pt x="84" y="19"/>
                    <a:pt x="84" y="42"/>
                  </a:cubicBezTo>
                  <a:cubicBezTo>
                    <a:pt x="84" y="99"/>
                    <a:pt x="84" y="99"/>
                    <a:pt x="84" y="99"/>
                  </a:cubicBezTo>
                  <a:cubicBezTo>
                    <a:pt x="84" y="123"/>
                    <a:pt x="65" y="142"/>
                    <a:pt x="42" y="14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11436350" y="4529138"/>
              <a:ext cx="449263" cy="1117600"/>
            </a:xfrm>
            <a:custGeom>
              <a:avLst/>
              <a:gdLst>
                <a:gd name="T0" fmla="*/ 71 w 142"/>
                <a:gd name="T1" fmla="*/ 354 h 354"/>
                <a:gd name="T2" fmla="*/ 71 w 142"/>
                <a:gd name="T3" fmla="*/ 354 h 354"/>
                <a:gd name="T4" fmla="*/ 0 w 142"/>
                <a:gd name="T5" fmla="*/ 283 h 354"/>
                <a:gd name="T6" fmla="*/ 0 w 142"/>
                <a:gd name="T7" fmla="*/ 71 h 354"/>
                <a:gd name="T8" fmla="*/ 71 w 142"/>
                <a:gd name="T9" fmla="*/ 0 h 354"/>
                <a:gd name="T10" fmla="*/ 142 w 142"/>
                <a:gd name="T11" fmla="*/ 71 h 354"/>
                <a:gd name="T12" fmla="*/ 142 w 142"/>
                <a:gd name="T13" fmla="*/ 283 h 354"/>
                <a:gd name="T14" fmla="*/ 71 w 142"/>
                <a:gd name="T15" fmla="*/ 354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2" h="354">
                  <a:moveTo>
                    <a:pt x="71" y="354"/>
                  </a:moveTo>
                  <a:cubicBezTo>
                    <a:pt x="71" y="354"/>
                    <a:pt x="71" y="354"/>
                    <a:pt x="71" y="354"/>
                  </a:cubicBezTo>
                  <a:cubicBezTo>
                    <a:pt x="32" y="354"/>
                    <a:pt x="0" y="322"/>
                    <a:pt x="0" y="283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32"/>
                    <a:pt x="32" y="0"/>
                    <a:pt x="71" y="0"/>
                  </a:cubicBezTo>
                  <a:cubicBezTo>
                    <a:pt x="110" y="0"/>
                    <a:pt x="142" y="32"/>
                    <a:pt x="142" y="71"/>
                  </a:cubicBezTo>
                  <a:cubicBezTo>
                    <a:pt x="142" y="283"/>
                    <a:pt x="142" y="283"/>
                    <a:pt x="142" y="283"/>
                  </a:cubicBezTo>
                  <a:cubicBezTo>
                    <a:pt x="142" y="322"/>
                    <a:pt x="110" y="354"/>
                    <a:pt x="71" y="35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" name="Freeform 8"/>
            <p:cNvSpPr>
              <a:spLocks/>
            </p:cNvSpPr>
            <p:nvPr userDrawn="1"/>
          </p:nvSpPr>
          <p:spPr bwMode="auto">
            <a:xfrm>
              <a:off x="9869488" y="3030538"/>
              <a:ext cx="560388" cy="2506663"/>
            </a:xfrm>
            <a:custGeom>
              <a:avLst/>
              <a:gdLst>
                <a:gd name="T0" fmla="*/ 88 w 177"/>
                <a:gd name="T1" fmla="*/ 794 h 794"/>
                <a:gd name="T2" fmla="*/ 88 w 177"/>
                <a:gd name="T3" fmla="*/ 794 h 794"/>
                <a:gd name="T4" fmla="*/ 0 w 177"/>
                <a:gd name="T5" fmla="*/ 705 h 794"/>
                <a:gd name="T6" fmla="*/ 0 w 177"/>
                <a:gd name="T7" fmla="*/ 89 h 794"/>
                <a:gd name="T8" fmla="*/ 88 w 177"/>
                <a:gd name="T9" fmla="*/ 0 h 794"/>
                <a:gd name="T10" fmla="*/ 177 w 177"/>
                <a:gd name="T11" fmla="*/ 89 h 794"/>
                <a:gd name="T12" fmla="*/ 177 w 177"/>
                <a:gd name="T13" fmla="*/ 705 h 794"/>
                <a:gd name="T14" fmla="*/ 88 w 177"/>
                <a:gd name="T15" fmla="*/ 794 h 7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7" h="794">
                  <a:moveTo>
                    <a:pt x="88" y="794"/>
                  </a:moveTo>
                  <a:cubicBezTo>
                    <a:pt x="88" y="794"/>
                    <a:pt x="88" y="794"/>
                    <a:pt x="88" y="794"/>
                  </a:cubicBezTo>
                  <a:cubicBezTo>
                    <a:pt x="40" y="794"/>
                    <a:pt x="0" y="754"/>
                    <a:pt x="0" y="705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40"/>
                    <a:pt x="40" y="0"/>
                    <a:pt x="88" y="0"/>
                  </a:cubicBezTo>
                  <a:cubicBezTo>
                    <a:pt x="137" y="0"/>
                    <a:pt x="177" y="40"/>
                    <a:pt x="177" y="89"/>
                  </a:cubicBezTo>
                  <a:cubicBezTo>
                    <a:pt x="177" y="705"/>
                    <a:pt x="177" y="705"/>
                    <a:pt x="177" y="705"/>
                  </a:cubicBezTo>
                  <a:cubicBezTo>
                    <a:pt x="177" y="754"/>
                    <a:pt x="137" y="794"/>
                    <a:pt x="88" y="79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" name="Freeform 9"/>
            <p:cNvSpPr>
              <a:spLocks/>
            </p:cNvSpPr>
            <p:nvPr userDrawn="1"/>
          </p:nvSpPr>
          <p:spPr bwMode="auto">
            <a:xfrm>
              <a:off x="10653713" y="4014788"/>
              <a:ext cx="558800" cy="2506663"/>
            </a:xfrm>
            <a:custGeom>
              <a:avLst/>
              <a:gdLst>
                <a:gd name="T0" fmla="*/ 88 w 177"/>
                <a:gd name="T1" fmla="*/ 794 h 794"/>
                <a:gd name="T2" fmla="*/ 88 w 177"/>
                <a:gd name="T3" fmla="*/ 794 h 794"/>
                <a:gd name="T4" fmla="*/ 0 w 177"/>
                <a:gd name="T5" fmla="*/ 705 h 794"/>
                <a:gd name="T6" fmla="*/ 0 w 177"/>
                <a:gd name="T7" fmla="*/ 88 h 794"/>
                <a:gd name="T8" fmla="*/ 88 w 177"/>
                <a:gd name="T9" fmla="*/ 0 h 794"/>
                <a:gd name="T10" fmla="*/ 177 w 177"/>
                <a:gd name="T11" fmla="*/ 88 h 794"/>
                <a:gd name="T12" fmla="*/ 177 w 177"/>
                <a:gd name="T13" fmla="*/ 705 h 794"/>
                <a:gd name="T14" fmla="*/ 88 w 177"/>
                <a:gd name="T15" fmla="*/ 794 h 7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7" h="794">
                  <a:moveTo>
                    <a:pt x="88" y="794"/>
                  </a:moveTo>
                  <a:cubicBezTo>
                    <a:pt x="88" y="794"/>
                    <a:pt x="88" y="794"/>
                    <a:pt x="88" y="794"/>
                  </a:cubicBezTo>
                  <a:cubicBezTo>
                    <a:pt x="40" y="794"/>
                    <a:pt x="0" y="754"/>
                    <a:pt x="0" y="705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40"/>
                    <a:pt x="40" y="0"/>
                    <a:pt x="88" y="0"/>
                  </a:cubicBezTo>
                  <a:cubicBezTo>
                    <a:pt x="137" y="0"/>
                    <a:pt x="177" y="40"/>
                    <a:pt x="177" y="88"/>
                  </a:cubicBezTo>
                  <a:cubicBezTo>
                    <a:pt x="177" y="705"/>
                    <a:pt x="177" y="705"/>
                    <a:pt x="177" y="705"/>
                  </a:cubicBezTo>
                  <a:cubicBezTo>
                    <a:pt x="177" y="754"/>
                    <a:pt x="137" y="794"/>
                    <a:pt x="88" y="79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" name="Freeform 10"/>
            <p:cNvSpPr>
              <a:spLocks/>
            </p:cNvSpPr>
            <p:nvPr userDrawn="1"/>
          </p:nvSpPr>
          <p:spPr bwMode="auto">
            <a:xfrm>
              <a:off x="12058650" y="4551363"/>
              <a:ext cx="139700" cy="449263"/>
            </a:xfrm>
            <a:custGeom>
              <a:avLst/>
              <a:gdLst>
                <a:gd name="T0" fmla="*/ 44 w 44"/>
                <a:gd name="T1" fmla="*/ 0 h 142"/>
                <a:gd name="T2" fmla="*/ 0 w 44"/>
                <a:gd name="T3" fmla="*/ 42 h 142"/>
                <a:gd name="T4" fmla="*/ 0 w 44"/>
                <a:gd name="T5" fmla="*/ 99 h 142"/>
                <a:gd name="T6" fmla="*/ 44 w 44"/>
                <a:gd name="T7" fmla="*/ 142 h 142"/>
                <a:gd name="T8" fmla="*/ 44 w 44"/>
                <a:gd name="T9" fmla="*/ 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42">
                  <a:moveTo>
                    <a:pt x="44" y="0"/>
                  </a:moveTo>
                  <a:cubicBezTo>
                    <a:pt x="20" y="0"/>
                    <a:pt x="0" y="19"/>
                    <a:pt x="0" y="42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0" y="123"/>
                    <a:pt x="20" y="142"/>
                    <a:pt x="44" y="142"/>
                  </a:cubicBezTo>
                  <a:lnTo>
                    <a:pt x="4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041862772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8B8A8D"/>
                </a:solidFill>
              </a:defRPr>
            </a:lvl1pPr>
          </a:lstStyle>
          <a:p>
            <a:fld id="{D14BCCD3-0010-4FBA-B965-2126ADC3193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rgbClr val="8B8A8D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0865806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Divider Pulse Pattern">
    <p:bg>
      <p:bgPr>
        <a:solidFill>
          <a:srgbClr val="FDEC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Picture Placeholder 5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5175" cy="6859588"/>
          </a:xfrm>
        </p:spPr>
        <p:txBody>
          <a:bodyPr anchor="ctr" anchorCtr="0"/>
          <a:lstStyle>
            <a:lvl1pPr marL="0" marR="0" indent="0" algn="ctr" defTabSz="1088776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Insert picture by using Nordea Image Bank button or use as pink slide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2018" y="1090800"/>
            <a:ext cx="8402188" cy="1000800"/>
          </a:xfrm>
        </p:spPr>
        <p:txBody>
          <a:bodyPr anchor="b" anchorCtr="0">
            <a:noAutofit/>
          </a:bodyPr>
          <a:lstStyle>
            <a:lvl1pPr algn="ctr">
              <a:defRPr sz="2900" b="1" cap="none" baseline="0">
                <a:solidFill>
                  <a:schemeClr val="bg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872018" y="2160500"/>
            <a:ext cx="8402188" cy="720167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1900" b="1">
                <a:solidFill>
                  <a:schemeClr val="tx2"/>
                </a:solidFill>
              </a:defRPr>
            </a:lvl1pPr>
            <a:lvl2pPr marL="54438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8877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331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177552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2194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266328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1071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35510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  <a:endParaRPr lang="en-GB" dirty="0"/>
          </a:p>
        </p:txBody>
      </p:sp>
      <p:grpSp>
        <p:nvGrpSpPr>
          <p:cNvPr id="28" name="Pulse"/>
          <p:cNvGrpSpPr/>
          <p:nvPr userDrawn="1"/>
        </p:nvGrpSpPr>
        <p:grpSpPr>
          <a:xfrm>
            <a:off x="0" y="2990850"/>
            <a:ext cx="12204000" cy="3559175"/>
            <a:chOff x="0" y="2990850"/>
            <a:chExt cx="12204700" cy="3559175"/>
          </a:xfrm>
          <a:solidFill>
            <a:srgbClr val="0000A0"/>
          </a:solidFill>
        </p:grpSpPr>
        <p:sp>
          <p:nvSpPr>
            <p:cNvPr id="29" name="Freeform 5"/>
            <p:cNvSpPr>
              <a:spLocks/>
            </p:cNvSpPr>
            <p:nvPr userDrawn="1"/>
          </p:nvSpPr>
          <p:spPr bwMode="auto">
            <a:xfrm>
              <a:off x="1820863" y="4627563"/>
              <a:ext cx="260350" cy="439738"/>
            </a:xfrm>
            <a:custGeom>
              <a:avLst/>
              <a:gdLst>
                <a:gd name="T0" fmla="*/ 41 w 82"/>
                <a:gd name="T1" fmla="*/ 138 h 138"/>
                <a:gd name="T2" fmla="*/ 41 w 82"/>
                <a:gd name="T3" fmla="*/ 138 h 138"/>
                <a:gd name="T4" fmla="*/ 0 w 82"/>
                <a:gd name="T5" fmla="*/ 96 h 138"/>
                <a:gd name="T6" fmla="*/ 0 w 82"/>
                <a:gd name="T7" fmla="*/ 41 h 138"/>
                <a:gd name="T8" fmla="*/ 41 w 82"/>
                <a:gd name="T9" fmla="*/ 0 h 138"/>
                <a:gd name="T10" fmla="*/ 82 w 82"/>
                <a:gd name="T11" fmla="*/ 41 h 138"/>
                <a:gd name="T12" fmla="*/ 82 w 82"/>
                <a:gd name="T13" fmla="*/ 96 h 138"/>
                <a:gd name="T14" fmla="*/ 41 w 82"/>
                <a:gd name="T15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2" h="138">
                  <a:moveTo>
                    <a:pt x="41" y="138"/>
                  </a:moveTo>
                  <a:cubicBezTo>
                    <a:pt x="41" y="138"/>
                    <a:pt x="41" y="138"/>
                    <a:pt x="41" y="138"/>
                  </a:cubicBezTo>
                  <a:cubicBezTo>
                    <a:pt x="19" y="138"/>
                    <a:pt x="0" y="119"/>
                    <a:pt x="0" y="96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19"/>
                    <a:pt x="19" y="0"/>
                    <a:pt x="41" y="0"/>
                  </a:cubicBezTo>
                  <a:cubicBezTo>
                    <a:pt x="64" y="0"/>
                    <a:pt x="82" y="19"/>
                    <a:pt x="82" y="41"/>
                  </a:cubicBezTo>
                  <a:cubicBezTo>
                    <a:pt x="82" y="96"/>
                    <a:pt x="82" y="96"/>
                    <a:pt x="82" y="96"/>
                  </a:cubicBezTo>
                  <a:cubicBezTo>
                    <a:pt x="82" y="119"/>
                    <a:pt x="64" y="138"/>
                    <a:pt x="41" y="13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4" name="Freeform 6"/>
            <p:cNvSpPr>
              <a:spLocks/>
            </p:cNvSpPr>
            <p:nvPr userDrawn="1"/>
          </p:nvSpPr>
          <p:spPr bwMode="auto">
            <a:xfrm>
              <a:off x="1211263" y="4605338"/>
              <a:ext cx="434975" cy="1092200"/>
            </a:xfrm>
            <a:custGeom>
              <a:avLst/>
              <a:gdLst>
                <a:gd name="T0" fmla="*/ 69 w 137"/>
                <a:gd name="T1" fmla="*/ 343 h 343"/>
                <a:gd name="T2" fmla="*/ 69 w 137"/>
                <a:gd name="T3" fmla="*/ 343 h 343"/>
                <a:gd name="T4" fmla="*/ 0 w 137"/>
                <a:gd name="T5" fmla="*/ 275 h 343"/>
                <a:gd name="T6" fmla="*/ 0 w 137"/>
                <a:gd name="T7" fmla="*/ 69 h 343"/>
                <a:gd name="T8" fmla="*/ 69 w 137"/>
                <a:gd name="T9" fmla="*/ 0 h 343"/>
                <a:gd name="T10" fmla="*/ 137 w 137"/>
                <a:gd name="T11" fmla="*/ 69 h 343"/>
                <a:gd name="T12" fmla="*/ 137 w 137"/>
                <a:gd name="T13" fmla="*/ 275 h 343"/>
                <a:gd name="T14" fmla="*/ 69 w 137"/>
                <a:gd name="T15" fmla="*/ 343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7" h="343">
                  <a:moveTo>
                    <a:pt x="69" y="343"/>
                  </a:moveTo>
                  <a:cubicBezTo>
                    <a:pt x="69" y="343"/>
                    <a:pt x="69" y="343"/>
                    <a:pt x="69" y="343"/>
                  </a:cubicBezTo>
                  <a:cubicBezTo>
                    <a:pt x="31" y="343"/>
                    <a:pt x="0" y="313"/>
                    <a:pt x="0" y="275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31"/>
                    <a:pt x="31" y="0"/>
                    <a:pt x="69" y="0"/>
                  </a:cubicBezTo>
                  <a:cubicBezTo>
                    <a:pt x="106" y="0"/>
                    <a:pt x="137" y="31"/>
                    <a:pt x="137" y="69"/>
                  </a:cubicBezTo>
                  <a:cubicBezTo>
                    <a:pt x="137" y="275"/>
                    <a:pt x="137" y="275"/>
                    <a:pt x="137" y="275"/>
                  </a:cubicBezTo>
                  <a:cubicBezTo>
                    <a:pt x="137" y="313"/>
                    <a:pt x="106" y="343"/>
                    <a:pt x="69" y="34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5" name="Freeform 7"/>
            <p:cNvSpPr>
              <a:spLocks/>
            </p:cNvSpPr>
            <p:nvPr userDrawn="1"/>
          </p:nvSpPr>
          <p:spPr bwMode="auto">
            <a:xfrm>
              <a:off x="447675" y="4105275"/>
              <a:ext cx="544513" cy="2444750"/>
            </a:xfrm>
            <a:custGeom>
              <a:avLst/>
              <a:gdLst>
                <a:gd name="T0" fmla="*/ 86 w 171"/>
                <a:gd name="T1" fmla="*/ 768 h 768"/>
                <a:gd name="T2" fmla="*/ 86 w 171"/>
                <a:gd name="T3" fmla="*/ 768 h 768"/>
                <a:gd name="T4" fmla="*/ 0 w 171"/>
                <a:gd name="T5" fmla="*/ 682 h 768"/>
                <a:gd name="T6" fmla="*/ 0 w 171"/>
                <a:gd name="T7" fmla="*/ 85 h 768"/>
                <a:gd name="T8" fmla="*/ 86 w 171"/>
                <a:gd name="T9" fmla="*/ 0 h 768"/>
                <a:gd name="T10" fmla="*/ 171 w 171"/>
                <a:gd name="T11" fmla="*/ 85 h 768"/>
                <a:gd name="T12" fmla="*/ 171 w 171"/>
                <a:gd name="T13" fmla="*/ 682 h 768"/>
                <a:gd name="T14" fmla="*/ 86 w 171"/>
                <a:gd name="T15" fmla="*/ 768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1" h="768">
                  <a:moveTo>
                    <a:pt x="86" y="768"/>
                  </a:moveTo>
                  <a:cubicBezTo>
                    <a:pt x="86" y="768"/>
                    <a:pt x="86" y="768"/>
                    <a:pt x="86" y="768"/>
                  </a:cubicBezTo>
                  <a:cubicBezTo>
                    <a:pt x="38" y="768"/>
                    <a:pt x="0" y="730"/>
                    <a:pt x="0" y="682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8" y="0"/>
                    <a:pt x="86" y="0"/>
                  </a:cubicBezTo>
                  <a:cubicBezTo>
                    <a:pt x="133" y="0"/>
                    <a:pt x="171" y="38"/>
                    <a:pt x="171" y="85"/>
                  </a:cubicBezTo>
                  <a:cubicBezTo>
                    <a:pt x="171" y="682"/>
                    <a:pt x="171" y="682"/>
                    <a:pt x="171" y="682"/>
                  </a:cubicBezTo>
                  <a:cubicBezTo>
                    <a:pt x="171" y="730"/>
                    <a:pt x="133" y="768"/>
                    <a:pt x="86" y="76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6" name="Freeform 8"/>
            <p:cNvSpPr>
              <a:spLocks/>
            </p:cNvSpPr>
            <p:nvPr userDrawn="1"/>
          </p:nvSpPr>
          <p:spPr bwMode="auto">
            <a:xfrm>
              <a:off x="10529888" y="3994150"/>
              <a:ext cx="434975" cy="1092200"/>
            </a:xfrm>
            <a:custGeom>
              <a:avLst/>
              <a:gdLst>
                <a:gd name="T0" fmla="*/ 69 w 137"/>
                <a:gd name="T1" fmla="*/ 343 h 343"/>
                <a:gd name="T2" fmla="*/ 69 w 137"/>
                <a:gd name="T3" fmla="*/ 343 h 343"/>
                <a:gd name="T4" fmla="*/ 0 w 137"/>
                <a:gd name="T5" fmla="*/ 275 h 343"/>
                <a:gd name="T6" fmla="*/ 0 w 137"/>
                <a:gd name="T7" fmla="*/ 69 h 343"/>
                <a:gd name="T8" fmla="*/ 69 w 137"/>
                <a:gd name="T9" fmla="*/ 0 h 343"/>
                <a:gd name="T10" fmla="*/ 137 w 137"/>
                <a:gd name="T11" fmla="*/ 69 h 343"/>
                <a:gd name="T12" fmla="*/ 137 w 137"/>
                <a:gd name="T13" fmla="*/ 275 h 343"/>
                <a:gd name="T14" fmla="*/ 69 w 137"/>
                <a:gd name="T15" fmla="*/ 343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7" h="343">
                  <a:moveTo>
                    <a:pt x="69" y="343"/>
                  </a:moveTo>
                  <a:cubicBezTo>
                    <a:pt x="69" y="343"/>
                    <a:pt x="69" y="343"/>
                    <a:pt x="69" y="343"/>
                  </a:cubicBezTo>
                  <a:cubicBezTo>
                    <a:pt x="31" y="343"/>
                    <a:pt x="0" y="313"/>
                    <a:pt x="0" y="275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31"/>
                    <a:pt x="31" y="0"/>
                    <a:pt x="69" y="0"/>
                  </a:cubicBezTo>
                  <a:cubicBezTo>
                    <a:pt x="107" y="0"/>
                    <a:pt x="137" y="31"/>
                    <a:pt x="137" y="69"/>
                  </a:cubicBezTo>
                  <a:cubicBezTo>
                    <a:pt x="137" y="275"/>
                    <a:pt x="137" y="275"/>
                    <a:pt x="137" y="275"/>
                  </a:cubicBezTo>
                  <a:cubicBezTo>
                    <a:pt x="137" y="313"/>
                    <a:pt x="107" y="343"/>
                    <a:pt x="69" y="34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7" name="Freeform 9"/>
            <p:cNvSpPr>
              <a:spLocks/>
            </p:cNvSpPr>
            <p:nvPr userDrawn="1"/>
          </p:nvSpPr>
          <p:spPr bwMode="auto">
            <a:xfrm>
              <a:off x="10094913" y="4627563"/>
              <a:ext cx="260350" cy="439738"/>
            </a:xfrm>
            <a:custGeom>
              <a:avLst/>
              <a:gdLst>
                <a:gd name="T0" fmla="*/ 41 w 82"/>
                <a:gd name="T1" fmla="*/ 138 h 138"/>
                <a:gd name="T2" fmla="*/ 41 w 82"/>
                <a:gd name="T3" fmla="*/ 138 h 138"/>
                <a:gd name="T4" fmla="*/ 0 w 82"/>
                <a:gd name="T5" fmla="*/ 96 h 138"/>
                <a:gd name="T6" fmla="*/ 0 w 82"/>
                <a:gd name="T7" fmla="*/ 41 h 138"/>
                <a:gd name="T8" fmla="*/ 41 w 82"/>
                <a:gd name="T9" fmla="*/ 0 h 138"/>
                <a:gd name="T10" fmla="*/ 82 w 82"/>
                <a:gd name="T11" fmla="*/ 41 h 138"/>
                <a:gd name="T12" fmla="*/ 82 w 82"/>
                <a:gd name="T13" fmla="*/ 96 h 138"/>
                <a:gd name="T14" fmla="*/ 41 w 82"/>
                <a:gd name="T15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2" h="138">
                  <a:moveTo>
                    <a:pt x="41" y="138"/>
                  </a:moveTo>
                  <a:cubicBezTo>
                    <a:pt x="41" y="138"/>
                    <a:pt x="41" y="138"/>
                    <a:pt x="41" y="138"/>
                  </a:cubicBezTo>
                  <a:cubicBezTo>
                    <a:pt x="18" y="138"/>
                    <a:pt x="0" y="119"/>
                    <a:pt x="0" y="96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19"/>
                    <a:pt x="18" y="0"/>
                    <a:pt x="41" y="0"/>
                  </a:cubicBezTo>
                  <a:cubicBezTo>
                    <a:pt x="63" y="0"/>
                    <a:pt x="82" y="19"/>
                    <a:pt x="82" y="41"/>
                  </a:cubicBezTo>
                  <a:cubicBezTo>
                    <a:pt x="82" y="96"/>
                    <a:pt x="82" y="96"/>
                    <a:pt x="82" y="96"/>
                  </a:cubicBezTo>
                  <a:cubicBezTo>
                    <a:pt x="82" y="119"/>
                    <a:pt x="63" y="138"/>
                    <a:pt x="41" y="13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8" name="Freeform 10"/>
            <p:cNvSpPr>
              <a:spLocks/>
            </p:cNvSpPr>
            <p:nvPr userDrawn="1"/>
          </p:nvSpPr>
          <p:spPr bwMode="auto">
            <a:xfrm>
              <a:off x="11183938" y="3144838"/>
              <a:ext cx="544513" cy="2444750"/>
            </a:xfrm>
            <a:custGeom>
              <a:avLst/>
              <a:gdLst>
                <a:gd name="T0" fmla="*/ 86 w 171"/>
                <a:gd name="T1" fmla="*/ 768 h 768"/>
                <a:gd name="T2" fmla="*/ 86 w 171"/>
                <a:gd name="T3" fmla="*/ 768 h 768"/>
                <a:gd name="T4" fmla="*/ 0 w 171"/>
                <a:gd name="T5" fmla="*/ 682 h 768"/>
                <a:gd name="T6" fmla="*/ 0 w 171"/>
                <a:gd name="T7" fmla="*/ 85 h 768"/>
                <a:gd name="T8" fmla="*/ 86 w 171"/>
                <a:gd name="T9" fmla="*/ 0 h 768"/>
                <a:gd name="T10" fmla="*/ 171 w 171"/>
                <a:gd name="T11" fmla="*/ 85 h 768"/>
                <a:gd name="T12" fmla="*/ 171 w 171"/>
                <a:gd name="T13" fmla="*/ 682 h 768"/>
                <a:gd name="T14" fmla="*/ 86 w 171"/>
                <a:gd name="T15" fmla="*/ 768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1" h="768">
                  <a:moveTo>
                    <a:pt x="86" y="768"/>
                  </a:moveTo>
                  <a:cubicBezTo>
                    <a:pt x="86" y="768"/>
                    <a:pt x="86" y="768"/>
                    <a:pt x="86" y="768"/>
                  </a:cubicBezTo>
                  <a:cubicBezTo>
                    <a:pt x="38" y="768"/>
                    <a:pt x="0" y="730"/>
                    <a:pt x="0" y="682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8" y="0"/>
                    <a:pt x="86" y="0"/>
                  </a:cubicBezTo>
                  <a:cubicBezTo>
                    <a:pt x="133" y="0"/>
                    <a:pt x="171" y="38"/>
                    <a:pt x="171" y="85"/>
                  </a:cubicBezTo>
                  <a:cubicBezTo>
                    <a:pt x="171" y="682"/>
                    <a:pt x="171" y="682"/>
                    <a:pt x="171" y="682"/>
                  </a:cubicBezTo>
                  <a:cubicBezTo>
                    <a:pt x="171" y="730"/>
                    <a:pt x="133" y="768"/>
                    <a:pt x="86" y="76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9" name="Freeform 11"/>
            <p:cNvSpPr>
              <a:spLocks noEditPoints="1"/>
            </p:cNvSpPr>
            <p:nvPr userDrawn="1"/>
          </p:nvSpPr>
          <p:spPr bwMode="auto">
            <a:xfrm>
              <a:off x="7742238" y="4083050"/>
              <a:ext cx="434975" cy="1092200"/>
            </a:xfrm>
            <a:custGeom>
              <a:avLst/>
              <a:gdLst>
                <a:gd name="T0" fmla="*/ 69 w 137"/>
                <a:gd name="T1" fmla="*/ 13 h 343"/>
                <a:gd name="T2" fmla="*/ 124 w 137"/>
                <a:gd name="T3" fmla="*/ 68 h 343"/>
                <a:gd name="T4" fmla="*/ 124 w 137"/>
                <a:gd name="T5" fmla="*/ 274 h 343"/>
                <a:gd name="T6" fmla="*/ 69 w 137"/>
                <a:gd name="T7" fmla="*/ 329 h 343"/>
                <a:gd name="T8" fmla="*/ 14 w 137"/>
                <a:gd name="T9" fmla="*/ 274 h 343"/>
                <a:gd name="T10" fmla="*/ 14 w 137"/>
                <a:gd name="T11" fmla="*/ 68 h 343"/>
                <a:gd name="T12" fmla="*/ 69 w 137"/>
                <a:gd name="T13" fmla="*/ 13 h 343"/>
                <a:gd name="T14" fmla="*/ 69 w 137"/>
                <a:gd name="T15" fmla="*/ 0 h 343"/>
                <a:gd name="T16" fmla="*/ 69 w 137"/>
                <a:gd name="T17" fmla="*/ 0 h 343"/>
                <a:gd name="T18" fmla="*/ 0 w 137"/>
                <a:gd name="T19" fmla="*/ 68 h 343"/>
                <a:gd name="T20" fmla="*/ 0 w 137"/>
                <a:gd name="T21" fmla="*/ 274 h 343"/>
                <a:gd name="T22" fmla="*/ 69 w 137"/>
                <a:gd name="T23" fmla="*/ 343 h 343"/>
                <a:gd name="T24" fmla="*/ 137 w 137"/>
                <a:gd name="T25" fmla="*/ 274 h 343"/>
                <a:gd name="T26" fmla="*/ 137 w 137"/>
                <a:gd name="T27" fmla="*/ 68 h 343"/>
                <a:gd name="T28" fmla="*/ 69 w 137"/>
                <a:gd name="T29" fmla="*/ 0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7" h="343">
                  <a:moveTo>
                    <a:pt x="69" y="13"/>
                  </a:moveTo>
                  <a:cubicBezTo>
                    <a:pt x="99" y="13"/>
                    <a:pt x="124" y="38"/>
                    <a:pt x="124" y="68"/>
                  </a:cubicBezTo>
                  <a:cubicBezTo>
                    <a:pt x="124" y="274"/>
                    <a:pt x="124" y="274"/>
                    <a:pt x="124" y="274"/>
                  </a:cubicBezTo>
                  <a:cubicBezTo>
                    <a:pt x="124" y="304"/>
                    <a:pt x="99" y="329"/>
                    <a:pt x="69" y="329"/>
                  </a:cubicBezTo>
                  <a:cubicBezTo>
                    <a:pt x="39" y="329"/>
                    <a:pt x="14" y="304"/>
                    <a:pt x="14" y="274"/>
                  </a:cubicBezTo>
                  <a:cubicBezTo>
                    <a:pt x="14" y="68"/>
                    <a:pt x="14" y="68"/>
                    <a:pt x="14" y="68"/>
                  </a:cubicBezTo>
                  <a:cubicBezTo>
                    <a:pt x="14" y="38"/>
                    <a:pt x="39" y="13"/>
                    <a:pt x="69" y="13"/>
                  </a:cubicBezTo>
                  <a:moveTo>
                    <a:pt x="69" y="0"/>
                  </a:moveTo>
                  <a:cubicBezTo>
                    <a:pt x="69" y="0"/>
                    <a:pt x="69" y="0"/>
                    <a:pt x="69" y="0"/>
                  </a:cubicBezTo>
                  <a:cubicBezTo>
                    <a:pt x="31" y="0"/>
                    <a:pt x="0" y="30"/>
                    <a:pt x="0" y="68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312"/>
                    <a:pt x="31" y="343"/>
                    <a:pt x="69" y="343"/>
                  </a:cubicBezTo>
                  <a:cubicBezTo>
                    <a:pt x="107" y="343"/>
                    <a:pt x="137" y="312"/>
                    <a:pt x="137" y="274"/>
                  </a:cubicBezTo>
                  <a:cubicBezTo>
                    <a:pt x="137" y="68"/>
                    <a:pt x="137" y="68"/>
                    <a:pt x="137" y="68"/>
                  </a:cubicBezTo>
                  <a:cubicBezTo>
                    <a:pt x="137" y="30"/>
                    <a:pt x="107" y="0"/>
                    <a:pt x="6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0" name="Freeform 12"/>
            <p:cNvSpPr>
              <a:spLocks/>
            </p:cNvSpPr>
            <p:nvPr userDrawn="1"/>
          </p:nvSpPr>
          <p:spPr bwMode="auto">
            <a:xfrm>
              <a:off x="9480550" y="4605338"/>
              <a:ext cx="439738" cy="1092200"/>
            </a:xfrm>
            <a:custGeom>
              <a:avLst/>
              <a:gdLst>
                <a:gd name="T0" fmla="*/ 69 w 138"/>
                <a:gd name="T1" fmla="*/ 343 h 343"/>
                <a:gd name="T2" fmla="*/ 69 w 138"/>
                <a:gd name="T3" fmla="*/ 343 h 343"/>
                <a:gd name="T4" fmla="*/ 0 w 138"/>
                <a:gd name="T5" fmla="*/ 275 h 343"/>
                <a:gd name="T6" fmla="*/ 0 w 138"/>
                <a:gd name="T7" fmla="*/ 69 h 343"/>
                <a:gd name="T8" fmla="*/ 69 w 138"/>
                <a:gd name="T9" fmla="*/ 0 h 343"/>
                <a:gd name="T10" fmla="*/ 138 w 138"/>
                <a:gd name="T11" fmla="*/ 69 h 343"/>
                <a:gd name="T12" fmla="*/ 138 w 138"/>
                <a:gd name="T13" fmla="*/ 275 h 343"/>
                <a:gd name="T14" fmla="*/ 69 w 138"/>
                <a:gd name="T15" fmla="*/ 343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8" h="343">
                  <a:moveTo>
                    <a:pt x="69" y="343"/>
                  </a:moveTo>
                  <a:cubicBezTo>
                    <a:pt x="69" y="343"/>
                    <a:pt x="69" y="343"/>
                    <a:pt x="69" y="343"/>
                  </a:cubicBezTo>
                  <a:cubicBezTo>
                    <a:pt x="31" y="343"/>
                    <a:pt x="0" y="313"/>
                    <a:pt x="0" y="275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31"/>
                    <a:pt x="31" y="0"/>
                    <a:pt x="69" y="0"/>
                  </a:cubicBezTo>
                  <a:cubicBezTo>
                    <a:pt x="107" y="0"/>
                    <a:pt x="138" y="31"/>
                    <a:pt x="138" y="69"/>
                  </a:cubicBezTo>
                  <a:cubicBezTo>
                    <a:pt x="138" y="275"/>
                    <a:pt x="138" y="275"/>
                    <a:pt x="138" y="275"/>
                  </a:cubicBezTo>
                  <a:cubicBezTo>
                    <a:pt x="138" y="313"/>
                    <a:pt x="107" y="343"/>
                    <a:pt x="69" y="34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1" name="Freeform 13"/>
            <p:cNvSpPr>
              <a:spLocks noEditPoints="1"/>
            </p:cNvSpPr>
            <p:nvPr userDrawn="1"/>
          </p:nvSpPr>
          <p:spPr bwMode="auto">
            <a:xfrm>
              <a:off x="8397875" y="3230563"/>
              <a:ext cx="546100" cy="2447925"/>
            </a:xfrm>
            <a:custGeom>
              <a:avLst/>
              <a:gdLst>
                <a:gd name="T0" fmla="*/ 86 w 172"/>
                <a:gd name="T1" fmla="*/ 14 h 769"/>
                <a:gd name="T2" fmla="*/ 158 w 172"/>
                <a:gd name="T3" fmla="*/ 86 h 769"/>
                <a:gd name="T4" fmla="*/ 158 w 172"/>
                <a:gd name="T5" fmla="*/ 683 h 769"/>
                <a:gd name="T6" fmla="*/ 86 w 172"/>
                <a:gd name="T7" fmla="*/ 755 h 769"/>
                <a:gd name="T8" fmla="*/ 14 w 172"/>
                <a:gd name="T9" fmla="*/ 683 h 769"/>
                <a:gd name="T10" fmla="*/ 14 w 172"/>
                <a:gd name="T11" fmla="*/ 86 h 769"/>
                <a:gd name="T12" fmla="*/ 86 w 172"/>
                <a:gd name="T13" fmla="*/ 14 h 769"/>
                <a:gd name="T14" fmla="*/ 86 w 172"/>
                <a:gd name="T15" fmla="*/ 0 h 769"/>
                <a:gd name="T16" fmla="*/ 0 w 172"/>
                <a:gd name="T17" fmla="*/ 86 h 769"/>
                <a:gd name="T18" fmla="*/ 0 w 172"/>
                <a:gd name="T19" fmla="*/ 683 h 769"/>
                <a:gd name="T20" fmla="*/ 86 w 172"/>
                <a:gd name="T21" fmla="*/ 769 h 769"/>
                <a:gd name="T22" fmla="*/ 172 w 172"/>
                <a:gd name="T23" fmla="*/ 683 h 769"/>
                <a:gd name="T24" fmla="*/ 172 w 172"/>
                <a:gd name="T25" fmla="*/ 86 h 769"/>
                <a:gd name="T26" fmla="*/ 86 w 172"/>
                <a:gd name="T27" fmla="*/ 0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2" h="769">
                  <a:moveTo>
                    <a:pt x="86" y="14"/>
                  </a:moveTo>
                  <a:cubicBezTo>
                    <a:pt x="126" y="14"/>
                    <a:pt x="158" y="46"/>
                    <a:pt x="158" y="86"/>
                  </a:cubicBezTo>
                  <a:cubicBezTo>
                    <a:pt x="158" y="683"/>
                    <a:pt x="158" y="683"/>
                    <a:pt x="158" y="683"/>
                  </a:cubicBezTo>
                  <a:cubicBezTo>
                    <a:pt x="158" y="723"/>
                    <a:pt x="126" y="755"/>
                    <a:pt x="86" y="755"/>
                  </a:cubicBezTo>
                  <a:cubicBezTo>
                    <a:pt x="46" y="755"/>
                    <a:pt x="14" y="723"/>
                    <a:pt x="14" y="683"/>
                  </a:cubicBezTo>
                  <a:cubicBezTo>
                    <a:pt x="14" y="86"/>
                    <a:pt x="14" y="86"/>
                    <a:pt x="14" y="86"/>
                  </a:cubicBezTo>
                  <a:cubicBezTo>
                    <a:pt x="14" y="46"/>
                    <a:pt x="46" y="14"/>
                    <a:pt x="86" y="14"/>
                  </a:cubicBezTo>
                  <a:moveTo>
                    <a:pt x="86" y="0"/>
                  </a:moveTo>
                  <a:cubicBezTo>
                    <a:pt x="38" y="0"/>
                    <a:pt x="0" y="39"/>
                    <a:pt x="0" y="86"/>
                  </a:cubicBezTo>
                  <a:cubicBezTo>
                    <a:pt x="0" y="683"/>
                    <a:pt x="0" y="683"/>
                    <a:pt x="0" y="683"/>
                  </a:cubicBezTo>
                  <a:cubicBezTo>
                    <a:pt x="0" y="730"/>
                    <a:pt x="38" y="769"/>
                    <a:pt x="86" y="769"/>
                  </a:cubicBezTo>
                  <a:cubicBezTo>
                    <a:pt x="133" y="769"/>
                    <a:pt x="172" y="730"/>
                    <a:pt x="172" y="683"/>
                  </a:cubicBezTo>
                  <a:cubicBezTo>
                    <a:pt x="172" y="86"/>
                    <a:pt x="172" y="86"/>
                    <a:pt x="172" y="86"/>
                  </a:cubicBezTo>
                  <a:cubicBezTo>
                    <a:pt x="172" y="39"/>
                    <a:pt x="133" y="0"/>
                    <a:pt x="8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2" name="Freeform 14"/>
            <p:cNvSpPr>
              <a:spLocks noEditPoints="1"/>
            </p:cNvSpPr>
            <p:nvPr userDrawn="1"/>
          </p:nvSpPr>
          <p:spPr bwMode="auto">
            <a:xfrm>
              <a:off x="1951038" y="4083050"/>
              <a:ext cx="439738" cy="1092200"/>
            </a:xfrm>
            <a:custGeom>
              <a:avLst/>
              <a:gdLst>
                <a:gd name="T0" fmla="*/ 69 w 138"/>
                <a:gd name="T1" fmla="*/ 13 h 343"/>
                <a:gd name="T2" fmla="*/ 124 w 138"/>
                <a:gd name="T3" fmla="*/ 68 h 343"/>
                <a:gd name="T4" fmla="*/ 124 w 138"/>
                <a:gd name="T5" fmla="*/ 274 h 343"/>
                <a:gd name="T6" fmla="*/ 69 w 138"/>
                <a:gd name="T7" fmla="*/ 329 h 343"/>
                <a:gd name="T8" fmla="*/ 14 w 138"/>
                <a:gd name="T9" fmla="*/ 274 h 343"/>
                <a:gd name="T10" fmla="*/ 14 w 138"/>
                <a:gd name="T11" fmla="*/ 68 h 343"/>
                <a:gd name="T12" fmla="*/ 69 w 138"/>
                <a:gd name="T13" fmla="*/ 13 h 343"/>
                <a:gd name="T14" fmla="*/ 69 w 138"/>
                <a:gd name="T15" fmla="*/ 0 h 343"/>
                <a:gd name="T16" fmla="*/ 0 w 138"/>
                <a:gd name="T17" fmla="*/ 68 h 343"/>
                <a:gd name="T18" fmla="*/ 0 w 138"/>
                <a:gd name="T19" fmla="*/ 274 h 343"/>
                <a:gd name="T20" fmla="*/ 69 w 138"/>
                <a:gd name="T21" fmla="*/ 343 h 343"/>
                <a:gd name="T22" fmla="*/ 138 w 138"/>
                <a:gd name="T23" fmla="*/ 274 h 343"/>
                <a:gd name="T24" fmla="*/ 138 w 138"/>
                <a:gd name="T25" fmla="*/ 68 h 343"/>
                <a:gd name="T26" fmla="*/ 69 w 138"/>
                <a:gd name="T27" fmla="*/ 0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8" h="343">
                  <a:moveTo>
                    <a:pt x="69" y="13"/>
                  </a:moveTo>
                  <a:cubicBezTo>
                    <a:pt x="99" y="13"/>
                    <a:pt x="124" y="38"/>
                    <a:pt x="124" y="68"/>
                  </a:cubicBezTo>
                  <a:cubicBezTo>
                    <a:pt x="124" y="274"/>
                    <a:pt x="124" y="274"/>
                    <a:pt x="124" y="274"/>
                  </a:cubicBezTo>
                  <a:cubicBezTo>
                    <a:pt x="124" y="304"/>
                    <a:pt x="99" y="329"/>
                    <a:pt x="69" y="329"/>
                  </a:cubicBezTo>
                  <a:cubicBezTo>
                    <a:pt x="39" y="329"/>
                    <a:pt x="14" y="304"/>
                    <a:pt x="14" y="274"/>
                  </a:cubicBezTo>
                  <a:cubicBezTo>
                    <a:pt x="14" y="68"/>
                    <a:pt x="14" y="68"/>
                    <a:pt x="14" y="68"/>
                  </a:cubicBezTo>
                  <a:cubicBezTo>
                    <a:pt x="14" y="38"/>
                    <a:pt x="39" y="13"/>
                    <a:pt x="69" y="13"/>
                  </a:cubicBezTo>
                  <a:moveTo>
                    <a:pt x="69" y="0"/>
                  </a:moveTo>
                  <a:cubicBezTo>
                    <a:pt x="31" y="0"/>
                    <a:pt x="0" y="30"/>
                    <a:pt x="0" y="68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312"/>
                    <a:pt x="31" y="343"/>
                    <a:pt x="69" y="343"/>
                  </a:cubicBezTo>
                  <a:cubicBezTo>
                    <a:pt x="107" y="343"/>
                    <a:pt x="138" y="312"/>
                    <a:pt x="138" y="274"/>
                  </a:cubicBezTo>
                  <a:cubicBezTo>
                    <a:pt x="138" y="68"/>
                    <a:pt x="138" y="68"/>
                    <a:pt x="138" y="68"/>
                  </a:cubicBezTo>
                  <a:cubicBezTo>
                    <a:pt x="138" y="30"/>
                    <a:pt x="107" y="0"/>
                    <a:pt x="6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3" name="Freeform 15"/>
            <p:cNvSpPr>
              <a:spLocks noEditPoints="1"/>
            </p:cNvSpPr>
            <p:nvPr userDrawn="1"/>
          </p:nvSpPr>
          <p:spPr bwMode="auto">
            <a:xfrm>
              <a:off x="2606675" y="3230563"/>
              <a:ext cx="546100" cy="2447925"/>
            </a:xfrm>
            <a:custGeom>
              <a:avLst/>
              <a:gdLst>
                <a:gd name="T0" fmla="*/ 86 w 172"/>
                <a:gd name="T1" fmla="*/ 14 h 769"/>
                <a:gd name="T2" fmla="*/ 158 w 172"/>
                <a:gd name="T3" fmla="*/ 86 h 769"/>
                <a:gd name="T4" fmla="*/ 158 w 172"/>
                <a:gd name="T5" fmla="*/ 683 h 769"/>
                <a:gd name="T6" fmla="*/ 86 w 172"/>
                <a:gd name="T7" fmla="*/ 755 h 769"/>
                <a:gd name="T8" fmla="*/ 14 w 172"/>
                <a:gd name="T9" fmla="*/ 683 h 769"/>
                <a:gd name="T10" fmla="*/ 14 w 172"/>
                <a:gd name="T11" fmla="*/ 86 h 769"/>
                <a:gd name="T12" fmla="*/ 86 w 172"/>
                <a:gd name="T13" fmla="*/ 14 h 769"/>
                <a:gd name="T14" fmla="*/ 86 w 172"/>
                <a:gd name="T15" fmla="*/ 0 h 769"/>
                <a:gd name="T16" fmla="*/ 0 w 172"/>
                <a:gd name="T17" fmla="*/ 86 h 769"/>
                <a:gd name="T18" fmla="*/ 0 w 172"/>
                <a:gd name="T19" fmla="*/ 683 h 769"/>
                <a:gd name="T20" fmla="*/ 86 w 172"/>
                <a:gd name="T21" fmla="*/ 769 h 769"/>
                <a:gd name="T22" fmla="*/ 172 w 172"/>
                <a:gd name="T23" fmla="*/ 683 h 769"/>
                <a:gd name="T24" fmla="*/ 172 w 172"/>
                <a:gd name="T25" fmla="*/ 86 h 769"/>
                <a:gd name="T26" fmla="*/ 86 w 172"/>
                <a:gd name="T27" fmla="*/ 0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2" h="769">
                  <a:moveTo>
                    <a:pt x="86" y="14"/>
                  </a:moveTo>
                  <a:cubicBezTo>
                    <a:pt x="126" y="14"/>
                    <a:pt x="158" y="46"/>
                    <a:pt x="158" y="86"/>
                  </a:cubicBezTo>
                  <a:cubicBezTo>
                    <a:pt x="158" y="683"/>
                    <a:pt x="158" y="683"/>
                    <a:pt x="158" y="683"/>
                  </a:cubicBezTo>
                  <a:cubicBezTo>
                    <a:pt x="158" y="723"/>
                    <a:pt x="126" y="755"/>
                    <a:pt x="86" y="755"/>
                  </a:cubicBezTo>
                  <a:cubicBezTo>
                    <a:pt x="46" y="755"/>
                    <a:pt x="14" y="723"/>
                    <a:pt x="14" y="683"/>
                  </a:cubicBezTo>
                  <a:cubicBezTo>
                    <a:pt x="14" y="86"/>
                    <a:pt x="14" y="86"/>
                    <a:pt x="14" y="86"/>
                  </a:cubicBezTo>
                  <a:cubicBezTo>
                    <a:pt x="14" y="46"/>
                    <a:pt x="46" y="14"/>
                    <a:pt x="86" y="14"/>
                  </a:cubicBezTo>
                  <a:moveTo>
                    <a:pt x="86" y="0"/>
                  </a:moveTo>
                  <a:cubicBezTo>
                    <a:pt x="39" y="0"/>
                    <a:pt x="0" y="39"/>
                    <a:pt x="0" y="86"/>
                  </a:cubicBezTo>
                  <a:cubicBezTo>
                    <a:pt x="0" y="683"/>
                    <a:pt x="0" y="683"/>
                    <a:pt x="0" y="683"/>
                  </a:cubicBezTo>
                  <a:cubicBezTo>
                    <a:pt x="0" y="730"/>
                    <a:pt x="39" y="769"/>
                    <a:pt x="86" y="769"/>
                  </a:cubicBezTo>
                  <a:cubicBezTo>
                    <a:pt x="133" y="769"/>
                    <a:pt x="172" y="730"/>
                    <a:pt x="172" y="683"/>
                  </a:cubicBezTo>
                  <a:cubicBezTo>
                    <a:pt x="172" y="86"/>
                    <a:pt x="172" y="86"/>
                    <a:pt x="172" y="86"/>
                  </a:cubicBezTo>
                  <a:cubicBezTo>
                    <a:pt x="172" y="39"/>
                    <a:pt x="133" y="0"/>
                    <a:pt x="8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4" name="Freeform 16"/>
            <p:cNvSpPr>
              <a:spLocks/>
            </p:cNvSpPr>
            <p:nvPr userDrawn="1"/>
          </p:nvSpPr>
          <p:spPr bwMode="auto">
            <a:xfrm>
              <a:off x="8718550" y="4105275"/>
              <a:ext cx="546100" cy="2444750"/>
            </a:xfrm>
            <a:custGeom>
              <a:avLst/>
              <a:gdLst>
                <a:gd name="T0" fmla="*/ 86 w 172"/>
                <a:gd name="T1" fmla="*/ 768 h 768"/>
                <a:gd name="T2" fmla="*/ 86 w 172"/>
                <a:gd name="T3" fmla="*/ 768 h 768"/>
                <a:gd name="T4" fmla="*/ 0 w 172"/>
                <a:gd name="T5" fmla="*/ 682 h 768"/>
                <a:gd name="T6" fmla="*/ 0 w 172"/>
                <a:gd name="T7" fmla="*/ 85 h 768"/>
                <a:gd name="T8" fmla="*/ 86 w 172"/>
                <a:gd name="T9" fmla="*/ 0 h 768"/>
                <a:gd name="T10" fmla="*/ 172 w 172"/>
                <a:gd name="T11" fmla="*/ 85 h 768"/>
                <a:gd name="T12" fmla="*/ 172 w 172"/>
                <a:gd name="T13" fmla="*/ 682 h 768"/>
                <a:gd name="T14" fmla="*/ 86 w 172"/>
                <a:gd name="T15" fmla="*/ 768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2" h="768">
                  <a:moveTo>
                    <a:pt x="86" y="768"/>
                  </a:moveTo>
                  <a:cubicBezTo>
                    <a:pt x="86" y="768"/>
                    <a:pt x="86" y="768"/>
                    <a:pt x="86" y="768"/>
                  </a:cubicBezTo>
                  <a:cubicBezTo>
                    <a:pt x="39" y="768"/>
                    <a:pt x="0" y="730"/>
                    <a:pt x="0" y="682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9" y="0"/>
                    <a:pt x="86" y="0"/>
                  </a:cubicBezTo>
                  <a:cubicBezTo>
                    <a:pt x="133" y="0"/>
                    <a:pt x="172" y="38"/>
                    <a:pt x="172" y="85"/>
                  </a:cubicBezTo>
                  <a:cubicBezTo>
                    <a:pt x="172" y="682"/>
                    <a:pt x="172" y="682"/>
                    <a:pt x="172" y="682"/>
                  </a:cubicBezTo>
                  <a:cubicBezTo>
                    <a:pt x="172" y="730"/>
                    <a:pt x="133" y="768"/>
                    <a:pt x="86" y="76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5" name="Freeform 17"/>
            <p:cNvSpPr>
              <a:spLocks noEditPoints="1"/>
            </p:cNvSpPr>
            <p:nvPr userDrawn="1"/>
          </p:nvSpPr>
          <p:spPr bwMode="auto">
            <a:xfrm>
              <a:off x="4465638" y="3841750"/>
              <a:ext cx="438150" cy="1092200"/>
            </a:xfrm>
            <a:custGeom>
              <a:avLst/>
              <a:gdLst>
                <a:gd name="T0" fmla="*/ 69 w 138"/>
                <a:gd name="T1" fmla="*/ 14 h 343"/>
                <a:gd name="T2" fmla="*/ 124 w 138"/>
                <a:gd name="T3" fmla="*/ 69 h 343"/>
                <a:gd name="T4" fmla="*/ 124 w 138"/>
                <a:gd name="T5" fmla="*/ 275 h 343"/>
                <a:gd name="T6" fmla="*/ 69 w 138"/>
                <a:gd name="T7" fmla="*/ 330 h 343"/>
                <a:gd name="T8" fmla="*/ 14 w 138"/>
                <a:gd name="T9" fmla="*/ 275 h 343"/>
                <a:gd name="T10" fmla="*/ 14 w 138"/>
                <a:gd name="T11" fmla="*/ 69 h 343"/>
                <a:gd name="T12" fmla="*/ 69 w 138"/>
                <a:gd name="T13" fmla="*/ 14 h 343"/>
                <a:gd name="T14" fmla="*/ 69 w 138"/>
                <a:gd name="T15" fmla="*/ 0 h 343"/>
                <a:gd name="T16" fmla="*/ 0 w 138"/>
                <a:gd name="T17" fmla="*/ 69 h 343"/>
                <a:gd name="T18" fmla="*/ 0 w 138"/>
                <a:gd name="T19" fmla="*/ 275 h 343"/>
                <a:gd name="T20" fmla="*/ 69 w 138"/>
                <a:gd name="T21" fmla="*/ 343 h 343"/>
                <a:gd name="T22" fmla="*/ 138 w 138"/>
                <a:gd name="T23" fmla="*/ 275 h 343"/>
                <a:gd name="T24" fmla="*/ 138 w 138"/>
                <a:gd name="T25" fmla="*/ 69 h 343"/>
                <a:gd name="T26" fmla="*/ 69 w 138"/>
                <a:gd name="T27" fmla="*/ 0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8" h="343">
                  <a:moveTo>
                    <a:pt x="69" y="14"/>
                  </a:moveTo>
                  <a:cubicBezTo>
                    <a:pt x="99" y="14"/>
                    <a:pt x="124" y="39"/>
                    <a:pt x="124" y="69"/>
                  </a:cubicBezTo>
                  <a:cubicBezTo>
                    <a:pt x="124" y="275"/>
                    <a:pt x="124" y="275"/>
                    <a:pt x="124" y="275"/>
                  </a:cubicBezTo>
                  <a:cubicBezTo>
                    <a:pt x="124" y="305"/>
                    <a:pt x="99" y="330"/>
                    <a:pt x="69" y="330"/>
                  </a:cubicBezTo>
                  <a:cubicBezTo>
                    <a:pt x="39" y="330"/>
                    <a:pt x="14" y="305"/>
                    <a:pt x="14" y="275"/>
                  </a:cubicBezTo>
                  <a:cubicBezTo>
                    <a:pt x="14" y="69"/>
                    <a:pt x="14" y="69"/>
                    <a:pt x="14" y="69"/>
                  </a:cubicBezTo>
                  <a:cubicBezTo>
                    <a:pt x="14" y="39"/>
                    <a:pt x="39" y="14"/>
                    <a:pt x="69" y="14"/>
                  </a:cubicBezTo>
                  <a:moveTo>
                    <a:pt x="69" y="0"/>
                  </a:moveTo>
                  <a:cubicBezTo>
                    <a:pt x="31" y="0"/>
                    <a:pt x="0" y="31"/>
                    <a:pt x="0" y="69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313"/>
                    <a:pt x="31" y="343"/>
                    <a:pt x="69" y="343"/>
                  </a:cubicBezTo>
                  <a:cubicBezTo>
                    <a:pt x="107" y="343"/>
                    <a:pt x="138" y="313"/>
                    <a:pt x="138" y="275"/>
                  </a:cubicBezTo>
                  <a:cubicBezTo>
                    <a:pt x="138" y="69"/>
                    <a:pt x="138" y="69"/>
                    <a:pt x="138" y="69"/>
                  </a:cubicBezTo>
                  <a:cubicBezTo>
                    <a:pt x="138" y="31"/>
                    <a:pt x="107" y="0"/>
                    <a:pt x="6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6" name="Freeform 18"/>
            <p:cNvSpPr>
              <a:spLocks/>
            </p:cNvSpPr>
            <p:nvPr userDrawn="1"/>
          </p:nvSpPr>
          <p:spPr bwMode="auto">
            <a:xfrm>
              <a:off x="7259638" y="4475163"/>
              <a:ext cx="260350" cy="436563"/>
            </a:xfrm>
            <a:custGeom>
              <a:avLst/>
              <a:gdLst>
                <a:gd name="T0" fmla="*/ 41 w 82"/>
                <a:gd name="T1" fmla="*/ 137 h 137"/>
                <a:gd name="T2" fmla="*/ 41 w 82"/>
                <a:gd name="T3" fmla="*/ 137 h 137"/>
                <a:gd name="T4" fmla="*/ 0 w 82"/>
                <a:gd name="T5" fmla="*/ 96 h 137"/>
                <a:gd name="T6" fmla="*/ 0 w 82"/>
                <a:gd name="T7" fmla="*/ 41 h 137"/>
                <a:gd name="T8" fmla="*/ 41 w 82"/>
                <a:gd name="T9" fmla="*/ 0 h 137"/>
                <a:gd name="T10" fmla="*/ 82 w 82"/>
                <a:gd name="T11" fmla="*/ 41 h 137"/>
                <a:gd name="T12" fmla="*/ 82 w 82"/>
                <a:gd name="T13" fmla="*/ 96 h 137"/>
                <a:gd name="T14" fmla="*/ 41 w 82"/>
                <a:gd name="T15" fmla="*/ 1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2" h="137">
                  <a:moveTo>
                    <a:pt x="41" y="137"/>
                  </a:moveTo>
                  <a:cubicBezTo>
                    <a:pt x="41" y="137"/>
                    <a:pt x="41" y="137"/>
                    <a:pt x="41" y="137"/>
                  </a:cubicBezTo>
                  <a:cubicBezTo>
                    <a:pt x="18" y="137"/>
                    <a:pt x="0" y="119"/>
                    <a:pt x="0" y="96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19"/>
                    <a:pt x="18" y="0"/>
                    <a:pt x="41" y="0"/>
                  </a:cubicBezTo>
                  <a:cubicBezTo>
                    <a:pt x="64" y="0"/>
                    <a:pt x="82" y="19"/>
                    <a:pt x="82" y="41"/>
                  </a:cubicBezTo>
                  <a:cubicBezTo>
                    <a:pt x="82" y="96"/>
                    <a:pt x="82" y="96"/>
                    <a:pt x="82" y="96"/>
                  </a:cubicBezTo>
                  <a:cubicBezTo>
                    <a:pt x="82" y="119"/>
                    <a:pt x="64" y="137"/>
                    <a:pt x="41" y="13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7" name="Freeform 19"/>
            <p:cNvSpPr>
              <a:spLocks noEditPoints="1"/>
            </p:cNvSpPr>
            <p:nvPr userDrawn="1"/>
          </p:nvSpPr>
          <p:spPr bwMode="auto">
            <a:xfrm>
              <a:off x="4030663" y="4475163"/>
              <a:ext cx="260350" cy="436563"/>
            </a:xfrm>
            <a:custGeom>
              <a:avLst/>
              <a:gdLst>
                <a:gd name="T0" fmla="*/ 41 w 82"/>
                <a:gd name="T1" fmla="*/ 14 h 137"/>
                <a:gd name="T2" fmla="*/ 69 w 82"/>
                <a:gd name="T3" fmla="*/ 41 h 137"/>
                <a:gd name="T4" fmla="*/ 69 w 82"/>
                <a:gd name="T5" fmla="*/ 96 h 137"/>
                <a:gd name="T6" fmla="*/ 41 w 82"/>
                <a:gd name="T7" fmla="*/ 124 h 137"/>
                <a:gd name="T8" fmla="*/ 14 w 82"/>
                <a:gd name="T9" fmla="*/ 96 h 137"/>
                <a:gd name="T10" fmla="*/ 14 w 82"/>
                <a:gd name="T11" fmla="*/ 41 h 137"/>
                <a:gd name="T12" fmla="*/ 41 w 82"/>
                <a:gd name="T13" fmla="*/ 14 h 137"/>
                <a:gd name="T14" fmla="*/ 41 w 82"/>
                <a:gd name="T15" fmla="*/ 0 h 137"/>
                <a:gd name="T16" fmla="*/ 0 w 82"/>
                <a:gd name="T17" fmla="*/ 41 h 137"/>
                <a:gd name="T18" fmla="*/ 0 w 82"/>
                <a:gd name="T19" fmla="*/ 96 h 137"/>
                <a:gd name="T20" fmla="*/ 41 w 82"/>
                <a:gd name="T21" fmla="*/ 137 h 137"/>
                <a:gd name="T22" fmla="*/ 82 w 82"/>
                <a:gd name="T23" fmla="*/ 96 h 137"/>
                <a:gd name="T24" fmla="*/ 82 w 82"/>
                <a:gd name="T25" fmla="*/ 41 h 137"/>
                <a:gd name="T26" fmla="*/ 41 w 82"/>
                <a:gd name="T27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2" h="137">
                  <a:moveTo>
                    <a:pt x="41" y="14"/>
                  </a:moveTo>
                  <a:cubicBezTo>
                    <a:pt x="56" y="14"/>
                    <a:pt x="69" y="26"/>
                    <a:pt x="69" y="41"/>
                  </a:cubicBezTo>
                  <a:cubicBezTo>
                    <a:pt x="69" y="96"/>
                    <a:pt x="69" y="96"/>
                    <a:pt x="69" y="96"/>
                  </a:cubicBezTo>
                  <a:cubicBezTo>
                    <a:pt x="69" y="112"/>
                    <a:pt x="56" y="124"/>
                    <a:pt x="41" y="124"/>
                  </a:cubicBezTo>
                  <a:cubicBezTo>
                    <a:pt x="26" y="124"/>
                    <a:pt x="14" y="112"/>
                    <a:pt x="14" y="96"/>
                  </a:cubicBezTo>
                  <a:cubicBezTo>
                    <a:pt x="14" y="41"/>
                    <a:pt x="14" y="41"/>
                    <a:pt x="14" y="41"/>
                  </a:cubicBezTo>
                  <a:cubicBezTo>
                    <a:pt x="14" y="26"/>
                    <a:pt x="26" y="14"/>
                    <a:pt x="41" y="14"/>
                  </a:cubicBezTo>
                  <a:moveTo>
                    <a:pt x="41" y="0"/>
                  </a:moveTo>
                  <a:cubicBezTo>
                    <a:pt x="19" y="0"/>
                    <a:pt x="0" y="19"/>
                    <a:pt x="0" y="41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119"/>
                    <a:pt x="19" y="137"/>
                    <a:pt x="41" y="137"/>
                  </a:cubicBezTo>
                  <a:cubicBezTo>
                    <a:pt x="64" y="137"/>
                    <a:pt x="82" y="119"/>
                    <a:pt x="82" y="96"/>
                  </a:cubicBezTo>
                  <a:cubicBezTo>
                    <a:pt x="82" y="41"/>
                    <a:pt x="82" y="41"/>
                    <a:pt x="82" y="41"/>
                  </a:cubicBezTo>
                  <a:cubicBezTo>
                    <a:pt x="82" y="19"/>
                    <a:pt x="64" y="0"/>
                    <a:pt x="4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8" name="Freeform 20"/>
            <p:cNvSpPr>
              <a:spLocks/>
            </p:cNvSpPr>
            <p:nvPr userDrawn="1"/>
          </p:nvSpPr>
          <p:spPr bwMode="auto">
            <a:xfrm>
              <a:off x="6648450" y="4452938"/>
              <a:ext cx="436563" cy="1092200"/>
            </a:xfrm>
            <a:custGeom>
              <a:avLst/>
              <a:gdLst>
                <a:gd name="T0" fmla="*/ 68 w 137"/>
                <a:gd name="T1" fmla="*/ 343 h 343"/>
                <a:gd name="T2" fmla="*/ 68 w 137"/>
                <a:gd name="T3" fmla="*/ 343 h 343"/>
                <a:gd name="T4" fmla="*/ 0 w 137"/>
                <a:gd name="T5" fmla="*/ 275 h 343"/>
                <a:gd name="T6" fmla="*/ 0 w 137"/>
                <a:gd name="T7" fmla="*/ 69 h 343"/>
                <a:gd name="T8" fmla="*/ 68 w 137"/>
                <a:gd name="T9" fmla="*/ 0 h 343"/>
                <a:gd name="T10" fmla="*/ 137 w 137"/>
                <a:gd name="T11" fmla="*/ 69 h 343"/>
                <a:gd name="T12" fmla="*/ 137 w 137"/>
                <a:gd name="T13" fmla="*/ 275 h 343"/>
                <a:gd name="T14" fmla="*/ 68 w 137"/>
                <a:gd name="T15" fmla="*/ 343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7" h="343">
                  <a:moveTo>
                    <a:pt x="68" y="343"/>
                  </a:moveTo>
                  <a:cubicBezTo>
                    <a:pt x="68" y="343"/>
                    <a:pt x="68" y="343"/>
                    <a:pt x="68" y="343"/>
                  </a:cubicBezTo>
                  <a:cubicBezTo>
                    <a:pt x="30" y="343"/>
                    <a:pt x="0" y="313"/>
                    <a:pt x="0" y="275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31"/>
                    <a:pt x="30" y="0"/>
                    <a:pt x="68" y="0"/>
                  </a:cubicBezTo>
                  <a:cubicBezTo>
                    <a:pt x="106" y="0"/>
                    <a:pt x="137" y="31"/>
                    <a:pt x="137" y="69"/>
                  </a:cubicBezTo>
                  <a:cubicBezTo>
                    <a:pt x="137" y="275"/>
                    <a:pt x="137" y="275"/>
                    <a:pt x="137" y="275"/>
                  </a:cubicBezTo>
                  <a:cubicBezTo>
                    <a:pt x="137" y="313"/>
                    <a:pt x="106" y="343"/>
                    <a:pt x="68" y="34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9" name="Freeform 21"/>
            <p:cNvSpPr>
              <a:spLocks/>
            </p:cNvSpPr>
            <p:nvPr userDrawn="1"/>
          </p:nvSpPr>
          <p:spPr bwMode="auto">
            <a:xfrm>
              <a:off x="5119688" y="2990850"/>
              <a:ext cx="547688" cy="2444750"/>
            </a:xfrm>
            <a:custGeom>
              <a:avLst/>
              <a:gdLst>
                <a:gd name="T0" fmla="*/ 86 w 172"/>
                <a:gd name="T1" fmla="*/ 768 h 768"/>
                <a:gd name="T2" fmla="*/ 86 w 172"/>
                <a:gd name="T3" fmla="*/ 768 h 768"/>
                <a:gd name="T4" fmla="*/ 0 w 172"/>
                <a:gd name="T5" fmla="*/ 682 h 768"/>
                <a:gd name="T6" fmla="*/ 0 w 172"/>
                <a:gd name="T7" fmla="*/ 85 h 768"/>
                <a:gd name="T8" fmla="*/ 86 w 172"/>
                <a:gd name="T9" fmla="*/ 0 h 768"/>
                <a:gd name="T10" fmla="*/ 172 w 172"/>
                <a:gd name="T11" fmla="*/ 85 h 768"/>
                <a:gd name="T12" fmla="*/ 172 w 172"/>
                <a:gd name="T13" fmla="*/ 682 h 768"/>
                <a:gd name="T14" fmla="*/ 86 w 172"/>
                <a:gd name="T15" fmla="*/ 768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2" h="768">
                  <a:moveTo>
                    <a:pt x="86" y="768"/>
                  </a:moveTo>
                  <a:cubicBezTo>
                    <a:pt x="86" y="768"/>
                    <a:pt x="86" y="768"/>
                    <a:pt x="86" y="768"/>
                  </a:cubicBezTo>
                  <a:cubicBezTo>
                    <a:pt x="39" y="768"/>
                    <a:pt x="0" y="730"/>
                    <a:pt x="0" y="682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9" y="0"/>
                    <a:pt x="86" y="0"/>
                  </a:cubicBezTo>
                  <a:cubicBezTo>
                    <a:pt x="133" y="0"/>
                    <a:pt x="172" y="38"/>
                    <a:pt x="172" y="85"/>
                  </a:cubicBezTo>
                  <a:cubicBezTo>
                    <a:pt x="172" y="682"/>
                    <a:pt x="172" y="682"/>
                    <a:pt x="172" y="682"/>
                  </a:cubicBezTo>
                  <a:cubicBezTo>
                    <a:pt x="172" y="730"/>
                    <a:pt x="133" y="768"/>
                    <a:pt x="86" y="76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0" name="Freeform 22"/>
            <p:cNvSpPr>
              <a:spLocks/>
            </p:cNvSpPr>
            <p:nvPr userDrawn="1"/>
          </p:nvSpPr>
          <p:spPr bwMode="auto">
            <a:xfrm>
              <a:off x="5886450" y="3952875"/>
              <a:ext cx="542925" cy="2444750"/>
            </a:xfrm>
            <a:custGeom>
              <a:avLst/>
              <a:gdLst>
                <a:gd name="T0" fmla="*/ 85 w 171"/>
                <a:gd name="T1" fmla="*/ 768 h 768"/>
                <a:gd name="T2" fmla="*/ 85 w 171"/>
                <a:gd name="T3" fmla="*/ 768 h 768"/>
                <a:gd name="T4" fmla="*/ 0 w 171"/>
                <a:gd name="T5" fmla="*/ 682 h 768"/>
                <a:gd name="T6" fmla="*/ 0 w 171"/>
                <a:gd name="T7" fmla="*/ 85 h 768"/>
                <a:gd name="T8" fmla="*/ 85 w 171"/>
                <a:gd name="T9" fmla="*/ 0 h 768"/>
                <a:gd name="T10" fmla="*/ 171 w 171"/>
                <a:gd name="T11" fmla="*/ 85 h 768"/>
                <a:gd name="T12" fmla="*/ 171 w 171"/>
                <a:gd name="T13" fmla="*/ 682 h 768"/>
                <a:gd name="T14" fmla="*/ 85 w 171"/>
                <a:gd name="T15" fmla="*/ 768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1" h="768">
                  <a:moveTo>
                    <a:pt x="85" y="768"/>
                  </a:moveTo>
                  <a:cubicBezTo>
                    <a:pt x="85" y="768"/>
                    <a:pt x="85" y="768"/>
                    <a:pt x="85" y="768"/>
                  </a:cubicBezTo>
                  <a:cubicBezTo>
                    <a:pt x="38" y="768"/>
                    <a:pt x="0" y="730"/>
                    <a:pt x="0" y="682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8" y="0"/>
                    <a:pt x="85" y="0"/>
                  </a:cubicBezTo>
                  <a:cubicBezTo>
                    <a:pt x="133" y="0"/>
                    <a:pt x="171" y="38"/>
                    <a:pt x="171" y="85"/>
                  </a:cubicBezTo>
                  <a:cubicBezTo>
                    <a:pt x="171" y="682"/>
                    <a:pt x="171" y="682"/>
                    <a:pt x="171" y="682"/>
                  </a:cubicBezTo>
                  <a:cubicBezTo>
                    <a:pt x="171" y="730"/>
                    <a:pt x="133" y="768"/>
                    <a:pt x="85" y="76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1" name="Freeform 23"/>
            <p:cNvSpPr>
              <a:spLocks/>
            </p:cNvSpPr>
            <p:nvPr userDrawn="1"/>
          </p:nvSpPr>
          <p:spPr bwMode="auto">
            <a:xfrm>
              <a:off x="3790950" y="4716463"/>
              <a:ext cx="436563" cy="1092200"/>
            </a:xfrm>
            <a:custGeom>
              <a:avLst/>
              <a:gdLst>
                <a:gd name="T0" fmla="*/ 68 w 137"/>
                <a:gd name="T1" fmla="*/ 343 h 343"/>
                <a:gd name="T2" fmla="*/ 68 w 137"/>
                <a:gd name="T3" fmla="*/ 343 h 343"/>
                <a:gd name="T4" fmla="*/ 0 w 137"/>
                <a:gd name="T5" fmla="*/ 274 h 343"/>
                <a:gd name="T6" fmla="*/ 0 w 137"/>
                <a:gd name="T7" fmla="*/ 68 h 343"/>
                <a:gd name="T8" fmla="*/ 68 w 137"/>
                <a:gd name="T9" fmla="*/ 0 h 343"/>
                <a:gd name="T10" fmla="*/ 137 w 137"/>
                <a:gd name="T11" fmla="*/ 68 h 343"/>
                <a:gd name="T12" fmla="*/ 137 w 137"/>
                <a:gd name="T13" fmla="*/ 274 h 343"/>
                <a:gd name="T14" fmla="*/ 68 w 137"/>
                <a:gd name="T15" fmla="*/ 343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7" h="343">
                  <a:moveTo>
                    <a:pt x="68" y="343"/>
                  </a:moveTo>
                  <a:cubicBezTo>
                    <a:pt x="68" y="343"/>
                    <a:pt x="68" y="343"/>
                    <a:pt x="68" y="343"/>
                  </a:cubicBezTo>
                  <a:cubicBezTo>
                    <a:pt x="30" y="343"/>
                    <a:pt x="0" y="312"/>
                    <a:pt x="0" y="274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30"/>
                    <a:pt x="30" y="0"/>
                    <a:pt x="68" y="0"/>
                  </a:cubicBezTo>
                  <a:cubicBezTo>
                    <a:pt x="106" y="0"/>
                    <a:pt x="137" y="30"/>
                    <a:pt x="137" y="68"/>
                  </a:cubicBezTo>
                  <a:cubicBezTo>
                    <a:pt x="137" y="274"/>
                    <a:pt x="137" y="274"/>
                    <a:pt x="137" y="274"/>
                  </a:cubicBezTo>
                  <a:cubicBezTo>
                    <a:pt x="137" y="312"/>
                    <a:pt x="106" y="343"/>
                    <a:pt x="68" y="34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2" name="Freeform 24"/>
            <p:cNvSpPr>
              <a:spLocks/>
            </p:cNvSpPr>
            <p:nvPr userDrawn="1"/>
          </p:nvSpPr>
          <p:spPr bwMode="auto">
            <a:xfrm>
              <a:off x="3028950" y="3841750"/>
              <a:ext cx="542925" cy="2447925"/>
            </a:xfrm>
            <a:custGeom>
              <a:avLst/>
              <a:gdLst>
                <a:gd name="T0" fmla="*/ 85 w 171"/>
                <a:gd name="T1" fmla="*/ 769 h 769"/>
                <a:gd name="T2" fmla="*/ 85 w 171"/>
                <a:gd name="T3" fmla="*/ 769 h 769"/>
                <a:gd name="T4" fmla="*/ 0 w 171"/>
                <a:gd name="T5" fmla="*/ 683 h 769"/>
                <a:gd name="T6" fmla="*/ 0 w 171"/>
                <a:gd name="T7" fmla="*/ 86 h 769"/>
                <a:gd name="T8" fmla="*/ 85 w 171"/>
                <a:gd name="T9" fmla="*/ 0 h 769"/>
                <a:gd name="T10" fmla="*/ 171 w 171"/>
                <a:gd name="T11" fmla="*/ 86 h 769"/>
                <a:gd name="T12" fmla="*/ 171 w 171"/>
                <a:gd name="T13" fmla="*/ 683 h 769"/>
                <a:gd name="T14" fmla="*/ 85 w 171"/>
                <a:gd name="T15" fmla="*/ 769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1" h="769">
                  <a:moveTo>
                    <a:pt x="85" y="769"/>
                  </a:moveTo>
                  <a:cubicBezTo>
                    <a:pt x="85" y="769"/>
                    <a:pt x="85" y="769"/>
                    <a:pt x="85" y="769"/>
                  </a:cubicBezTo>
                  <a:cubicBezTo>
                    <a:pt x="38" y="769"/>
                    <a:pt x="0" y="730"/>
                    <a:pt x="0" y="683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39"/>
                    <a:pt x="38" y="0"/>
                    <a:pt x="85" y="0"/>
                  </a:cubicBezTo>
                  <a:cubicBezTo>
                    <a:pt x="133" y="0"/>
                    <a:pt x="171" y="39"/>
                    <a:pt x="171" y="86"/>
                  </a:cubicBezTo>
                  <a:cubicBezTo>
                    <a:pt x="171" y="683"/>
                    <a:pt x="171" y="683"/>
                    <a:pt x="171" y="683"/>
                  </a:cubicBezTo>
                  <a:cubicBezTo>
                    <a:pt x="171" y="730"/>
                    <a:pt x="133" y="769"/>
                    <a:pt x="85" y="76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3" name="Freeform 25"/>
            <p:cNvSpPr>
              <a:spLocks/>
            </p:cNvSpPr>
            <p:nvPr userDrawn="1"/>
          </p:nvSpPr>
          <p:spPr bwMode="auto">
            <a:xfrm>
              <a:off x="0" y="3148013"/>
              <a:ext cx="228600" cy="2438400"/>
            </a:xfrm>
            <a:custGeom>
              <a:avLst/>
              <a:gdLst>
                <a:gd name="T0" fmla="*/ 0 w 72"/>
                <a:gd name="T1" fmla="*/ 0 h 766"/>
                <a:gd name="T2" fmla="*/ 0 w 72"/>
                <a:gd name="T3" fmla="*/ 766 h 766"/>
                <a:gd name="T4" fmla="*/ 72 w 72"/>
                <a:gd name="T5" fmla="*/ 681 h 766"/>
                <a:gd name="T6" fmla="*/ 72 w 72"/>
                <a:gd name="T7" fmla="*/ 84 h 766"/>
                <a:gd name="T8" fmla="*/ 0 w 72"/>
                <a:gd name="T9" fmla="*/ 0 h 7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766">
                  <a:moveTo>
                    <a:pt x="0" y="0"/>
                  </a:moveTo>
                  <a:cubicBezTo>
                    <a:pt x="0" y="766"/>
                    <a:pt x="0" y="766"/>
                    <a:pt x="0" y="766"/>
                  </a:cubicBezTo>
                  <a:cubicBezTo>
                    <a:pt x="41" y="759"/>
                    <a:pt x="72" y="724"/>
                    <a:pt x="72" y="681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2" y="42"/>
                    <a:pt x="41" y="6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4" name="Freeform 26"/>
            <p:cNvSpPr>
              <a:spLocks/>
            </p:cNvSpPr>
            <p:nvPr userDrawn="1"/>
          </p:nvSpPr>
          <p:spPr bwMode="auto">
            <a:xfrm>
              <a:off x="11950700" y="4105275"/>
              <a:ext cx="254000" cy="2444750"/>
            </a:xfrm>
            <a:custGeom>
              <a:avLst/>
              <a:gdLst>
                <a:gd name="T0" fmla="*/ 80 w 80"/>
                <a:gd name="T1" fmla="*/ 0 h 768"/>
                <a:gd name="T2" fmla="*/ 0 w 80"/>
                <a:gd name="T3" fmla="*/ 85 h 768"/>
                <a:gd name="T4" fmla="*/ 0 w 80"/>
                <a:gd name="T5" fmla="*/ 682 h 768"/>
                <a:gd name="T6" fmla="*/ 80 w 80"/>
                <a:gd name="T7" fmla="*/ 768 h 768"/>
                <a:gd name="T8" fmla="*/ 80 w 80"/>
                <a:gd name="T9" fmla="*/ 0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768">
                  <a:moveTo>
                    <a:pt x="80" y="0"/>
                  </a:moveTo>
                  <a:cubicBezTo>
                    <a:pt x="36" y="2"/>
                    <a:pt x="0" y="39"/>
                    <a:pt x="0" y="85"/>
                  </a:cubicBezTo>
                  <a:cubicBezTo>
                    <a:pt x="0" y="682"/>
                    <a:pt x="0" y="682"/>
                    <a:pt x="0" y="682"/>
                  </a:cubicBezTo>
                  <a:cubicBezTo>
                    <a:pt x="0" y="728"/>
                    <a:pt x="36" y="766"/>
                    <a:pt x="80" y="768"/>
                  </a:cubicBezTo>
                  <a:lnTo>
                    <a:pt x="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954825602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41538" y="1089025"/>
            <a:ext cx="6864086" cy="2268744"/>
          </a:xfrm>
        </p:spPr>
        <p:txBody>
          <a:bodyPr>
            <a:noAutofit/>
          </a:bodyPr>
          <a:lstStyle>
            <a:lvl1pPr algn="ctr">
              <a:defRPr sz="3000">
                <a:solidFill>
                  <a:srgbClr val="0000A0"/>
                </a:solidFill>
              </a:defRPr>
            </a:lvl1pPr>
          </a:lstStyle>
          <a:p>
            <a:r>
              <a:rPr lang="en-GB"/>
              <a:t>Click and type quote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8B8A8D"/>
                </a:solidFill>
              </a:defRPr>
            </a:lvl1pPr>
          </a:lstStyle>
          <a:p>
            <a:fld id="{D14BCCD3-0010-4FBA-B965-2126ADC3193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2641203" y="3573521"/>
            <a:ext cx="6864086" cy="5400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b="1">
                <a:solidFill>
                  <a:srgbClr val="8B8A8D"/>
                </a:solidFill>
              </a:defRPr>
            </a:lvl1pPr>
            <a:lvl2pPr marL="257191" indent="0">
              <a:buFontTx/>
              <a:buNone/>
              <a:defRPr b="1">
                <a:solidFill>
                  <a:schemeClr val="accent4"/>
                </a:solidFill>
              </a:defRPr>
            </a:lvl2pPr>
            <a:lvl3pPr marL="514382" indent="0">
              <a:buFontTx/>
              <a:buNone/>
              <a:defRPr b="1">
                <a:solidFill>
                  <a:schemeClr val="accent4"/>
                </a:solidFill>
              </a:defRPr>
            </a:lvl3pPr>
            <a:lvl4pPr marL="771574" indent="0">
              <a:buFontTx/>
              <a:buNone/>
              <a:defRPr b="1">
                <a:solidFill>
                  <a:schemeClr val="accent4"/>
                </a:solidFill>
              </a:defRPr>
            </a:lvl4pPr>
            <a:lvl5pPr marL="1028765" indent="0">
              <a:buFontTx/>
              <a:buNone/>
              <a:defRPr b="1"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/>
              <a:t>Name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rgbClr val="8B8A8D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00194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41538" y="1090800"/>
            <a:ext cx="6864086" cy="2268000"/>
          </a:xfrm>
        </p:spPr>
        <p:txBody>
          <a:bodyPr>
            <a:noAutofit/>
          </a:bodyPr>
          <a:lstStyle>
            <a:lvl1pPr algn="ctr">
              <a:defRPr sz="3000">
                <a:solidFill>
                  <a:srgbClr val="FBD9CA"/>
                </a:solidFill>
              </a:defRPr>
            </a:lvl1pPr>
          </a:lstStyle>
          <a:p>
            <a:r>
              <a:rPr lang="en-GB"/>
              <a:t>Click and type quote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14BCCD3-0010-4FBA-B965-2126ADC3193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2641203" y="3573521"/>
            <a:ext cx="6864086" cy="5400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b="1">
                <a:solidFill>
                  <a:schemeClr val="bg1"/>
                </a:solidFill>
              </a:defRPr>
            </a:lvl1pPr>
            <a:lvl2pPr marL="257191" indent="0">
              <a:buFontTx/>
              <a:buNone/>
              <a:defRPr b="1">
                <a:solidFill>
                  <a:schemeClr val="accent4"/>
                </a:solidFill>
              </a:defRPr>
            </a:lvl2pPr>
            <a:lvl3pPr marL="514382" indent="0">
              <a:buFontTx/>
              <a:buNone/>
              <a:defRPr b="1">
                <a:solidFill>
                  <a:schemeClr val="accent4"/>
                </a:solidFill>
              </a:defRPr>
            </a:lvl3pPr>
            <a:lvl4pPr marL="771574" indent="0">
              <a:buFontTx/>
              <a:buNone/>
              <a:defRPr b="1">
                <a:solidFill>
                  <a:schemeClr val="accent4"/>
                </a:solidFill>
              </a:defRPr>
            </a:lvl4pPr>
            <a:lvl5pPr marL="1028765" indent="0">
              <a:buFontTx/>
              <a:buNone/>
              <a:defRPr b="1"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/>
              <a:t>Name</a:t>
            </a:r>
            <a:endParaRPr lang="en-GB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48000" y="6318000"/>
            <a:ext cx="108936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Logotype, static"/>
          <p:cNvGrpSpPr/>
          <p:nvPr userDrawn="1"/>
        </p:nvGrpSpPr>
        <p:grpSpPr>
          <a:xfrm>
            <a:off x="10689465" y="6389301"/>
            <a:ext cx="863687" cy="180102"/>
            <a:chOff x="9501453" y="6148765"/>
            <a:chExt cx="2047875" cy="427037"/>
          </a:xfrm>
          <a:solidFill>
            <a:schemeClr val="bg1"/>
          </a:solidFill>
        </p:grpSpPr>
        <p:sp>
          <p:nvSpPr>
            <p:cNvPr id="24" name="Freeform 5"/>
            <p:cNvSpPr>
              <a:spLocks noEditPoints="1"/>
            </p:cNvSpPr>
            <p:nvPr userDrawn="1"/>
          </p:nvSpPr>
          <p:spPr bwMode="auto">
            <a:xfrm>
              <a:off x="11206428" y="6231315"/>
              <a:ext cx="342900" cy="344487"/>
            </a:xfrm>
            <a:custGeom>
              <a:avLst/>
              <a:gdLst>
                <a:gd name="T0" fmla="*/ 43 w 91"/>
                <a:gd name="T1" fmla="*/ 2 h 91"/>
                <a:gd name="T2" fmla="*/ 2 w 91"/>
                <a:gd name="T3" fmla="*/ 44 h 91"/>
                <a:gd name="T4" fmla="*/ 46 w 91"/>
                <a:gd name="T5" fmla="*/ 91 h 91"/>
                <a:gd name="T6" fmla="*/ 74 w 91"/>
                <a:gd name="T7" fmla="*/ 77 h 91"/>
                <a:gd name="T8" fmla="*/ 74 w 91"/>
                <a:gd name="T9" fmla="*/ 90 h 91"/>
                <a:gd name="T10" fmla="*/ 91 w 91"/>
                <a:gd name="T11" fmla="*/ 90 h 91"/>
                <a:gd name="T12" fmla="*/ 91 w 91"/>
                <a:gd name="T13" fmla="*/ 47 h 91"/>
                <a:gd name="T14" fmla="*/ 43 w 91"/>
                <a:gd name="T15" fmla="*/ 2 h 91"/>
                <a:gd name="T16" fmla="*/ 72 w 91"/>
                <a:gd name="T17" fmla="*/ 48 h 91"/>
                <a:gd name="T18" fmla="*/ 43 w 91"/>
                <a:gd name="T19" fmla="*/ 72 h 91"/>
                <a:gd name="T20" fmla="*/ 21 w 91"/>
                <a:gd name="T21" fmla="*/ 50 h 91"/>
                <a:gd name="T22" fmla="*/ 46 w 91"/>
                <a:gd name="T23" fmla="*/ 21 h 91"/>
                <a:gd name="T24" fmla="*/ 72 w 91"/>
                <a:gd name="T25" fmla="*/ 45 h 91"/>
                <a:gd name="T26" fmla="*/ 72 w 91"/>
                <a:gd name="T27" fmla="*/ 48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1" h="91">
                  <a:moveTo>
                    <a:pt x="43" y="2"/>
                  </a:moveTo>
                  <a:cubicBezTo>
                    <a:pt x="21" y="4"/>
                    <a:pt x="3" y="22"/>
                    <a:pt x="2" y="44"/>
                  </a:cubicBezTo>
                  <a:cubicBezTo>
                    <a:pt x="0" y="70"/>
                    <a:pt x="21" y="91"/>
                    <a:pt x="46" y="91"/>
                  </a:cubicBezTo>
                  <a:cubicBezTo>
                    <a:pt x="56" y="91"/>
                    <a:pt x="68" y="87"/>
                    <a:pt x="74" y="77"/>
                  </a:cubicBezTo>
                  <a:cubicBezTo>
                    <a:pt x="74" y="90"/>
                    <a:pt x="74" y="90"/>
                    <a:pt x="74" y="90"/>
                  </a:cubicBezTo>
                  <a:cubicBezTo>
                    <a:pt x="91" y="90"/>
                    <a:pt x="91" y="90"/>
                    <a:pt x="91" y="90"/>
                  </a:cubicBezTo>
                  <a:cubicBezTo>
                    <a:pt x="91" y="47"/>
                    <a:pt x="91" y="47"/>
                    <a:pt x="91" y="47"/>
                  </a:cubicBezTo>
                  <a:cubicBezTo>
                    <a:pt x="91" y="20"/>
                    <a:pt x="69" y="0"/>
                    <a:pt x="43" y="2"/>
                  </a:cubicBezTo>
                  <a:close/>
                  <a:moveTo>
                    <a:pt x="72" y="48"/>
                  </a:moveTo>
                  <a:cubicBezTo>
                    <a:pt x="71" y="63"/>
                    <a:pt x="58" y="74"/>
                    <a:pt x="43" y="72"/>
                  </a:cubicBezTo>
                  <a:cubicBezTo>
                    <a:pt x="32" y="71"/>
                    <a:pt x="22" y="61"/>
                    <a:pt x="21" y="50"/>
                  </a:cubicBezTo>
                  <a:cubicBezTo>
                    <a:pt x="19" y="34"/>
                    <a:pt x="31" y="21"/>
                    <a:pt x="46" y="21"/>
                  </a:cubicBezTo>
                  <a:cubicBezTo>
                    <a:pt x="60" y="21"/>
                    <a:pt x="71" y="32"/>
                    <a:pt x="72" y="45"/>
                  </a:cubicBezTo>
                  <a:lnTo>
                    <a:pt x="72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6"/>
            <p:cNvSpPr>
              <a:spLocks noEditPoints="1"/>
            </p:cNvSpPr>
            <p:nvPr userDrawn="1"/>
          </p:nvSpPr>
          <p:spPr bwMode="auto">
            <a:xfrm>
              <a:off x="10849241" y="6236077"/>
              <a:ext cx="334963" cy="339725"/>
            </a:xfrm>
            <a:custGeom>
              <a:avLst/>
              <a:gdLst>
                <a:gd name="T0" fmla="*/ 44 w 89"/>
                <a:gd name="T1" fmla="*/ 1 h 90"/>
                <a:gd name="T2" fmla="*/ 0 w 89"/>
                <a:gd name="T3" fmla="*/ 46 h 90"/>
                <a:gd name="T4" fmla="*/ 45 w 89"/>
                <a:gd name="T5" fmla="*/ 90 h 90"/>
                <a:gd name="T6" fmla="*/ 86 w 89"/>
                <a:gd name="T7" fmla="*/ 63 h 90"/>
                <a:gd name="T8" fmla="*/ 69 w 89"/>
                <a:gd name="T9" fmla="*/ 58 h 90"/>
                <a:gd name="T10" fmla="*/ 50 w 89"/>
                <a:gd name="T11" fmla="*/ 72 h 90"/>
                <a:gd name="T12" fmla="*/ 22 w 89"/>
                <a:gd name="T13" fmla="*/ 59 h 90"/>
                <a:gd name="T14" fmla="*/ 89 w 89"/>
                <a:gd name="T15" fmla="*/ 41 h 90"/>
                <a:gd name="T16" fmla="*/ 44 w 89"/>
                <a:gd name="T17" fmla="*/ 1 h 90"/>
                <a:gd name="T18" fmla="*/ 19 w 89"/>
                <a:gd name="T19" fmla="*/ 44 h 90"/>
                <a:gd name="T20" fmla="*/ 36 w 89"/>
                <a:gd name="T21" fmla="*/ 19 h 90"/>
                <a:gd name="T22" fmla="*/ 67 w 89"/>
                <a:gd name="T23" fmla="*/ 31 h 90"/>
                <a:gd name="T24" fmla="*/ 19 w 89"/>
                <a:gd name="T25" fmla="*/ 4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9" h="90">
                  <a:moveTo>
                    <a:pt x="44" y="1"/>
                  </a:moveTo>
                  <a:cubicBezTo>
                    <a:pt x="20" y="2"/>
                    <a:pt x="0" y="20"/>
                    <a:pt x="0" y="46"/>
                  </a:cubicBezTo>
                  <a:cubicBezTo>
                    <a:pt x="0" y="70"/>
                    <a:pt x="20" y="90"/>
                    <a:pt x="45" y="90"/>
                  </a:cubicBezTo>
                  <a:cubicBezTo>
                    <a:pt x="62" y="90"/>
                    <a:pt x="79" y="80"/>
                    <a:pt x="86" y="63"/>
                  </a:cubicBezTo>
                  <a:cubicBezTo>
                    <a:pt x="69" y="58"/>
                    <a:pt x="69" y="58"/>
                    <a:pt x="69" y="58"/>
                  </a:cubicBezTo>
                  <a:cubicBezTo>
                    <a:pt x="66" y="65"/>
                    <a:pt x="58" y="71"/>
                    <a:pt x="50" y="72"/>
                  </a:cubicBezTo>
                  <a:cubicBezTo>
                    <a:pt x="38" y="75"/>
                    <a:pt x="26" y="67"/>
                    <a:pt x="22" y="59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7" y="24"/>
                    <a:pt x="72" y="0"/>
                    <a:pt x="44" y="1"/>
                  </a:cubicBezTo>
                  <a:close/>
                  <a:moveTo>
                    <a:pt x="19" y="44"/>
                  </a:moveTo>
                  <a:cubicBezTo>
                    <a:pt x="19" y="34"/>
                    <a:pt x="24" y="24"/>
                    <a:pt x="36" y="19"/>
                  </a:cubicBezTo>
                  <a:cubicBezTo>
                    <a:pt x="50" y="14"/>
                    <a:pt x="62" y="21"/>
                    <a:pt x="67" y="31"/>
                  </a:cubicBezTo>
                  <a:lnTo>
                    <a:pt x="19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7"/>
            <p:cNvSpPr>
              <a:spLocks/>
            </p:cNvSpPr>
            <p:nvPr userDrawn="1"/>
          </p:nvSpPr>
          <p:spPr bwMode="auto">
            <a:xfrm>
              <a:off x="10292028" y="6239252"/>
              <a:ext cx="166688" cy="333375"/>
            </a:xfrm>
            <a:custGeom>
              <a:avLst/>
              <a:gdLst>
                <a:gd name="T0" fmla="*/ 44 w 44"/>
                <a:gd name="T1" fmla="*/ 18 h 88"/>
                <a:gd name="T2" fmla="*/ 44 w 44"/>
                <a:gd name="T3" fmla="*/ 0 h 88"/>
                <a:gd name="T4" fmla="*/ 19 w 44"/>
                <a:gd name="T5" fmla="*/ 13 h 88"/>
                <a:gd name="T6" fmla="*/ 19 w 44"/>
                <a:gd name="T7" fmla="*/ 3 h 88"/>
                <a:gd name="T8" fmla="*/ 0 w 44"/>
                <a:gd name="T9" fmla="*/ 3 h 88"/>
                <a:gd name="T10" fmla="*/ 0 w 44"/>
                <a:gd name="T11" fmla="*/ 44 h 88"/>
                <a:gd name="T12" fmla="*/ 0 w 44"/>
                <a:gd name="T13" fmla="*/ 88 h 88"/>
                <a:gd name="T14" fmla="*/ 20 w 44"/>
                <a:gd name="T15" fmla="*/ 88 h 88"/>
                <a:gd name="T16" fmla="*/ 20 w 44"/>
                <a:gd name="T17" fmla="*/ 46 h 88"/>
                <a:gd name="T18" fmla="*/ 44 w 44"/>
                <a:gd name="T19" fmla="*/ 1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88">
                  <a:moveTo>
                    <a:pt x="44" y="18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28" y="0"/>
                    <a:pt x="22" y="8"/>
                    <a:pt x="19" y="1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20" y="88"/>
                    <a:pt x="20" y="88"/>
                    <a:pt x="20" y="88"/>
                  </a:cubicBezTo>
                  <a:cubicBezTo>
                    <a:pt x="20" y="62"/>
                    <a:pt x="20" y="62"/>
                    <a:pt x="20" y="46"/>
                  </a:cubicBezTo>
                  <a:cubicBezTo>
                    <a:pt x="20" y="26"/>
                    <a:pt x="31" y="19"/>
                    <a:pt x="44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8"/>
            <p:cNvSpPr>
              <a:spLocks/>
            </p:cNvSpPr>
            <p:nvPr userDrawn="1"/>
          </p:nvSpPr>
          <p:spPr bwMode="auto">
            <a:xfrm>
              <a:off x="9501453" y="6182102"/>
              <a:ext cx="369888" cy="390525"/>
            </a:xfrm>
            <a:custGeom>
              <a:avLst/>
              <a:gdLst>
                <a:gd name="T0" fmla="*/ 185 w 233"/>
                <a:gd name="T1" fmla="*/ 165 h 246"/>
                <a:gd name="T2" fmla="*/ 48 w 233"/>
                <a:gd name="T3" fmla="*/ 0 h 246"/>
                <a:gd name="T4" fmla="*/ 0 w 233"/>
                <a:gd name="T5" fmla="*/ 0 h 246"/>
                <a:gd name="T6" fmla="*/ 0 w 233"/>
                <a:gd name="T7" fmla="*/ 246 h 246"/>
                <a:gd name="T8" fmla="*/ 50 w 233"/>
                <a:gd name="T9" fmla="*/ 246 h 246"/>
                <a:gd name="T10" fmla="*/ 50 w 233"/>
                <a:gd name="T11" fmla="*/ 81 h 246"/>
                <a:gd name="T12" fmla="*/ 190 w 233"/>
                <a:gd name="T13" fmla="*/ 246 h 246"/>
                <a:gd name="T14" fmla="*/ 233 w 233"/>
                <a:gd name="T15" fmla="*/ 246 h 246"/>
                <a:gd name="T16" fmla="*/ 233 w 233"/>
                <a:gd name="T17" fmla="*/ 0 h 246"/>
                <a:gd name="T18" fmla="*/ 185 w 233"/>
                <a:gd name="T19" fmla="*/ 0 h 246"/>
                <a:gd name="T20" fmla="*/ 185 w 233"/>
                <a:gd name="T21" fmla="*/ 165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3" h="246">
                  <a:moveTo>
                    <a:pt x="185" y="165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0" y="246"/>
                  </a:lnTo>
                  <a:lnTo>
                    <a:pt x="50" y="246"/>
                  </a:lnTo>
                  <a:lnTo>
                    <a:pt x="50" y="81"/>
                  </a:lnTo>
                  <a:lnTo>
                    <a:pt x="190" y="246"/>
                  </a:lnTo>
                  <a:lnTo>
                    <a:pt x="233" y="246"/>
                  </a:lnTo>
                  <a:lnTo>
                    <a:pt x="233" y="0"/>
                  </a:lnTo>
                  <a:lnTo>
                    <a:pt x="185" y="0"/>
                  </a:lnTo>
                  <a:lnTo>
                    <a:pt x="185" y="1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9"/>
            <p:cNvSpPr>
              <a:spLocks noEditPoints="1"/>
            </p:cNvSpPr>
            <p:nvPr userDrawn="1"/>
          </p:nvSpPr>
          <p:spPr bwMode="auto">
            <a:xfrm>
              <a:off x="10461891" y="6148765"/>
              <a:ext cx="342900" cy="427037"/>
            </a:xfrm>
            <a:custGeom>
              <a:avLst/>
              <a:gdLst>
                <a:gd name="T0" fmla="*/ 91 w 91"/>
                <a:gd name="T1" fmla="*/ 0 h 113"/>
                <a:gd name="T2" fmla="*/ 73 w 91"/>
                <a:gd name="T3" fmla="*/ 0 h 113"/>
                <a:gd name="T4" fmla="*/ 73 w 91"/>
                <a:gd name="T5" fmla="*/ 34 h 113"/>
                <a:gd name="T6" fmla="*/ 43 w 91"/>
                <a:gd name="T7" fmla="*/ 24 h 113"/>
                <a:gd name="T8" fmla="*/ 2 w 91"/>
                <a:gd name="T9" fmla="*/ 66 h 113"/>
                <a:gd name="T10" fmla="*/ 46 w 91"/>
                <a:gd name="T11" fmla="*/ 113 h 113"/>
                <a:gd name="T12" fmla="*/ 74 w 91"/>
                <a:gd name="T13" fmla="*/ 101 h 113"/>
                <a:gd name="T14" fmla="*/ 74 w 91"/>
                <a:gd name="T15" fmla="*/ 112 h 113"/>
                <a:gd name="T16" fmla="*/ 91 w 91"/>
                <a:gd name="T17" fmla="*/ 112 h 113"/>
                <a:gd name="T18" fmla="*/ 91 w 91"/>
                <a:gd name="T19" fmla="*/ 69 h 113"/>
                <a:gd name="T20" fmla="*/ 91 w 91"/>
                <a:gd name="T21" fmla="*/ 69 h 113"/>
                <a:gd name="T22" fmla="*/ 91 w 91"/>
                <a:gd name="T23" fmla="*/ 68 h 113"/>
                <a:gd name="T24" fmla="*/ 91 w 91"/>
                <a:gd name="T25" fmla="*/ 0 h 113"/>
                <a:gd name="T26" fmla="*/ 72 w 91"/>
                <a:gd name="T27" fmla="*/ 70 h 113"/>
                <a:gd name="T28" fmla="*/ 43 w 91"/>
                <a:gd name="T29" fmla="*/ 94 h 113"/>
                <a:gd name="T30" fmla="*/ 21 w 91"/>
                <a:gd name="T31" fmla="*/ 72 h 113"/>
                <a:gd name="T32" fmla="*/ 46 w 91"/>
                <a:gd name="T33" fmla="*/ 43 h 113"/>
                <a:gd name="T34" fmla="*/ 72 w 91"/>
                <a:gd name="T35" fmla="*/ 67 h 113"/>
                <a:gd name="T36" fmla="*/ 72 w 91"/>
                <a:gd name="T37" fmla="*/ 7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1" h="113">
                  <a:moveTo>
                    <a:pt x="91" y="0"/>
                  </a:moveTo>
                  <a:cubicBezTo>
                    <a:pt x="73" y="0"/>
                    <a:pt x="73" y="0"/>
                    <a:pt x="73" y="0"/>
                  </a:cubicBezTo>
                  <a:cubicBezTo>
                    <a:pt x="73" y="34"/>
                    <a:pt x="73" y="34"/>
                    <a:pt x="73" y="34"/>
                  </a:cubicBezTo>
                  <a:cubicBezTo>
                    <a:pt x="68" y="28"/>
                    <a:pt x="55" y="23"/>
                    <a:pt x="43" y="24"/>
                  </a:cubicBezTo>
                  <a:cubicBezTo>
                    <a:pt x="21" y="26"/>
                    <a:pt x="3" y="44"/>
                    <a:pt x="2" y="66"/>
                  </a:cubicBezTo>
                  <a:cubicBezTo>
                    <a:pt x="0" y="92"/>
                    <a:pt x="21" y="113"/>
                    <a:pt x="46" y="113"/>
                  </a:cubicBezTo>
                  <a:cubicBezTo>
                    <a:pt x="56" y="113"/>
                    <a:pt x="69" y="109"/>
                    <a:pt x="74" y="101"/>
                  </a:cubicBezTo>
                  <a:cubicBezTo>
                    <a:pt x="74" y="112"/>
                    <a:pt x="74" y="112"/>
                    <a:pt x="74" y="112"/>
                  </a:cubicBezTo>
                  <a:cubicBezTo>
                    <a:pt x="91" y="112"/>
                    <a:pt x="91" y="112"/>
                    <a:pt x="91" y="112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91" y="68"/>
                    <a:pt x="91" y="68"/>
                    <a:pt x="91" y="68"/>
                  </a:cubicBezTo>
                  <a:lnTo>
                    <a:pt x="91" y="0"/>
                  </a:lnTo>
                  <a:close/>
                  <a:moveTo>
                    <a:pt x="72" y="70"/>
                  </a:moveTo>
                  <a:cubicBezTo>
                    <a:pt x="71" y="85"/>
                    <a:pt x="58" y="96"/>
                    <a:pt x="43" y="94"/>
                  </a:cubicBezTo>
                  <a:cubicBezTo>
                    <a:pt x="32" y="93"/>
                    <a:pt x="22" y="83"/>
                    <a:pt x="21" y="72"/>
                  </a:cubicBezTo>
                  <a:cubicBezTo>
                    <a:pt x="19" y="56"/>
                    <a:pt x="31" y="43"/>
                    <a:pt x="46" y="43"/>
                  </a:cubicBezTo>
                  <a:cubicBezTo>
                    <a:pt x="60" y="43"/>
                    <a:pt x="71" y="54"/>
                    <a:pt x="72" y="67"/>
                  </a:cubicBezTo>
                  <a:lnTo>
                    <a:pt x="72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0"/>
            <p:cNvSpPr>
              <a:spLocks noEditPoints="1"/>
            </p:cNvSpPr>
            <p:nvPr userDrawn="1"/>
          </p:nvSpPr>
          <p:spPr bwMode="auto">
            <a:xfrm>
              <a:off x="9912616" y="6239252"/>
              <a:ext cx="338138" cy="336550"/>
            </a:xfrm>
            <a:custGeom>
              <a:avLst/>
              <a:gdLst>
                <a:gd name="T0" fmla="*/ 45 w 90"/>
                <a:gd name="T1" fmla="*/ 0 h 89"/>
                <a:gd name="T2" fmla="*/ 0 w 90"/>
                <a:gd name="T3" fmla="*/ 45 h 89"/>
                <a:gd name="T4" fmla="*/ 45 w 90"/>
                <a:gd name="T5" fmla="*/ 89 h 89"/>
                <a:gd name="T6" fmla="*/ 90 w 90"/>
                <a:gd name="T7" fmla="*/ 45 h 89"/>
                <a:gd name="T8" fmla="*/ 45 w 90"/>
                <a:gd name="T9" fmla="*/ 0 h 89"/>
                <a:gd name="T10" fmla="*/ 45 w 90"/>
                <a:gd name="T11" fmla="*/ 70 h 89"/>
                <a:gd name="T12" fmla="*/ 19 w 90"/>
                <a:gd name="T13" fmla="*/ 45 h 89"/>
                <a:gd name="T14" fmla="*/ 45 w 90"/>
                <a:gd name="T15" fmla="*/ 19 h 89"/>
                <a:gd name="T16" fmla="*/ 71 w 90"/>
                <a:gd name="T17" fmla="*/ 45 h 89"/>
                <a:gd name="T18" fmla="*/ 45 w 90"/>
                <a:gd name="T19" fmla="*/ 7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9">
                  <a:moveTo>
                    <a:pt x="45" y="0"/>
                  </a:moveTo>
                  <a:cubicBezTo>
                    <a:pt x="20" y="0"/>
                    <a:pt x="0" y="20"/>
                    <a:pt x="0" y="45"/>
                  </a:cubicBezTo>
                  <a:cubicBezTo>
                    <a:pt x="0" y="69"/>
                    <a:pt x="20" y="89"/>
                    <a:pt x="45" y="89"/>
                  </a:cubicBezTo>
                  <a:cubicBezTo>
                    <a:pt x="70" y="89"/>
                    <a:pt x="90" y="69"/>
                    <a:pt x="90" y="45"/>
                  </a:cubicBezTo>
                  <a:cubicBezTo>
                    <a:pt x="90" y="20"/>
                    <a:pt x="70" y="0"/>
                    <a:pt x="45" y="0"/>
                  </a:cubicBezTo>
                  <a:close/>
                  <a:moveTo>
                    <a:pt x="45" y="70"/>
                  </a:moveTo>
                  <a:cubicBezTo>
                    <a:pt x="31" y="70"/>
                    <a:pt x="19" y="59"/>
                    <a:pt x="19" y="45"/>
                  </a:cubicBezTo>
                  <a:cubicBezTo>
                    <a:pt x="19" y="30"/>
                    <a:pt x="31" y="19"/>
                    <a:pt x="45" y="19"/>
                  </a:cubicBezTo>
                  <a:cubicBezTo>
                    <a:pt x="59" y="19"/>
                    <a:pt x="71" y="30"/>
                    <a:pt x="71" y="45"/>
                  </a:cubicBezTo>
                  <a:cubicBezTo>
                    <a:pt x="71" y="59"/>
                    <a:pt x="59" y="70"/>
                    <a:pt x="45" y="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51786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Pulse Patter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41538" y="166246"/>
            <a:ext cx="6864086" cy="2327243"/>
          </a:xfrm>
        </p:spPr>
        <p:txBody>
          <a:bodyPr>
            <a:noAutofit/>
          </a:bodyPr>
          <a:lstStyle>
            <a:lvl1pPr algn="ctr">
              <a:defRPr sz="3000">
                <a:solidFill>
                  <a:srgbClr val="FBD9CA"/>
                </a:solidFill>
              </a:defRPr>
            </a:lvl1pPr>
          </a:lstStyle>
          <a:p>
            <a:r>
              <a:rPr lang="en-GB"/>
              <a:t>Click and type quote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14BCCD3-0010-4FBA-B965-2126ADC3193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2641203" y="2709241"/>
            <a:ext cx="6864086" cy="5400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b="1">
                <a:solidFill>
                  <a:schemeClr val="bg1"/>
                </a:solidFill>
              </a:defRPr>
            </a:lvl1pPr>
            <a:lvl2pPr marL="257191" indent="0">
              <a:buFontTx/>
              <a:buNone/>
              <a:defRPr b="1">
                <a:solidFill>
                  <a:schemeClr val="accent4"/>
                </a:solidFill>
              </a:defRPr>
            </a:lvl2pPr>
            <a:lvl3pPr marL="514382" indent="0">
              <a:buFontTx/>
              <a:buNone/>
              <a:defRPr b="1">
                <a:solidFill>
                  <a:schemeClr val="accent4"/>
                </a:solidFill>
              </a:defRPr>
            </a:lvl3pPr>
            <a:lvl4pPr marL="771574" indent="0">
              <a:buFontTx/>
              <a:buNone/>
              <a:defRPr b="1">
                <a:solidFill>
                  <a:schemeClr val="accent4"/>
                </a:solidFill>
              </a:defRPr>
            </a:lvl4pPr>
            <a:lvl5pPr marL="1028765" indent="0">
              <a:buFontTx/>
              <a:buNone/>
              <a:defRPr b="1"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/>
              <a:t>Name</a:t>
            </a:r>
            <a:endParaRPr lang="en-GB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48000" y="6318000"/>
            <a:ext cx="108936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Pulse"/>
          <p:cNvGrpSpPr/>
          <p:nvPr userDrawn="1"/>
        </p:nvGrpSpPr>
        <p:grpSpPr>
          <a:xfrm>
            <a:off x="0" y="3348038"/>
            <a:ext cx="12204700" cy="2643187"/>
            <a:chOff x="0" y="3348038"/>
            <a:chExt cx="12204700" cy="2643187"/>
          </a:xfrm>
          <a:solidFill>
            <a:srgbClr val="0000FF"/>
          </a:solidFill>
        </p:grpSpPr>
        <p:sp>
          <p:nvSpPr>
            <p:cNvPr id="45" name="Freeform 5"/>
            <p:cNvSpPr>
              <a:spLocks/>
            </p:cNvSpPr>
            <p:nvPr userDrawn="1"/>
          </p:nvSpPr>
          <p:spPr bwMode="auto">
            <a:xfrm>
              <a:off x="1906588" y="4092575"/>
              <a:ext cx="323850" cy="812800"/>
            </a:xfrm>
            <a:custGeom>
              <a:avLst/>
              <a:gdLst>
                <a:gd name="T0" fmla="*/ 51 w 102"/>
                <a:gd name="T1" fmla="*/ 255 h 255"/>
                <a:gd name="T2" fmla="*/ 51 w 102"/>
                <a:gd name="T3" fmla="*/ 255 h 255"/>
                <a:gd name="T4" fmla="*/ 0 w 102"/>
                <a:gd name="T5" fmla="*/ 204 h 255"/>
                <a:gd name="T6" fmla="*/ 0 w 102"/>
                <a:gd name="T7" fmla="*/ 51 h 255"/>
                <a:gd name="T8" fmla="*/ 51 w 102"/>
                <a:gd name="T9" fmla="*/ 0 h 255"/>
                <a:gd name="T10" fmla="*/ 102 w 102"/>
                <a:gd name="T11" fmla="*/ 51 h 255"/>
                <a:gd name="T12" fmla="*/ 102 w 102"/>
                <a:gd name="T13" fmla="*/ 204 h 255"/>
                <a:gd name="T14" fmla="*/ 51 w 102"/>
                <a:gd name="T15" fmla="*/ 255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2" h="255">
                  <a:moveTo>
                    <a:pt x="51" y="255"/>
                  </a:moveTo>
                  <a:cubicBezTo>
                    <a:pt x="51" y="255"/>
                    <a:pt x="51" y="255"/>
                    <a:pt x="51" y="255"/>
                  </a:cubicBezTo>
                  <a:cubicBezTo>
                    <a:pt x="23" y="255"/>
                    <a:pt x="0" y="232"/>
                    <a:pt x="0" y="204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23"/>
                    <a:pt x="23" y="0"/>
                    <a:pt x="51" y="0"/>
                  </a:cubicBezTo>
                  <a:cubicBezTo>
                    <a:pt x="79" y="0"/>
                    <a:pt x="102" y="23"/>
                    <a:pt x="102" y="51"/>
                  </a:cubicBezTo>
                  <a:cubicBezTo>
                    <a:pt x="102" y="204"/>
                    <a:pt x="102" y="204"/>
                    <a:pt x="102" y="204"/>
                  </a:cubicBezTo>
                  <a:cubicBezTo>
                    <a:pt x="102" y="232"/>
                    <a:pt x="79" y="255"/>
                    <a:pt x="51" y="2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6" name="Freeform 6"/>
            <p:cNvSpPr>
              <a:spLocks/>
            </p:cNvSpPr>
            <p:nvPr userDrawn="1"/>
          </p:nvSpPr>
          <p:spPr bwMode="auto">
            <a:xfrm>
              <a:off x="3979863" y="4564063"/>
              <a:ext cx="193675" cy="325438"/>
            </a:xfrm>
            <a:custGeom>
              <a:avLst/>
              <a:gdLst>
                <a:gd name="T0" fmla="*/ 30 w 61"/>
                <a:gd name="T1" fmla="*/ 102 h 102"/>
                <a:gd name="T2" fmla="*/ 30 w 61"/>
                <a:gd name="T3" fmla="*/ 102 h 102"/>
                <a:gd name="T4" fmla="*/ 0 w 61"/>
                <a:gd name="T5" fmla="*/ 71 h 102"/>
                <a:gd name="T6" fmla="*/ 0 w 61"/>
                <a:gd name="T7" fmla="*/ 30 h 102"/>
                <a:gd name="T8" fmla="*/ 30 w 61"/>
                <a:gd name="T9" fmla="*/ 0 h 102"/>
                <a:gd name="T10" fmla="*/ 61 w 61"/>
                <a:gd name="T11" fmla="*/ 30 h 102"/>
                <a:gd name="T12" fmla="*/ 61 w 61"/>
                <a:gd name="T13" fmla="*/ 71 h 102"/>
                <a:gd name="T14" fmla="*/ 30 w 61"/>
                <a:gd name="T15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102">
                  <a:moveTo>
                    <a:pt x="30" y="102"/>
                  </a:moveTo>
                  <a:cubicBezTo>
                    <a:pt x="30" y="102"/>
                    <a:pt x="30" y="102"/>
                    <a:pt x="30" y="102"/>
                  </a:cubicBezTo>
                  <a:cubicBezTo>
                    <a:pt x="13" y="102"/>
                    <a:pt x="0" y="88"/>
                    <a:pt x="0" y="71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4"/>
                    <a:pt x="13" y="0"/>
                    <a:pt x="30" y="0"/>
                  </a:cubicBezTo>
                  <a:cubicBezTo>
                    <a:pt x="47" y="0"/>
                    <a:pt x="61" y="14"/>
                    <a:pt x="61" y="30"/>
                  </a:cubicBezTo>
                  <a:cubicBezTo>
                    <a:pt x="61" y="71"/>
                    <a:pt x="61" y="71"/>
                    <a:pt x="61" y="71"/>
                  </a:cubicBezTo>
                  <a:cubicBezTo>
                    <a:pt x="61" y="88"/>
                    <a:pt x="47" y="102"/>
                    <a:pt x="30" y="10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7" name="Freeform 7"/>
            <p:cNvSpPr>
              <a:spLocks/>
            </p:cNvSpPr>
            <p:nvPr userDrawn="1"/>
          </p:nvSpPr>
          <p:spPr bwMode="auto">
            <a:xfrm>
              <a:off x="1585913" y="4564063"/>
              <a:ext cx="193675" cy="325438"/>
            </a:xfrm>
            <a:custGeom>
              <a:avLst/>
              <a:gdLst>
                <a:gd name="T0" fmla="*/ 30 w 61"/>
                <a:gd name="T1" fmla="*/ 102 h 102"/>
                <a:gd name="T2" fmla="*/ 30 w 61"/>
                <a:gd name="T3" fmla="*/ 102 h 102"/>
                <a:gd name="T4" fmla="*/ 0 w 61"/>
                <a:gd name="T5" fmla="*/ 71 h 102"/>
                <a:gd name="T6" fmla="*/ 0 w 61"/>
                <a:gd name="T7" fmla="*/ 30 h 102"/>
                <a:gd name="T8" fmla="*/ 30 w 61"/>
                <a:gd name="T9" fmla="*/ 0 h 102"/>
                <a:gd name="T10" fmla="*/ 61 w 61"/>
                <a:gd name="T11" fmla="*/ 30 h 102"/>
                <a:gd name="T12" fmla="*/ 61 w 61"/>
                <a:gd name="T13" fmla="*/ 71 h 102"/>
                <a:gd name="T14" fmla="*/ 30 w 61"/>
                <a:gd name="T15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102">
                  <a:moveTo>
                    <a:pt x="30" y="102"/>
                  </a:moveTo>
                  <a:cubicBezTo>
                    <a:pt x="30" y="102"/>
                    <a:pt x="30" y="102"/>
                    <a:pt x="30" y="102"/>
                  </a:cubicBezTo>
                  <a:cubicBezTo>
                    <a:pt x="13" y="102"/>
                    <a:pt x="0" y="88"/>
                    <a:pt x="0" y="71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4"/>
                    <a:pt x="13" y="0"/>
                    <a:pt x="30" y="0"/>
                  </a:cubicBezTo>
                  <a:cubicBezTo>
                    <a:pt x="47" y="0"/>
                    <a:pt x="61" y="14"/>
                    <a:pt x="61" y="30"/>
                  </a:cubicBezTo>
                  <a:cubicBezTo>
                    <a:pt x="61" y="71"/>
                    <a:pt x="61" y="71"/>
                    <a:pt x="61" y="71"/>
                  </a:cubicBezTo>
                  <a:cubicBezTo>
                    <a:pt x="61" y="88"/>
                    <a:pt x="47" y="102"/>
                    <a:pt x="30" y="10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8" name="Freeform 8"/>
            <p:cNvSpPr>
              <a:spLocks/>
            </p:cNvSpPr>
            <p:nvPr userDrawn="1"/>
          </p:nvSpPr>
          <p:spPr bwMode="auto">
            <a:xfrm>
              <a:off x="3524250" y="4548188"/>
              <a:ext cx="325438" cy="809625"/>
            </a:xfrm>
            <a:custGeom>
              <a:avLst/>
              <a:gdLst>
                <a:gd name="T0" fmla="*/ 51 w 102"/>
                <a:gd name="T1" fmla="*/ 254 h 254"/>
                <a:gd name="T2" fmla="*/ 51 w 102"/>
                <a:gd name="T3" fmla="*/ 254 h 254"/>
                <a:gd name="T4" fmla="*/ 0 w 102"/>
                <a:gd name="T5" fmla="*/ 203 h 254"/>
                <a:gd name="T6" fmla="*/ 0 w 102"/>
                <a:gd name="T7" fmla="*/ 51 h 254"/>
                <a:gd name="T8" fmla="*/ 51 w 102"/>
                <a:gd name="T9" fmla="*/ 0 h 254"/>
                <a:gd name="T10" fmla="*/ 102 w 102"/>
                <a:gd name="T11" fmla="*/ 51 h 254"/>
                <a:gd name="T12" fmla="*/ 102 w 102"/>
                <a:gd name="T13" fmla="*/ 203 h 254"/>
                <a:gd name="T14" fmla="*/ 51 w 102"/>
                <a:gd name="T15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2" h="254">
                  <a:moveTo>
                    <a:pt x="51" y="254"/>
                  </a:moveTo>
                  <a:cubicBezTo>
                    <a:pt x="51" y="254"/>
                    <a:pt x="51" y="254"/>
                    <a:pt x="51" y="254"/>
                  </a:cubicBezTo>
                  <a:cubicBezTo>
                    <a:pt x="23" y="254"/>
                    <a:pt x="0" y="232"/>
                    <a:pt x="0" y="203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23"/>
                    <a:pt x="23" y="0"/>
                    <a:pt x="51" y="0"/>
                  </a:cubicBezTo>
                  <a:cubicBezTo>
                    <a:pt x="79" y="0"/>
                    <a:pt x="102" y="23"/>
                    <a:pt x="102" y="51"/>
                  </a:cubicBezTo>
                  <a:cubicBezTo>
                    <a:pt x="102" y="203"/>
                    <a:pt x="102" y="203"/>
                    <a:pt x="102" y="203"/>
                  </a:cubicBezTo>
                  <a:cubicBezTo>
                    <a:pt x="102" y="232"/>
                    <a:pt x="79" y="254"/>
                    <a:pt x="51" y="25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9" name="Freeform 9"/>
            <p:cNvSpPr>
              <a:spLocks/>
            </p:cNvSpPr>
            <p:nvPr userDrawn="1"/>
          </p:nvSpPr>
          <p:spPr bwMode="auto">
            <a:xfrm>
              <a:off x="2393950" y="3462338"/>
              <a:ext cx="403225" cy="1814513"/>
            </a:xfrm>
            <a:custGeom>
              <a:avLst/>
              <a:gdLst>
                <a:gd name="T0" fmla="*/ 64 w 127"/>
                <a:gd name="T1" fmla="*/ 570 h 570"/>
                <a:gd name="T2" fmla="*/ 64 w 127"/>
                <a:gd name="T3" fmla="*/ 570 h 570"/>
                <a:gd name="T4" fmla="*/ 0 w 127"/>
                <a:gd name="T5" fmla="*/ 506 h 570"/>
                <a:gd name="T6" fmla="*/ 0 w 127"/>
                <a:gd name="T7" fmla="*/ 64 h 570"/>
                <a:gd name="T8" fmla="*/ 64 w 127"/>
                <a:gd name="T9" fmla="*/ 0 h 570"/>
                <a:gd name="T10" fmla="*/ 127 w 127"/>
                <a:gd name="T11" fmla="*/ 64 h 570"/>
                <a:gd name="T12" fmla="*/ 127 w 127"/>
                <a:gd name="T13" fmla="*/ 506 h 570"/>
                <a:gd name="T14" fmla="*/ 64 w 127"/>
                <a:gd name="T15" fmla="*/ 570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7" h="570">
                  <a:moveTo>
                    <a:pt x="64" y="570"/>
                  </a:moveTo>
                  <a:cubicBezTo>
                    <a:pt x="64" y="570"/>
                    <a:pt x="64" y="570"/>
                    <a:pt x="64" y="570"/>
                  </a:cubicBezTo>
                  <a:cubicBezTo>
                    <a:pt x="29" y="570"/>
                    <a:pt x="0" y="541"/>
                    <a:pt x="0" y="506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29"/>
                    <a:pt x="29" y="0"/>
                    <a:pt x="64" y="0"/>
                  </a:cubicBezTo>
                  <a:cubicBezTo>
                    <a:pt x="99" y="0"/>
                    <a:pt x="127" y="29"/>
                    <a:pt x="127" y="64"/>
                  </a:cubicBezTo>
                  <a:cubicBezTo>
                    <a:pt x="127" y="506"/>
                    <a:pt x="127" y="506"/>
                    <a:pt x="127" y="506"/>
                  </a:cubicBezTo>
                  <a:cubicBezTo>
                    <a:pt x="127" y="541"/>
                    <a:pt x="99" y="570"/>
                    <a:pt x="64" y="5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0" name="Freeform 10"/>
            <p:cNvSpPr>
              <a:spLocks/>
            </p:cNvSpPr>
            <p:nvPr userDrawn="1"/>
          </p:nvSpPr>
          <p:spPr bwMode="auto">
            <a:xfrm>
              <a:off x="311150" y="3462338"/>
              <a:ext cx="406400" cy="1814513"/>
            </a:xfrm>
            <a:custGeom>
              <a:avLst/>
              <a:gdLst>
                <a:gd name="T0" fmla="*/ 64 w 128"/>
                <a:gd name="T1" fmla="*/ 570 h 570"/>
                <a:gd name="T2" fmla="*/ 64 w 128"/>
                <a:gd name="T3" fmla="*/ 570 h 570"/>
                <a:gd name="T4" fmla="*/ 0 w 128"/>
                <a:gd name="T5" fmla="*/ 506 h 570"/>
                <a:gd name="T6" fmla="*/ 0 w 128"/>
                <a:gd name="T7" fmla="*/ 64 h 570"/>
                <a:gd name="T8" fmla="*/ 64 w 128"/>
                <a:gd name="T9" fmla="*/ 0 h 570"/>
                <a:gd name="T10" fmla="*/ 128 w 128"/>
                <a:gd name="T11" fmla="*/ 64 h 570"/>
                <a:gd name="T12" fmla="*/ 128 w 128"/>
                <a:gd name="T13" fmla="*/ 506 h 570"/>
                <a:gd name="T14" fmla="*/ 64 w 128"/>
                <a:gd name="T15" fmla="*/ 570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8" h="570">
                  <a:moveTo>
                    <a:pt x="64" y="570"/>
                  </a:moveTo>
                  <a:cubicBezTo>
                    <a:pt x="64" y="570"/>
                    <a:pt x="64" y="570"/>
                    <a:pt x="64" y="570"/>
                  </a:cubicBezTo>
                  <a:cubicBezTo>
                    <a:pt x="29" y="570"/>
                    <a:pt x="0" y="541"/>
                    <a:pt x="0" y="506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29"/>
                    <a:pt x="29" y="0"/>
                    <a:pt x="64" y="0"/>
                  </a:cubicBezTo>
                  <a:cubicBezTo>
                    <a:pt x="99" y="0"/>
                    <a:pt x="128" y="29"/>
                    <a:pt x="128" y="64"/>
                  </a:cubicBezTo>
                  <a:cubicBezTo>
                    <a:pt x="128" y="506"/>
                    <a:pt x="128" y="506"/>
                    <a:pt x="128" y="506"/>
                  </a:cubicBezTo>
                  <a:cubicBezTo>
                    <a:pt x="128" y="541"/>
                    <a:pt x="99" y="570"/>
                    <a:pt x="64" y="5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1" name="Freeform 11"/>
            <p:cNvSpPr>
              <a:spLocks/>
            </p:cNvSpPr>
            <p:nvPr userDrawn="1"/>
          </p:nvSpPr>
          <p:spPr bwMode="auto">
            <a:xfrm>
              <a:off x="2959100" y="4175125"/>
              <a:ext cx="403225" cy="1816100"/>
            </a:xfrm>
            <a:custGeom>
              <a:avLst/>
              <a:gdLst>
                <a:gd name="T0" fmla="*/ 64 w 127"/>
                <a:gd name="T1" fmla="*/ 570 h 570"/>
                <a:gd name="T2" fmla="*/ 64 w 127"/>
                <a:gd name="T3" fmla="*/ 570 h 570"/>
                <a:gd name="T4" fmla="*/ 0 w 127"/>
                <a:gd name="T5" fmla="*/ 506 h 570"/>
                <a:gd name="T6" fmla="*/ 0 w 127"/>
                <a:gd name="T7" fmla="*/ 64 h 570"/>
                <a:gd name="T8" fmla="*/ 64 w 127"/>
                <a:gd name="T9" fmla="*/ 0 h 570"/>
                <a:gd name="T10" fmla="*/ 127 w 127"/>
                <a:gd name="T11" fmla="*/ 64 h 570"/>
                <a:gd name="T12" fmla="*/ 127 w 127"/>
                <a:gd name="T13" fmla="*/ 506 h 570"/>
                <a:gd name="T14" fmla="*/ 64 w 127"/>
                <a:gd name="T15" fmla="*/ 570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7" h="570">
                  <a:moveTo>
                    <a:pt x="64" y="570"/>
                  </a:moveTo>
                  <a:cubicBezTo>
                    <a:pt x="64" y="570"/>
                    <a:pt x="64" y="570"/>
                    <a:pt x="64" y="570"/>
                  </a:cubicBezTo>
                  <a:cubicBezTo>
                    <a:pt x="29" y="570"/>
                    <a:pt x="0" y="541"/>
                    <a:pt x="0" y="506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28"/>
                    <a:pt x="29" y="0"/>
                    <a:pt x="64" y="0"/>
                  </a:cubicBezTo>
                  <a:cubicBezTo>
                    <a:pt x="99" y="0"/>
                    <a:pt x="127" y="28"/>
                    <a:pt x="127" y="64"/>
                  </a:cubicBezTo>
                  <a:cubicBezTo>
                    <a:pt x="127" y="506"/>
                    <a:pt x="127" y="506"/>
                    <a:pt x="127" y="506"/>
                  </a:cubicBezTo>
                  <a:cubicBezTo>
                    <a:pt x="127" y="541"/>
                    <a:pt x="99" y="570"/>
                    <a:pt x="64" y="5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2" name="Freeform 12"/>
            <p:cNvSpPr>
              <a:spLocks noEditPoints="1"/>
            </p:cNvSpPr>
            <p:nvPr userDrawn="1"/>
          </p:nvSpPr>
          <p:spPr bwMode="auto">
            <a:xfrm>
              <a:off x="1131888" y="4548188"/>
              <a:ext cx="323850" cy="809625"/>
            </a:xfrm>
            <a:custGeom>
              <a:avLst/>
              <a:gdLst>
                <a:gd name="T0" fmla="*/ 51 w 102"/>
                <a:gd name="T1" fmla="*/ 10 h 254"/>
                <a:gd name="T2" fmla="*/ 92 w 102"/>
                <a:gd name="T3" fmla="*/ 51 h 254"/>
                <a:gd name="T4" fmla="*/ 92 w 102"/>
                <a:gd name="T5" fmla="*/ 203 h 254"/>
                <a:gd name="T6" fmla="*/ 51 w 102"/>
                <a:gd name="T7" fmla="*/ 244 h 254"/>
                <a:gd name="T8" fmla="*/ 10 w 102"/>
                <a:gd name="T9" fmla="*/ 203 h 254"/>
                <a:gd name="T10" fmla="*/ 10 w 102"/>
                <a:gd name="T11" fmla="*/ 51 h 254"/>
                <a:gd name="T12" fmla="*/ 51 w 102"/>
                <a:gd name="T13" fmla="*/ 10 h 254"/>
                <a:gd name="T14" fmla="*/ 51 w 102"/>
                <a:gd name="T15" fmla="*/ 0 h 254"/>
                <a:gd name="T16" fmla="*/ 0 w 102"/>
                <a:gd name="T17" fmla="*/ 51 h 254"/>
                <a:gd name="T18" fmla="*/ 0 w 102"/>
                <a:gd name="T19" fmla="*/ 203 h 254"/>
                <a:gd name="T20" fmla="*/ 51 w 102"/>
                <a:gd name="T21" fmla="*/ 254 h 254"/>
                <a:gd name="T22" fmla="*/ 102 w 102"/>
                <a:gd name="T23" fmla="*/ 203 h 254"/>
                <a:gd name="T24" fmla="*/ 102 w 102"/>
                <a:gd name="T25" fmla="*/ 51 h 254"/>
                <a:gd name="T26" fmla="*/ 51 w 102"/>
                <a:gd name="T27" fmla="*/ 0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2" h="254">
                  <a:moveTo>
                    <a:pt x="51" y="10"/>
                  </a:moveTo>
                  <a:cubicBezTo>
                    <a:pt x="74" y="10"/>
                    <a:pt x="92" y="28"/>
                    <a:pt x="92" y="51"/>
                  </a:cubicBezTo>
                  <a:cubicBezTo>
                    <a:pt x="92" y="203"/>
                    <a:pt x="92" y="203"/>
                    <a:pt x="92" y="203"/>
                  </a:cubicBezTo>
                  <a:cubicBezTo>
                    <a:pt x="92" y="226"/>
                    <a:pt x="74" y="244"/>
                    <a:pt x="51" y="244"/>
                  </a:cubicBezTo>
                  <a:cubicBezTo>
                    <a:pt x="29" y="244"/>
                    <a:pt x="10" y="226"/>
                    <a:pt x="10" y="203"/>
                  </a:cubicBezTo>
                  <a:cubicBezTo>
                    <a:pt x="10" y="51"/>
                    <a:pt x="10" y="51"/>
                    <a:pt x="10" y="51"/>
                  </a:cubicBezTo>
                  <a:cubicBezTo>
                    <a:pt x="10" y="28"/>
                    <a:pt x="29" y="10"/>
                    <a:pt x="51" y="10"/>
                  </a:cubicBezTo>
                  <a:moveTo>
                    <a:pt x="51" y="0"/>
                  </a:moveTo>
                  <a:cubicBezTo>
                    <a:pt x="23" y="0"/>
                    <a:pt x="0" y="23"/>
                    <a:pt x="0" y="51"/>
                  </a:cubicBezTo>
                  <a:cubicBezTo>
                    <a:pt x="0" y="203"/>
                    <a:pt x="0" y="203"/>
                    <a:pt x="0" y="203"/>
                  </a:cubicBezTo>
                  <a:cubicBezTo>
                    <a:pt x="0" y="232"/>
                    <a:pt x="23" y="254"/>
                    <a:pt x="51" y="254"/>
                  </a:cubicBezTo>
                  <a:cubicBezTo>
                    <a:pt x="79" y="254"/>
                    <a:pt x="102" y="232"/>
                    <a:pt x="102" y="203"/>
                  </a:cubicBezTo>
                  <a:cubicBezTo>
                    <a:pt x="102" y="51"/>
                    <a:pt x="102" y="51"/>
                    <a:pt x="102" y="51"/>
                  </a:cubicBezTo>
                  <a:cubicBezTo>
                    <a:pt x="102" y="23"/>
                    <a:pt x="79" y="0"/>
                    <a:pt x="5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3" name="Freeform 13"/>
            <p:cNvSpPr>
              <a:spLocks noEditPoints="1"/>
            </p:cNvSpPr>
            <p:nvPr userDrawn="1"/>
          </p:nvSpPr>
          <p:spPr bwMode="auto">
            <a:xfrm>
              <a:off x="565150" y="4175125"/>
              <a:ext cx="404813" cy="1816100"/>
            </a:xfrm>
            <a:custGeom>
              <a:avLst/>
              <a:gdLst>
                <a:gd name="T0" fmla="*/ 64 w 127"/>
                <a:gd name="T1" fmla="*/ 10 h 570"/>
                <a:gd name="T2" fmla="*/ 117 w 127"/>
                <a:gd name="T3" fmla="*/ 64 h 570"/>
                <a:gd name="T4" fmla="*/ 117 w 127"/>
                <a:gd name="T5" fmla="*/ 506 h 570"/>
                <a:gd name="T6" fmla="*/ 64 w 127"/>
                <a:gd name="T7" fmla="*/ 560 h 570"/>
                <a:gd name="T8" fmla="*/ 10 w 127"/>
                <a:gd name="T9" fmla="*/ 506 h 570"/>
                <a:gd name="T10" fmla="*/ 10 w 127"/>
                <a:gd name="T11" fmla="*/ 64 h 570"/>
                <a:gd name="T12" fmla="*/ 64 w 127"/>
                <a:gd name="T13" fmla="*/ 10 h 570"/>
                <a:gd name="T14" fmla="*/ 64 w 127"/>
                <a:gd name="T15" fmla="*/ 0 h 570"/>
                <a:gd name="T16" fmla="*/ 0 w 127"/>
                <a:gd name="T17" fmla="*/ 64 h 570"/>
                <a:gd name="T18" fmla="*/ 0 w 127"/>
                <a:gd name="T19" fmla="*/ 506 h 570"/>
                <a:gd name="T20" fmla="*/ 64 w 127"/>
                <a:gd name="T21" fmla="*/ 570 h 570"/>
                <a:gd name="T22" fmla="*/ 127 w 127"/>
                <a:gd name="T23" fmla="*/ 506 h 570"/>
                <a:gd name="T24" fmla="*/ 127 w 127"/>
                <a:gd name="T25" fmla="*/ 64 h 570"/>
                <a:gd name="T26" fmla="*/ 64 w 127"/>
                <a:gd name="T27" fmla="*/ 0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7" h="570">
                  <a:moveTo>
                    <a:pt x="64" y="10"/>
                  </a:moveTo>
                  <a:cubicBezTo>
                    <a:pt x="93" y="10"/>
                    <a:pt x="117" y="34"/>
                    <a:pt x="117" y="64"/>
                  </a:cubicBezTo>
                  <a:cubicBezTo>
                    <a:pt x="117" y="506"/>
                    <a:pt x="117" y="506"/>
                    <a:pt x="117" y="506"/>
                  </a:cubicBezTo>
                  <a:cubicBezTo>
                    <a:pt x="117" y="536"/>
                    <a:pt x="93" y="560"/>
                    <a:pt x="64" y="560"/>
                  </a:cubicBezTo>
                  <a:cubicBezTo>
                    <a:pt x="34" y="560"/>
                    <a:pt x="10" y="536"/>
                    <a:pt x="10" y="506"/>
                  </a:cubicBezTo>
                  <a:cubicBezTo>
                    <a:pt x="10" y="64"/>
                    <a:pt x="10" y="64"/>
                    <a:pt x="10" y="64"/>
                  </a:cubicBezTo>
                  <a:cubicBezTo>
                    <a:pt x="10" y="34"/>
                    <a:pt x="34" y="10"/>
                    <a:pt x="64" y="10"/>
                  </a:cubicBezTo>
                  <a:moveTo>
                    <a:pt x="64" y="0"/>
                  </a:moveTo>
                  <a:cubicBezTo>
                    <a:pt x="29" y="0"/>
                    <a:pt x="0" y="28"/>
                    <a:pt x="0" y="64"/>
                  </a:cubicBezTo>
                  <a:cubicBezTo>
                    <a:pt x="0" y="506"/>
                    <a:pt x="0" y="506"/>
                    <a:pt x="0" y="506"/>
                  </a:cubicBezTo>
                  <a:cubicBezTo>
                    <a:pt x="0" y="541"/>
                    <a:pt x="29" y="570"/>
                    <a:pt x="64" y="570"/>
                  </a:cubicBezTo>
                  <a:cubicBezTo>
                    <a:pt x="99" y="570"/>
                    <a:pt x="127" y="541"/>
                    <a:pt x="127" y="506"/>
                  </a:cubicBezTo>
                  <a:cubicBezTo>
                    <a:pt x="127" y="64"/>
                    <a:pt x="127" y="64"/>
                    <a:pt x="127" y="64"/>
                  </a:cubicBezTo>
                  <a:cubicBezTo>
                    <a:pt x="127" y="28"/>
                    <a:pt x="99" y="0"/>
                    <a:pt x="6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4" name="Freeform 14"/>
            <p:cNvSpPr>
              <a:spLocks/>
            </p:cNvSpPr>
            <p:nvPr userDrawn="1"/>
          </p:nvSpPr>
          <p:spPr bwMode="auto">
            <a:xfrm>
              <a:off x="10434638" y="4092575"/>
              <a:ext cx="323850" cy="812800"/>
            </a:xfrm>
            <a:custGeom>
              <a:avLst/>
              <a:gdLst>
                <a:gd name="T0" fmla="*/ 51 w 102"/>
                <a:gd name="T1" fmla="*/ 255 h 255"/>
                <a:gd name="T2" fmla="*/ 51 w 102"/>
                <a:gd name="T3" fmla="*/ 255 h 255"/>
                <a:gd name="T4" fmla="*/ 0 w 102"/>
                <a:gd name="T5" fmla="*/ 204 h 255"/>
                <a:gd name="T6" fmla="*/ 0 w 102"/>
                <a:gd name="T7" fmla="*/ 51 h 255"/>
                <a:gd name="T8" fmla="*/ 51 w 102"/>
                <a:gd name="T9" fmla="*/ 0 h 255"/>
                <a:gd name="T10" fmla="*/ 102 w 102"/>
                <a:gd name="T11" fmla="*/ 51 h 255"/>
                <a:gd name="T12" fmla="*/ 102 w 102"/>
                <a:gd name="T13" fmla="*/ 204 h 255"/>
                <a:gd name="T14" fmla="*/ 51 w 102"/>
                <a:gd name="T15" fmla="*/ 255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2" h="255">
                  <a:moveTo>
                    <a:pt x="51" y="255"/>
                  </a:moveTo>
                  <a:cubicBezTo>
                    <a:pt x="51" y="255"/>
                    <a:pt x="51" y="255"/>
                    <a:pt x="51" y="255"/>
                  </a:cubicBezTo>
                  <a:cubicBezTo>
                    <a:pt x="23" y="255"/>
                    <a:pt x="0" y="232"/>
                    <a:pt x="0" y="204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23"/>
                    <a:pt x="23" y="0"/>
                    <a:pt x="51" y="0"/>
                  </a:cubicBezTo>
                  <a:cubicBezTo>
                    <a:pt x="79" y="0"/>
                    <a:pt x="102" y="23"/>
                    <a:pt x="102" y="51"/>
                  </a:cubicBezTo>
                  <a:cubicBezTo>
                    <a:pt x="102" y="204"/>
                    <a:pt x="102" y="204"/>
                    <a:pt x="102" y="204"/>
                  </a:cubicBezTo>
                  <a:cubicBezTo>
                    <a:pt x="102" y="232"/>
                    <a:pt x="79" y="255"/>
                    <a:pt x="51" y="2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5" name="Freeform 15"/>
            <p:cNvSpPr>
              <a:spLocks/>
            </p:cNvSpPr>
            <p:nvPr userDrawn="1"/>
          </p:nvSpPr>
          <p:spPr bwMode="auto">
            <a:xfrm>
              <a:off x="10110788" y="4564063"/>
              <a:ext cx="193675" cy="325438"/>
            </a:xfrm>
            <a:custGeom>
              <a:avLst/>
              <a:gdLst>
                <a:gd name="T0" fmla="*/ 31 w 61"/>
                <a:gd name="T1" fmla="*/ 102 h 102"/>
                <a:gd name="T2" fmla="*/ 31 w 61"/>
                <a:gd name="T3" fmla="*/ 102 h 102"/>
                <a:gd name="T4" fmla="*/ 0 w 61"/>
                <a:gd name="T5" fmla="*/ 71 h 102"/>
                <a:gd name="T6" fmla="*/ 0 w 61"/>
                <a:gd name="T7" fmla="*/ 30 h 102"/>
                <a:gd name="T8" fmla="*/ 31 w 61"/>
                <a:gd name="T9" fmla="*/ 0 h 102"/>
                <a:gd name="T10" fmla="*/ 61 w 61"/>
                <a:gd name="T11" fmla="*/ 30 h 102"/>
                <a:gd name="T12" fmla="*/ 61 w 61"/>
                <a:gd name="T13" fmla="*/ 71 h 102"/>
                <a:gd name="T14" fmla="*/ 31 w 61"/>
                <a:gd name="T15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102">
                  <a:moveTo>
                    <a:pt x="31" y="102"/>
                  </a:moveTo>
                  <a:cubicBezTo>
                    <a:pt x="31" y="102"/>
                    <a:pt x="31" y="102"/>
                    <a:pt x="31" y="102"/>
                  </a:cubicBezTo>
                  <a:cubicBezTo>
                    <a:pt x="14" y="102"/>
                    <a:pt x="0" y="88"/>
                    <a:pt x="0" y="71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48" y="0"/>
                    <a:pt x="61" y="14"/>
                    <a:pt x="61" y="30"/>
                  </a:cubicBezTo>
                  <a:cubicBezTo>
                    <a:pt x="61" y="71"/>
                    <a:pt x="61" y="71"/>
                    <a:pt x="61" y="71"/>
                  </a:cubicBezTo>
                  <a:cubicBezTo>
                    <a:pt x="61" y="88"/>
                    <a:pt x="48" y="102"/>
                    <a:pt x="31" y="10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6" name="Freeform 16"/>
            <p:cNvSpPr>
              <a:spLocks/>
            </p:cNvSpPr>
            <p:nvPr userDrawn="1"/>
          </p:nvSpPr>
          <p:spPr bwMode="auto">
            <a:xfrm>
              <a:off x="10920413" y="3462338"/>
              <a:ext cx="403225" cy="1814513"/>
            </a:xfrm>
            <a:custGeom>
              <a:avLst/>
              <a:gdLst>
                <a:gd name="T0" fmla="*/ 63 w 127"/>
                <a:gd name="T1" fmla="*/ 570 h 570"/>
                <a:gd name="T2" fmla="*/ 63 w 127"/>
                <a:gd name="T3" fmla="*/ 570 h 570"/>
                <a:gd name="T4" fmla="*/ 0 w 127"/>
                <a:gd name="T5" fmla="*/ 506 h 570"/>
                <a:gd name="T6" fmla="*/ 0 w 127"/>
                <a:gd name="T7" fmla="*/ 64 h 570"/>
                <a:gd name="T8" fmla="*/ 63 w 127"/>
                <a:gd name="T9" fmla="*/ 0 h 570"/>
                <a:gd name="T10" fmla="*/ 127 w 127"/>
                <a:gd name="T11" fmla="*/ 64 h 570"/>
                <a:gd name="T12" fmla="*/ 127 w 127"/>
                <a:gd name="T13" fmla="*/ 506 h 570"/>
                <a:gd name="T14" fmla="*/ 63 w 127"/>
                <a:gd name="T15" fmla="*/ 570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7" h="570">
                  <a:moveTo>
                    <a:pt x="63" y="570"/>
                  </a:moveTo>
                  <a:cubicBezTo>
                    <a:pt x="63" y="570"/>
                    <a:pt x="63" y="570"/>
                    <a:pt x="63" y="570"/>
                  </a:cubicBezTo>
                  <a:cubicBezTo>
                    <a:pt x="28" y="570"/>
                    <a:pt x="0" y="541"/>
                    <a:pt x="0" y="506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29"/>
                    <a:pt x="28" y="0"/>
                    <a:pt x="63" y="0"/>
                  </a:cubicBezTo>
                  <a:cubicBezTo>
                    <a:pt x="98" y="0"/>
                    <a:pt x="127" y="29"/>
                    <a:pt x="127" y="64"/>
                  </a:cubicBezTo>
                  <a:cubicBezTo>
                    <a:pt x="127" y="506"/>
                    <a:pt x="127" y="506"/>
                    <a:pt x="127" y="506"/>
                  </a:cubicBezTo>
                  <a:cubicBezTo>
                    <a:pt x="127" y="541"/>
                    <a:pt x="98" y="570"/>
                    <a:pt x="63" y="5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7" name="Freeform 17"/>
            <p:cNvSpPr>
              <a:spLocks/>
            </p:cNvSpPr>
            <p:nvPr userDrawn="1"/>
          </p:nvSpPr>
          <p:spPr bwMode="auto">
            <a:xfrm>
              <a:off x="11487150" y="4175125"/>
              <a:ext cx="403225" cy="1816100"/>
            </a:xfrm>
            <a:custGeom>
              <a:avLst/>
              <a:gdLst>
                <a:gd name="T0" fmla="*/ 63 w 127"/>
                <a:gd name="T1" fmla="*/ 570 h 570"/>
                <a:gd name="T2" fmla="*/ 63 w 127"/>
                <a:gd name="T3" fmla="*/ 570 h 570"/>
                <a:gd name="T4" fmla="*/ 0 w 127"/>
                <a:gd name="T5" fmla="*/ 506 h 570"/>
                <a:gd name="T6" fmla="*/ 0 w 127"/>
                <a:gd name="T7" fmla="*/ 64 h 570"/>
                <a:gd name="T8" fmla="*/ 63 w 127"/>
                <a:gd name="T9" fmla="*/ 0 h 570"/>
                <a:gd name="T10" fmla="*/ 127 w 127"/>
                <a:gd name="T11" fmla="*/ 64 h 570"/>
                <a:gd name="T12" fmla="*/ 127 w 127"/>
                <a:gd name="T13" fmla="*/ 506 h 570"/>
                <a:gd name="T14" fmla="*/ 63 w 127"/>
                <a:gd name="T15" fmla="*/ 570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7" h="570">
                  <a:moveTo>
                    <a:pt x="63" y="570"/>
                  </a:moveTo>
                  <a:cubicBezTo>
                    <a:pt x="63" y="570"/>
                    <a:pt x="63" y="570"/>
                    <a:pt x="63" y="570"/>
                  </a:cubicBezTo>
                  <a:cubicBezTo>
                    <a:pt x="28" y="570"/>
                    <a:pt x="0" y="541"/>
                    <a:pt x="0" y="506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28"/>
                    <a:pt x="28" y="0"/>
                    <a:pt x="63" y="0"/>
                  </a:cubicBezTo>
                  <a:cubicBezTo>
                    <a:pt x="99" y="0"/>
                    <a:pt x="127" y="28"/>
                    <a:pt x="127" y="64"/>
                  </a:cubicBezTo>
                  <a:cubicBezTo>
                    <a:pt x="127" y="506"/>
                    <a:pt x="127" y="506"/>
                    <a:pt x="127" y="506"/>
                  </a:cubicBezTo>
                  <a:cubicBezTo>
                    <a:pt x="127" y="541"/>
                    <a:pt x="99" y="570"/>
                    <a:pt x="63" y="5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8" name="Freeform 18"/>
            <p:cNvSpPr>
              <a:spLocks noEditPoints="1"/>
            </p:cNvSpPr>
            <p:nvPr userDrawn="1"/>
          </p:nvSpPr>
          <p:spPr bwMode="auto">
            <a:xfrm>
              <a:off x="8367713" y="4159250"/>
              <a:ext cx="325438" cy="809625"/>
            </a:xfrm>
            <a:custGeom>
              <a:avLst/>
              <a:gdLst>
                <a:gd name="T0" fmla="*/ 51 w 102"/>
                <a:gd name="T1" fmla="*/ 10 h 254"/>
                <a:gd name="T2" fmla="*/ 92 w 102"/>
                <a:gd name="T3" fmla="*/ 51 h 254"/>
                <a:gd name="T4" fmla="*/ 92 w 102"/>
                <a:gd name="T5" fmla="*/ 203 h 254"/>
                <a:gd name="T6" fmla="*/ 51 w 102"/>
                <a:gd name="T7" fmla="*/ 244 h 254"/>
                <a:gd name="T8" fmla="*/ 10 w 102"/>
                <a:gd name="T9" fmla="*/ 203 h 254"/>
                <a:gd name="T10" fmla="*/ 10 w 102"/>
                <a:gd name="T11" fmla="*/ 51 h 254"/>
                <a:gd name="T12" fmla="*/ 51 w 102"/>
                <a:gd name="T13" fmla="*/ 10 h 254"/>
                <a:gd name="T14" fmla="*/ 51 w 102"/>
                <a:gd name="T15" fmla="*/ 0 h 254"/>
                <a:gd name="T16" fmla="*/ 51 w 102"/>
                <a:gd name="T17" fmla="*/ 0 h 254"/>
                <a:gd name="T18" fmla="*/ 0 w 102"/>
                <a:gd name="T19" fmla="*/ 51 h 254"/>
                <a:gd name="T20" fmla="*/ 0 w 102"/>
                <a:gd name="T21" fmla="*/ 203 h 254"/>
                <a:gd name="T22" fmla="*/ 51 w 102"/>
                <a:gd name="T23" fmla="*/ 254 h 254"/>
                <a:gd name="T24" fmla="*/ 102 w 102"/>
                <a:gd name="T25" fmla="*/ 203 h 254"/>
                <a:gd name="T26" fmla="*/ 102 w 102"/>
                <a:gd name="T27" fmla="*/ 51 h 254"/>
                <a:gd name="T28" fmla="*/ 51 w 102"/>
                <a:gd name="T29" fmla="*/ 0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2" h="254">
                  <a:moveTo>
                    <a:pt x="51" y="10"/>
                  </a:moveTo>
                  <a:cubicBezTo>
                    <a:pt x="73" y="10"/>
                    <a:pt x="92" y="28"/>
                    <a:pt x="92" y="51"/>
                  </a:cubicBezTo>
                  <a:cubicBezTo>
                    <a:pt x="92" y="203"/>
                    <a:pt x="92" y="203"/>
                    <a:pt x="92" y="203"/>
                  </a:cubicBezTo>
                  <a:cubicBezTo>
                    <a:pt x="92" y="226"/>
                    <a:pt x="73" y="244"/>
                    <a:pt x="51" y="244"/>
                  </a:cubicBezTo>
                  <a:cubicBezTo>
                    <a:pt x="28" y="244"/>
                    <a:pt x="10" y="226"/>
                    <a:pt x="10" y="203"/>
                  </a:cubicBezTo>
                  <a:cubicBezTo>
                    <a:pt x="10" y="51"/>
                    <a:pt x="10" y="51"/>
                    <a:pt x="10" y="51"/>
                  </a:cubicBezTo>
                  <a:cubicBezTo>
                    <a:pt x="10" y="28"/>
                    <a:pt x="28" y="10"/>
                    <a:pt x="51" y="10"/>
                  </a:cubicBezTo>
                  <a:moveTo>
                    <a:pt x="51" y="0"/>
                  </a:moveTo>
                  <a:cubicBezTo>
                    <a:pt x="51" y="0"/>
                    <a:pt x="51" y="0"/>
                    <a:pt x="51" y="0"/>
                  </a:cubicBezTo>
                  <a:cubicBezTo>
                    <a:pt x="23" y="0"/>
                    <a:pt x="0" y="23"/>
                    <a:pt x="0" y="51"/>
                  </a:cubicBezTo>
                  <a:cubicBezTo>
                    <a:pt x="0" y="203"/>
                    <a:pt x="0" y="203"/>
                    <a:pt x="0" y="203"/>
                  </a:cubicBezTo>
                  <a:cubicBezTo>
                    <a:pt x="0" y="231"/>
                    <a:pt x="23" y="254"/>
                    <a:pt x="51" y="254"/>
                  </a:cubicBezTo>
                  <a:cubicBezTo>
                    <a:pt x="79" y="254"/>
                    <a:pt x="102" y="231"/>
                    <a:pt x="102" y="203"/>
                  </a:cubicBezTo>
                  <a:cubicBezTo>
                    <a:pt x="102" y="51"/>
                    <a:pt x="102" y="51"/>
                    <a:pt x="102" y="51"/>
                  </a:cubicBezTo>
                  <a:cubicBezTo>
                    <a:pt x="102" y="23"/>
                    <a:pt x="79" y="0"/>
                    <a:pt x="5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9" name="Freeform 19"/>
            <p:cNvSpPr>
              <a:spLocks/>
            </p:cNvSpPr>
            <p:nvPr userDrawn="1"/>
          </p:nvSpPr>
          <p:spPr bwMode="auto">
            <a:xfrm>
              <a:off x="9658350" y="4548188"/>
              <a:ext cx="322263" cy="809625"/>
            </a:xfrm>
            <a:custGeom>
              <a:avLst/>
              <a:gdLst>
                <a:gd name="T0" fmla="*/ 51 w 101"/>
                <a:gd name="T1" fmla="*/ 254 h 254"/>
                <a:gd name="T2" fmla="*/ 51 w 101"/>
                <a:gd name="T3" fmla="*/ 254 h 254"/>
                <a:gd name="T4" fmla="*/ 0 w 101"/>
                <a:gd name="T5" fmla="*/ 203 h 254"/>
                <a:gd name="T6" fmla="*/ 0 w 101"/>
                <a:gd name="T7" fmla="*/ 51 h 254"/>
                <a:gd name="T8" fmla="*/ 51 w 101"/>
                <a:gd name="T9" fmla="*/ 0 h 254"/>
                <a:gd name="T10" fmla="*/ 101 w 101"/>
                <a:gd name="T11" fmla="*/ 51 h 254"/>
                <a:gd name="T12" fmla="*/ 101 w 101"/>
                <a:gd name="T13" fmla="*/ 203 h 254"/>
                <a:gd name="T14" fmla="*/ 51 w 101"/>
                <a:gd name="T15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254">
                  <a:moveTo>
                    <a:pt x="51" y="254"/>
                  </a:moveTo>
                  <a:cubicBezTo>
                    <a:pt x="51" y="254"/>
                    <a:pt x="51" y="254"/>
                    <a:pt x="51" y="254"/>
                  </a:cubicBezTo>
                  <a:cubicBezTo>
                    <a:pt x="22" y="254"/>
                    <a:pt x="0" y="232"/>
                    <a:pt x="0" y="203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23"/>
                    <a:pt x="22" y="0"/>
                    <a:pt x="51" y="0"/>
                  </a:cubicBezTo>
                  <a:cubicBezTo>
                    <a:pt x="79" y="0"/>
                    <a:pt x="101" y="23"/>
                    <a:pt x="101" y="51"/>
                  </a:cubicBezTo>
                  <a:cubicBezTo>
                    <a:pt x="101" y="203"/>
                    <a:pt x="101" y="203"/>
                    <a:pt x="101" y="203"/>
                  </a:cubicBezTo>
                  <a:cubicBezTo>
                    <a:pt x="101" y="232"/>
                    <a:pt x="79" y="254"/>
                    <a:pt x="51" y="25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0" name="Freeform 20"/>
            <p:cNvSpPr>
              <a:spLocks noEditPoints="1"/>
            </p:cNvSpPr>
            <p:nvPr userDrawn="1"/>
          </p:nvSpPr>
          <p:spPr bwMode="auto">
            <a:xfrm>
              <a:off x="8855075" y="3525838"/>
              <a:ext cx="403225" cy="1816100"/>
            </a:xfrm>
            <a:custGeom>
              <a:avLst/>
              <a:gdLst>
                <a:gd name="T0" fmla="*/ 63 w 127"/>
                <a:gd name="T1" fmla="*/ 11 h 570"/>
                <a:gd name="T2" fmla="*/ 117 w 127"/>
                <a:gd name="T3" fmla="*/ 64 h 570"/>
                <a:gd name="T4" fmla="*/ 117 w 127"/>
                <a:gd name="T5" fmla="*/ 507 h 570"/>
                <a:gd name="T6" fmla="*/ 63 w 127"/>
                <a:gd name="T7" fmla="*/ 560 h 570"/>
                <a:gd name="T8" fmla="*/ 10 w 127"/>
                <a:gd name="T9" fmla="*/ 507 h 570"/>
                <a:gd name="T10" fmla="*/ 10 w 127"/>
                <a:gd name="T11" fmla="*/ 64 h 570"/>
                <a:gd name="T12" fmla="*/ 63 w 127"/>
                <a:gd name="T13" fmla="*/ 11 h 570"/>
                <a:gd name="T14" fmla="*/ 63 w 127"/>
                <a:gd name="T15" fmla="*/ 0 h 570"/>
                <a:gd name="T16" fmla="*/ 0 w 127"/>
                <a:gd name="T17" fmla="*/ 64 h 570"/>
                <a:gd name="T18" fmla="*/ 0 w 127"/>
                <a:gd name="T19" fmla="*/ 507 h 570"/>
                <a:gd name="T20" fmla="*/ 63 w 127"/>
                <a:gd name="T21" fmla="*/ 570 h 570"/>
                <a:gd name="T22" fmla="*/ 127 w 127"/>
                <a:gd name="T23" fmla="*/ 507 h 570"/>
                <a:gd name="T24" fmla="*/ 127 w 127"/>
                <a:gd name="T25" fmla="*/ 64 h 570"/>
                <a:gd name="T26" fmla="*/ 63 w 127"/>
                <a:gd name="T27" fmla="*/ 0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7" h="570">
                  <a:moveTo>
                    <a:pt x="63" y="11"/>
                  </a:moveTo>
                  <a:cubicBezTo>
                    <a:pt x="93" y="11"/>
                    <a:pt x="117" y="35"/>
                    <a:pt x="117" y="64"/>
                  </a:cubicBezTo>
                  <a:cubicBezTo>
                    <a:pt x="117" y="507"/>
                    <a:pt x="117" y="507"/>
                    <a:pt x="117" y="507"/>
                  </a:cubicBezTo>
                  <a:cubicBezTo>
                    <a:pt x="117" y="536"/>
                    <a:pt x="93" y="560"/>
                    <a:pt x="63" y="560"/>
                  </a:cubicBezTo>
                  <a:cubicBezTo>
                    <a:pt x="34" y="560"/>
                    <a:pt x="10" y="536"/>
                    <a:pt x="10" y="507"/>
                  </a:cubicBezTo>
                  <a:cubicBezTo>
                    <a:pt x="10" y="64"/>
                    <a:pt x="10" y="64"/>
                    <a:pt x="10" y="64"/>
                  </a:cubicBezTo>
                  <a:cubicBezTo>
                    <a:pt x="10" y="35"/>
                    <a:pt x="34" y="11"/>
                    <a:pt x="63" y="11"/>
                  </a:cubicBezTo>
                  <a:moveTo>
                    <a:pt x="63" y="0"/>
                  </a:moveTo>
                  <a:cubicBezTo>
                    <a:pt x="28" y="0"/>
                    <a:pt x="0" y="29"/>
                    <a:pt x="0" y="64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42"/>
                    <a:pt x="28" y="570"/>
                    <a:pt x="63" y="570"/>
                  </a:cubicBezTo>
                  <a:cubicBezTo>
                    <a:pt x="98" y="570"/>
                    <a:pt x="127" y="542"/>
                    <a:pt x="127" y="507"/>
                  </a:cubicBezTo>
                  <a:cubicBezTo>
                    <a:pt x="127" y="64"/>
                    <a:pt x="127" y="64"/>
                    <a:pt x="127" y="64"/>
                  </a:cubicBezTo>
                  <a:cubicBezTo>
                    <a:pt x="127" y="29"/>
                    <a:pt x="98" y="0"/>
                    <a:pt x="6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1" name="Freeform 21"/>
            <p:cNvSpPr>
              <a:spLocks noEditPoints="1"/>
            </p:cNvSpPr>
            <p:nvPr userDrawn="1"/>
          </p:nvSpPr>
          <p:spPr bwMode="auto">
            <a:xfrm>
              <a:off x="4075113" y="4159250"/>
              <a:ext cx="323850" cy="809625"/>
            </a:xfrm>
            <a:custGeom>
              <a:avLst/>
              <a:gdLst>
                <a:gd name="T0" fmla="*/ 51 w 102"/>
                <a:gd name="T1" fmla="*/ 10 h 254"/>
                <a:gd name="T2" fmla="*/ 92 w 102"/>
                <a:gd name="T3" fmla="*/ 51 h 254"/>
                <a:gd name="T4" fmla="*/ 92 w 102"/>
                <a:gd name="T5" fmla="*/ 203 h 254"/>
                <a:gd name="T6" fmla="*/ 51 w 102"/>
                <a:gd name="T7" fmla="*/ 244 h 254"/>
                <a:gd name="T8" fmla="*/ 10 w 102"/>
                <a:gd name="T9" fmla="*/ 203 h 254"/>
                <a:gd name="T10" fmla="*/ 10 w 102"/>
                <a:gd name="T11" fmla="*/ 51 h 254"/>
                <a:gd name="T12" fmla="*/ 51 w 102"/>
                <a:gd name="T13" fmla="*/ 10 h 254"/>
                <a:gd name="T14" fmla="*/ 51 w 102"/>
                <a:gd name="T15" fmla="*/ 0 h 254"/>
                <a:gd name="T16" fmla="*/ 0 w 102"/>
                <a:gd name="T17" fmla="*/ 51 h 254"/>
                <a:gd name="T18" fmla="*/ 0 w 102"/>
                <a:gd name="T19" fmla="*/ 203 h 254"/>
                <a:gd name="T20" fmla="*/ 51 w 102"/>
                <a:gd name="T21" fmla="*/ 254 h 254"/>
                <a:gd name="T22" fmla="*/ 102 w 102"/>
                <a:gd name="T23" fmla="*/ 203 h 254"/>
                <a:gd name="T24" fmla="*/ 102 w 102"/>
                <a:gd name="T25" fmla="*/ 51 h 254"/>
                <a:gd name="T26" fmla="*/ 51 w 102"/>
                <a:gd name="T27" fmla="*/ 0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2" h="254">
                  <a:moveTo>
                    <a:pt x="51" y="10"/>
                  </a:moveTo>
                  <a:cubicBezTo>
                    <a:pt x="74" y="10"/>
                    <a:pt x="92" y="28"/>
                    <a:pt x="92" y="51"/>
                  </a:cubicBezTo>
                  <a:cubicBezTo>
                    <a:pt x="92" y="203"/>
                    <a:pt x="92" y="203"/>
                    <a:pt x="92" y="203"/>
                  </a:cubicBezTo>
                  <a:cubicBezTo>
                    <a:pt x="92" y="226"/>
                    <a:pt x="74" y="244"/>
                    <a:pt x="51" y="244"/>
                  </a:cubicBezTo>
                  <a:cubicBezTo>
                    <a:pt x="29" y="244"/>
                    <a:pt x="10" y="226"/>
                    <a:pt x="10" y="203"/>
                  </a:cubicBezTo>
                  <a:cubicBezTo>
                    <a:pt x="10" y="51"/>
                    <a:pt x="10" y="51"/>
                    <a:pt x="10" y="51"/>
                  </a:cubicBezTo>
                  <a:cubicBezTo>
                    <a:pt x="10" y="28"/>
                    <a:pt x="29" y="10"/>
                    <a:pt x="51" y="10"/>
                  </a:cubicBezTo>
                  <a:moveTo>
                    <a:pt x="51" y="0"/>
                  </a:moveTo>
                  <a:cubicBezTo>
                    <a:pt x="23" y="0"/>
                    <a:pt x="0" y="23"/>
                    <a:pt x="0" y="51"/>
                  </a:cubicBezTo>
                  <a:cubicBezTo>
                    <a:pt x="0" y="203"/>
                    <a:pt x="0" y="203"/>
                    <a:pt x="0" y="203"/>
                  </a:cubicBezTo>
                  <a:cubicBezTo>
                    <a:pt x="0" y="231"/>
                    <a:pt x="23" y="254"/>
                    <a:pt x="51" y="254"/>
                  </a:cubicBezTo>
                  <a:cubicBezTo>
                    <a:pt x="79" y="254"/>
                    <a:pt x="102" y="231"/>
                    <a:pt x="102" y="203"/>
                  </a:cubicBezTo>
                  <a:cubicBezTo>
                    <a:pt x="102" y="51"/>
                    <a:pt x="102" y="51"/>
                    <a:pt x="102" y="51"/>
                  </a:cubicBezTo>
                  <a:cubicBezTo>
                    <a:pt x="102" y="23"/>
                    <a:pt x="79" y="0"/>
                    <a:pt x="5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2" name="Freeform 22"/>
            <p:cNvSpPr>
              <a:spLocks noEditPoints="1"/>
            </p:cNvSpPr>
            <p:nvPr userDrawn="1"/>
          </p:nvSpPr>
          <p:spPr bwMode="auto">
            <a:xfrm>
              <a:off x="4560888" y="3525838"/>
              <a:ext cx="403225" cy="1816100"/>
            </a:xfrm>
            <a:custGeom>
              <a:avLst/>
              <a:gdLst>
                <a:gd name="T0" fmla="*/ 63 w 127"/>
                <a:gd name="T1" fmla="*/ 11 h 570"/>
                <a:gd name="T2" fmla="*/ 117 w 127"/>
                <a:gd name="T3" fmla="*/ 64 h 570"/>
                <a:gd name="T4" fmla="*/ 117 w 127"/>
                <a:gd name="T5" fmla="*/ 507 h 570"/>
                <a:gd name="T6" fmla="*/ 63 w 127"/>
                <a:gd name="T7" fmla="*/ 560 h 570"/>
                <a:gd name="T8" fmla="*/ 10 w 127"/>
                <a:gd name="T9" fmla="*/ 507 h 570"/>
                <a:gd name="T10" fmla="*/ 10 w 127"/>
                <a:gd name="T11" fmla="*/ 64 h 570"/>
                <a:gd name="T12" fmla="*/ 63 w 127"/>
                <a:gd name="T13" fmla="*/ 11 h 570"/>
                <a:gd name="T14" fmla="*/ 63 w 127"/>
                <a:gd name="T15" fmla="*/ 0 h 570"/>
                <a:gd name="T16" fmla="*/ 0 w 127"/>
                <a:gd name="T17" fmla="*/ 64 h 570"/>
                <a:gd name="T18" fmla="*/ 0 w 127"/>
                <a:gd name="T19" fmla="*/ 507 h 570"/>
                <a:gd name="T20" fmla="*/ 63 w 127"/>
                <a:gd name="T21" fmla="*/ 570 h 570"/>
                <a:gd name="T22" fmla="*/ 127 w 127"/>
                <a:gd name="T23" fmla="*/ 507 h 570"/>
                <a:gd name="T24" fmla="*/ 127 w 127"/>
                <a:gd name="T25" fmla="*/ 64 h 570"/>
                <a:gd name="T26" fmla="*/ 63 w 127"/>
                <a:gd name="T27" fmla="*/ 0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7" h="570">
                  <a:moveTo>
                    <a:pt x="63" y="11"/>
                  </a:moveTo>
                  <a:cubicBezTo>
                    <a:pt x="93" y="11"/>
                    <a:pt x="117" y="35"/>
                    <a:pt x="117" y="64"/>
                  </a:cubicBezTo>
                  <a:cubicBezTo>
                    <a:pt x="117" y="507"/>
                    <a:pt x="117" y="507"/>
                    <a:pt x="117" y="507"/>
                  </a:cubicBezTo>
                  <a:cubicBezTo>
                    <a:pt x="117" y="536"/>
                    <a:pt x="93" y="560"/>
                    <a:pt x="63" y="560"/>
                  </a:cubicBezTo>
                  <a:cubicBezTo>
                    <a:pt x="34" y="560"/>
                    <a:pt x="10" y="536"/>
                    <a:pt x="10" y="507"/>
                  </a:cubicBezTo>
                  <a:cubicBezTo>
                    <a:pt x="10" y="64"/>
                    <a:pt x="10" y="64"/>
                    <a:pt x="10" y="64"/>
                  </a:cubicBezTo>
                  <a:cubicBezTo>
                    <a:pt x="10" y="35"/>
                    <a:pt x="34" y="11"/>
                    <a:pt x="63" y="11"/>
                  </a:cubicBezTo>
                  <a:moveTo>
                    <a:pt x="63" y="0"/>
                  </a:moveTo>
                  <a:cubicBezTo>
                    <a:pt x="28" y="0"/>
                    <a:pt x="0" y="29"/>
                    <a:pt x="0" y="64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42"/>
                    <a:pt x="28" y="570"/>
                    <a:pt x="63" y="570"/>
                  </a:cubicBezTo>
                  <a:cubicBezTo>
                    <a:pt x="99" y="570"/>
                    <a:pt x="127" y="542"/>
                    <a:pt x="127" y="507"/>
                  </a:cubicBezTo>
                  <a:cubicBezTo>
                    <a:pt x="127" y="64"/>
                    <a:pt x="127" y="64"/>
                    <a:pt x="127" y="64"/>
                  </a:cubicBezTo>
                  <a:cubicBezTo>
                    <a:pt x="127" y="29"/>
                    <a:pt x="99" y="0"/>
                    <a:pt x="6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3" name="Freeform 23"/>
            <p:cNvSpPr>
              <a:spLocks/>
            </p:cNvSpPr>
            <p:nvPr userDrawn="1"/>
          </p:nvSpPr>
          <p:spPr bwMode="auto">
            <a:xfrm>
              <a:off x="9093200" y="4175125"/>
              <a:ext cx="403225" cy="1816100"/>
            </a:xfrm>
            <a:custGeom>
              <a:avLst/>
              <a:gdLst>
                <a:gd name="T0" fmla="*/ 63 w 127"/>
                <a:gd name="T1" fmla="*/ 570 h 570"/>
                <a:gd name="T2" fmla="*/ 63 w 127"/>
                <a:gd name="T3" fmla="*/ 570 h 570"/>
                <a:gd name="T4" fmla="*/ 0 w 127"/>
                <a:gd name="T5" fmla="*/ 506 h 570"/>
                <a:gd name="T6" fmla="*/ 0 w 127"/>
                <a:gd name="T7" fmla="*/ 64 h 570"/>
                <a:gd name="T8" fmla="*/ 63 w 127"/>
                <a:gd name="T9" fmla="*/ 0 h 570"/>
                <a:gd name="T10" fmla="*/ 127 w 127"/>
                <a:gd name="T11" fmla="*/ 64 h 570"/>
                <a:gd name="T12" fmla="*/ 127 w 127"/>
                <a:gd name="T13" fmla="*/ 506 h 570"/>
                <a:gd name="T14" fmla="*/ 63 w 127"/>
                <a:gd name="T15" fmla="*/ 570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7" h="570">
                  <a:moveTo>
                    <a:pt x="63" y="570"/>
                  </a:moveTo>
                  <a:cubicBezTo>
                    <a:pt x="63" y="570"/>
                    <a:pt x="63" y="570"/>
                    <a:pt x="63" y="570"/>
                  </a:cubicBezTo>
                  <a:cubicBezTo>
                    <a:pt x="28" y="570"/>
                    <a:pt x="0" y="541"/>
                    <a:pt x="0" y="506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28"/>
                    <a:pt x="28" y="0"/>
                    <a:pt x="63" y="0"/>
                  </a:cubicBezTo>
                  <a:cubicBezTo>
                    <a:pt x="98" y="0"/>
                    <a:pt x="127" y="28"/>
                    <a:pt x="127" y="64"/>
                  </a:cubicBezTo>
                  <a:cubicBezTo>
                    <a:pt x="127" y="506"/>
                    <a:pt x="127" y="506"/>
                    <a:pt x="127" y="506"/>
                  </a:cubicBezTo>
                  <a:cubicBezTo>
                    <a:pt x="127" y="541"/>
                    <a:pt x="98" y="570"/>
                    <a:pt x="63" y="5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4" name="Freeform 24"/>
            <p:cNvSpPr>
              <a:spLocks noEditPoints="1"/>
            </p:cNvSpPr>
            <p:nvPr userDrawn="1"/>
          </p:nvSpPr>
          <p:spPr bwMode="auto">
            <a:xfrm>
              <a:off x="5940425" y="3981450"/>
              <a:ext cx="323850" cy="808038"/>
            </a:xfrm>
            <a:custGeom>
              <a:avLst/>
              <a:gdLst>
                <a:gd name="T0" fmla="*/ 51 w 102"/>
                <a:gd name="T1" fmla="*/ 10 h 254"/>
                <a:gd name="T2" fmla="*/ 91 w 102"/>
                <a:gd name="T3" fmla="*/ 51 h 254"/>
                <a:gd name="T4" fmla="*/ 91 w 102"/>
                <a:gd name="T5" fmla="*/ 203 h 254"/>
                <a:gd name="T6" fmla="*/ 51 w 102"/>
                <a:gd name="T7" fmla="*/ 244 h 254"/>
                <a:gd name="T8" fmla="*/ 10 w 102"/>
                <a:gd name="T9" fmla="*/ 203 h 254"/>
                <a:gd name="T10" fmla="*/ 10 w 102"/>
                <a:gd name="T11" fmla="*/ 51 h 254"/>
                <a:gd name="T12" fmla="*/ 51 w 102"/>
                <a:gd name="T13" fmla="*/ 10 h 254"/>
                <a:gd name="T14" fmla="*/ 51 w 102"/>
                <a:gd name="T15" fmla="*/ 0 h 254"/>
                <a:gd name="T16" fmla="*/ 0 w 102"/>
                <a:gd name="T17" fmla="*/ 51 h 254"/>
                <a:gd name="T18" fmla="*/ 0 w 102"/>
                <a:gd name="T19" fmla="*/ 203 h 254"/>
                <a:gd name="T20" fmla="*/ 51 w 102"/>
                <a:gd name="T21" fmla="*/ 254 h 254"/>
                <a:gd name="T22" fmla="*/ 102 w 102"/>
                <a:gd name="T23" fmla="*/ 203 h 254"/>
                <a:gd name="T24" fmla="*/ 102 w 102"/>
                <a:gd name="T25" fmla="*/ 51 h 254"/>
                <a:gd name="T26" fmla="*/ 51 w 102"/>
                <a:gd name="T27" fmla="*/ 0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2" h="254">
                  <a:moveTo>
                    <a:pt x="51" y="10"/>
                  </a:moveTo>
                  <a:cubicBezTo>
                    <a:pt x="73" y="10"/>
                    <a:pt x="91" y="28"/>
                    <a:pt x="91" y="51"/>
                  </a:cubicBezTo>
                  <a:cubicBezTo>
                    <a:pt x="91" y="203"/>
                    <a:pt x="91" y="203"/>
                    <a:pt x="91" y="203"/>
                  </a:cubicBezTo>
                  <a:cubicBezTo>
                    <a:pt x="91" y="226"/>
                    <a:pt x="73" y="244"/>
                    <a:pt x="51" y="244"/>
                  </a:cubicBezTo>
                  <a:cubicBezTo>
                    <a:pt x="28" y="244"/>
                    <a:pt x="10" y="226"/>
                    <a:pt x="10" y="203"/>
                  </a:cubicBezTo>
                  <a:cubicBezTo>
                    <a:pt x="10" y="51"/>
                    <a:pt x="10" y="51"/>
                    <a:pt x="10" y="51"/>
                  </a:cubicBezTo>
                  <a:cubicBezTo>
                    <a:pt x="10" y="28"/>
                    <a:pt x="28" y="10"/>
                    <a:pt x="51" y="10"/>
                  </a:cubicBezTo>
                  <a:moveTo>
                    <a:pt x="51" y="0"/>
                  </a:moveTo>
                  <a:cubicBezTo>
                    <a:pt x="23" y="0"/>
                    <a:pt x="0" y="23"/>
                    <a:pt x="0" y="51"/>
                  </a:cubicBezTo>
                  <a:cubicBezTo>
                    <a:pt x="0" y="203"/>
                    <a:pt x="0" y="203"/>
                    <a:pt x="0" y="203"/>
                  </a:cubicBezTo>
                  <a:cubicBezTo>
                    <a:pt x="0" y="231"/>
                    <a:pt x="23" y="254"/>
                    <a:pt x="51" y="254"/>
                  </a:cubicBezTo>
                  <a:cubicBezTo>
                    <a:pt x="79" y="254"/>
                    <a:pt x="102" y="231"/>
                    <a:pt x="102" y="203"/>
                  </a:cubicBezTo>
                  <a:cubicBezTo>
                    <a:pt x="102" y="51"/>
                    <a:pt x="102" y="51"/>
                    <a:pt x="102" y="51"/>
                  </a:cubicBezTo>
                  <a:cubicBezTo>
                    <a:pt x="102" y="23"/>
                    <a:pt x="79" y="0"/>
                    <a:pt x="5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5" name="Freeform 25"/>
            <p:cNvSpPr>
              <a:spLocks/>
            </p:cNvSpPr>
            <p:nvPr userDrawn="1"/>
          </p:nvSpPr>
          <p:spPr bwMode="auto">
            <a:xfrm>
              <a:off x="8008938" y="4449763"/>
              <a:ext cx="193675" cy="323850"/>
            </a:xfrm>
            <a:custGeom>
              <a:avLst/>
              <a:gdLst>
                <a:gd name="T0" fmla="*/ 31 w 61"/>
                <a:gd name="T1" fmla="*/ 102 h 102"/>
                <a:gd name="T2" fmla="*/ 31 w 61"/>
                <a:gd name="T3" fmla="*/ 102 h 102"/>
                <a:gd name="T4" fmla="*/ 0 w 61"/>
                <a:gd name="T5" fmla="*/ 72 h 102"/>
                <a:gd name="T6" fmla="*/ 0 w 61"/>
                <a:gd name="T7" fmla="*/ 31 h 102"/>
                <a:gd name="T8" fmla="*/ 31 w 61"/>
                <a:gd name="T9" fmla="*/ 0 h 102"/>
                <a:gd name="T10" fmla="*/ 61 w 61"/>
                <a:gd name="T11" fmla="*/ 31 h 102"/>
                <a:gd name="T12" fmla="*/ 61 w 61"/>
                <a:gd name="T13" fmla="*/ 72 h 102"/>
                <a:gd name="T14" fmla="*/ 31 w 61"/>
                <a:gd name="T15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102">
                  <a:moveTo>
                    <a:pt x="31" y="102"/>
                  </a:moveTo>
                  <a:cubicBezTo>
                    <a:pt x="31" y="102"/>
                    <a:pt x="31" y="102"/>
                    <a:pt x="31" y="102"/>
                  </a:cubicBezTo>
                  <a:cubicBezTo>
                    <a:pt x="14" y="102"/>
                    <a:pt x="0" y="89"/>
                    <a:pt x="0" y="72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47" y="0"/>
                    <a:pt x="61" y="14"/>
                    <a:pt x="61" y="31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61" y="89"/>
                    <a:pt x="47" y="102"/>
                    <a:pt x="31" y="10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6" name="Freeform 26"/>
            <p:cNvSpPr>
              <a:spLocks noEditPoints="1"/>
            </p:cNvSpPr>
            <p:nvPr userDrawn="1"/>
          </p:nvSpPr>
          <p:spPr bwMode="auto">
            <a:xfrm>
              <a:off x="5616575" y="4449763"/>
              <a:ext cx="193675" cy="323850"/>
            </a:xfrm>
            <a:custGeom>
              <a:avLst/>
              <a:gdLst>
                <a:gd name="T0" fmla="*/ 30 w 61"/>
                <a:gd name="T1" fmla="*/ 11 h 102"/>
                <a:gd name="T2" fmla="*/ 51 w 61"/>
                <a:gd name="T3" fmla="*/ 31 h 102"/>
                <a:gd name="T4" fmla="*/ 51 w 61"/>
                <a:gd name="T5" fmla="*/ 72 h 102"/>
                <a:gd name="T6" fmla="*/ 30 w 61"/>
                <a:gd name="T7" fmla="*/ 92 h 102"/>
                <a:gd name="T8" fmla="*/ 10 w 61"/>
                <a:gd name="T9" fmla="*/ 72 h 102"/>
                <a:gd name="T10" fmla="*/ 10 w 61"/>
                <a:gd name="T11" fmla="*/ 31 h 102"/>
                <a:gd name="T12" fmla="*/ 30 w 61"/>
                <a:gd name="T13" fmla="*/ 11 h 102"/>
                <a:gd name="T14" fmla="*/ 30 w 61"/>
                <a:gd name="T15" fmla="*/ 0 h 102"/>
                <a:gd name="T16" fmla="*/ 0 w 61"/>
                <a:gd name="T17" fmla="*/ 31 h 102"/>
                <a:gd name="T18" fmla="*/ 0 w 61"/>
                <a:gd name="T19" fmla="*/ 72 h 102"/>
                <a:gd name="T20" fmla="*/ 30 w 61"/>
                <a:gd name="T21" fmla="*/ 102 h 102"/>
                <a:gd name="T22" fmla="*/ 61 w 61"/>
                <a:gd name="T23" fmla="*/ 72 h 102"/>
                <a:gd name="T24" fmla="*/ 61 w 61"/>
                <a:gd name="T25" fmla="*/ 31 h 102"/>
                <a:gd name="T26" fmla="*/ 30 w 61"/>
                <a:gd name="T27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1" h="102">
                  <a:moveTo>
                    <a:pt x="30" y="11"/>
                  </a:moveTo>
                  <a:cubicBezTo>
                    <a:pt x="42" y="11"/>
                    <a:pt x="51" y="20"/>
                    <a:pt x="51" y="31"/>
                  </a:cubicBezTo>
                  <a:cubicBezTo>
                    <a:pt x="51" y="72"/>
                    <a:pt x="51" y="72"/>
                    <a:pt x="51" y="72"/>
                  </a:cubicBezTo>
                  <a:cubicBezTo>
                    <a:pt x="51" y="83"/>
                    <a:pt x="42" y="92"/>
                    <a:pt x="30" y="92"/>
                  </a:cubicBezTo>
                  <a:cubicBezTo>
                    <a:pt x="19" y="92"/>
                    <a:pt x="10" y="83"/>
                    <a:pt x="10" y="72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20"/>
                    <a:pt x="19" y="11"/>
                    <a:pt x="30" y="11"/>
                  </a:cubicBezTo>
                  <a:moveTo>
                    <a:pt x="30" y="0"/>
                  </a:moveTo>
                  <a:cubicBezTo>
                    <a:pt x="14" y="0"/>
                    <a:pt x="0" y="14"/>
                    <a:pt x="0" y="3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9"/>
                    <a:pt x="14" y="102"/>
                    <a:pt x="30" y="102"/>
                  </a:cubicBezTo>
                  <a:cubicBezTo>
                    <a:pt x="47" y="102"/>
                    <a:pt x="61" y="89"/>
                    <a:pt x="61" y="72"/>
                  </a:cubicBezTo>
                  <a:cubicBezTo>
                    <a:pt x="61" y="31"/>
                    <a:pt x="61" y="31"/>
                    <a:pt x="61" y="31"/>
                  </a:cubicBezTo>
                  <a:cubicBezTo>
                    <a:pt x="61" y="14"/>
                    <a:pt x="47" y="0"/>
                    <a:pt x="3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7" name="Freeform 27"/>
            <p:cNvSpPr>
              <a:spLocks/>
            </p:cNvSpPr>
            <p:nvPr userDrawn="1"/>
          </p:nvSpPr>
          <p:spPr bwMode="auto">
            <a:xfrm>
              <a:off x="7558088" y="4433888"/>
              <a:ext cx="320675" cy="811213"/>
            </a:xfrm>
            <a:custGeom>
              <a:avLst/>
              <a:gdLst>
                <a:gd name="T0" fmla="*/ 50 w 101"/>
                <a:gd name="T1" fmla="*/ 255 h 255"/>
                <a:gd name="T2" fmla="*/ 50 w 101"/>
                <a:gd name="T3" fmla="*/ 255 h 255"/>
                <a:gd name="T4" fmla="*/ 0 w 101"/>
                <a:gd name="T5" fmla="*/ 204 h 255"/>
                <a:gd name="T6" fmla="*/ 0 w 101"/>
                <a:gd name="T7" fmla="*/ 51 h 255"/>
                <a:gd name="T8" fmla="*/ 50 w 101"/>
                <a:gd name="T9" fmla="*/ 0 h 255"/>
                <a:gd name="T10" fmla="*/ 101 w 101"/>
                <a:gd name="T11" fmla="*/ 51 h 255"/>
                <a:gd name="T12" fmla="*/ 101 w 101"/>
                <a:gd name="T13" fmla="*/ 204 h 255"/>
                <a:gd name="T14" fmla="*/ 50 w 101"/>
                <a:gd name="T15" fmla="*/ 255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255">
                  <a:moveTo>
                    <a:pt x="50" y="255"/>
                  </a:moveTo>
                  <a:cubicBezTo>
                    <a:pt x="50" y="255"/>
                    <a:pt x="50" y="255"/>
                    <a:pt x="50" y="255"/>
                  </a:cubicBezTo>
                  <a:cubicBezTo>
                    <a:pt x="22" y="255"/>
                    <a:pt x="0" y="232"/>
                    <a:pt x="0" y="204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23"/>
                    <a:pt x="22" y="0"/>
                    <a:pt x="50" y="0"/>
                  </a:cubicBezTo>
                  <a:cubicBezTo>
                    <a:pt x="79" y="0"/>
                    <a:pt x="101" y="23"/>
                    <a:pt x="101" y="51"/>
                  </a:cubicBezTo>
                  <a:cubicBezTo>
                    <a:pt x="101" y="204"/>
                    <a:pt x="101" y="204"/>
                    <a:pt x="101" y="204"/>
                  </a:cubicBezTo>
                  <a:cubicBezTo>
                    <a:pt x="101" y="232"/>
                    <a:pt x="79" y="255"/>
                    <a:pt x="50" y="2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8" name="Freeform 28"/>
            <p:cNvSpPr>
              <a:spLocks/>
            </p:cNvSpPr>
            <p:nvPr userDrawn="1"/>
          </p:nvSpPr>
          <p:spPr bwMode="auto">
            <a:xfrm>
              <a:off x="6423025" y="3348038"/>
              <a:ext cx="406400" cy="1814513"/>
            </a:xfrm>
            <a:custGeom>
              <a:avLst/>
              <a:gdLst>
                <a:gd name="T0" fmla="*/ 64 w 128"/>
                <a:gd name="T1" fmla="*/ 570 h 570"/>
                <a:gd name="T2" fmla="*/ 64 w 128"/>
                <a:gd name="T3" fmla="*/ 570 h 570"/>
                <a:gd name="T4" fmla="*/ 0 w 128"/>
                <a:gd name="T5" fmla="*/ 507 h 570"/>
                <a:gd name="T6" fmla="*/ 0 w 128"/>
                <a:gd name="T7" fmla="*/ 64 h 570"/>
                <a:gd name="T8" fmla="*/ 64 w 128"/>
                <a:gd name="T9" fmla="*/ 0 h 570"/>
                <a:gd name="T10" fmla="*/ 128 w 128"/>
                <a:gd name="T11" fmla="*/ 64 h 570"/>
                <a:gd name="T12" fmla="*/ 128 w 128"/>
                <a:gd name="T13" fmla="*/ 507 h 570"/>
                <a:gd name="T14" fmla="*/ 64 w 128"/>
                <a:gd name="T15" fmla="*/ 570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8" h="570">
                  <a:moveTo>
                    <a:pt x="64" y="570"/>
                  </a:moveTo>
                  <a:cubicBezTo>
                    <a:pt x="64" y="570"/>
                    <a:pt x="64" y="570"/>
                    <a:pt x="64" y="570"/>
                  </a:cubicBezTo>
                  <a:cubicBezTo>
                    <a:pt x="29" y="570"/>
                    <a:pt x="0" y="542"/>
                    <a:pt x="0" y="507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29"/>
                    <a:pt x="29" y="0"/>
                    <a:pt x="64" y="0"/>
                  </a:cubicBezTo>
                  <a:cubicBezTo>
                    <a:pt x="99" y="0"/>
                    <a:pt x="128" y="29"/>
                    <a:pt x="128" y="64"/>
                  </a:cubicBezTo>
                  <a:cubicBezTo>
                    <a:pt x="128" y="507"/>
                    <a:pt x="128" y="507"/>
                    <a:pt x="128" y="507"/>
                  </a:cubicBezTo>
                  <a:cubicBezTo>
                    <a:pt x="128" y="542"/>
                    <a:pt x="99" y="570"/>
                    <a:pt x="64" y="5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9" name="Freeform 29"/>
            <p:cNvSpPr>
              <a:spLocks/>
            </p:cNvSpPr>
            <p:nvPr userDrawn="1"/>
          </p:nvSpPr>
          <p:spPr bwMode="auto">
            <a:xfrm>
              <a:off x="6992938" y="4060825"/>
              <a:ext cx="403225" cy="1816100"/>
            </a:xfrm>
            <a:custGeom>
              <a:avLst/>
              <a:gdLst>
                <a:gd name="T0" fmla="*/ 63 w 127"/>
                <a:gd name="T1" fmla="*/ 570 h 570"/>
                <a:gd name="T2" fmla="*/ 63 w 127"/>
                <a:gd name="T3" fmla="*/ 570 h 570"/>
                <a:gd name="T4" fmla="*/ 0 w 127"/>
                <a:gd name="T5" fmla="*/ 507 h 570"/>
                <a:gd name="T6" fmla="*/ 0 w 127"/>
                <a:gd name="T7" fmla="*/ 64 h 570"/>
                <a:gd name="T8" fmla="*/ 63 w 127"/>
                <a:gd name="T9" fmla="*/ 0 h 570"/>
                <a:gd name="T10" fmla="*/ 127 w 127"/>
                <a:gd name="T11" fmla="*/ 64 h 570"/>
                <a:gd name="T12" fmla="*/ 127 w 127"/>
                <a:gd name="T13" fmla="*/ 507 h 570"/>
                <a:gd name="T14" fmla="*/ 63 w 127"/>
                <a:gd name="T15" fmla="*/ 570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7" h="570">
                  <a:moveTo>
                    <a:pt x="63" y="570"/>
                  </a:moveTo>
                  <a:cubicBezTo>
                    <a:pt x="63" y="570"/>
                    <a:pt x="63" y="570"/>
                    <a:pt x="63" y="570"/>
                  </a:cubicBezTo>
                  <a:cubicBezTo>
                    <a:pt x="28" y="570"/>
                    <a:pt x="0" y="542"/>
                    <a:pt x="0" y="507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29"/>
                    <a:pt x="28" y="0"/>
                    <a:pt x="63" y="0"/>
                  </a:cubicBezTo>
                  <a:cubicBezTo>
                    <a:pt x="98" y="0"/>
                    <a:pt x="127" y="29"/>
                    <a:pt x="127" y="64"/>
                  </a:cubicBezTo>
                  <a:cubicBezTo>
                    <a:pt x="127" y="507"/>
                    <a:pt x="127" y="507"/>
                    <a:pt x="127" y="507"/>
                  </a:cubicBezTo>
                  <a:cubicBezTo>
                    <a:pt x="127" y="542"/>
                    <a:pt x="98" y="570"/>
                    <a:pt x="63" y="5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0" name="Freeform 30"/>
            <p:cNvSpPr>
              <a:spLocks/>
            </p:cNvSpPr>
            <p:nvPr userDrawn="1"/>
          </p:nvSpPr>
          <p:spPr bwMode="auto">
            <a:xfrm>
              <a:off x="5438775" y="4627563"/>
              <a:ext cx="323850" cy="812800"/>
            </a:xfrm>
            <a:custGeom>
              <a:avLst/>
              <a:gdLst>
                <a:gd name="T0" fmla="*/ 51 w 102"/>
                <a:gd name="T1" fmla="*/ 255 h 255"/>
                <a:gd name="T2" fmla="*/ 51 w 102"/>
                <a:gd name="T3" fmla="*/ 255 h 255"/>
                <a:gd name="T4" fmla="*/ 0 w 102"/>
                <a:gd name="T5" fmla="*/ 204 h 255"/>
                <a:gd name="T6" fmla="*/ 0 w 102"/>
                <a:gd name="T7" fmla="*/ 51 h 255"/>
                <a:gd name="T8" fmla="*/ 51 w 102"/>
                <a:gd name="T9" fmla="*/ 0 h 255"/>
                <a:gd name="T10" fmla="*/ 102 w 102"/>
                <a:gd name="T11" fmla="*/ 51 h 255"/>
                <a:gd name="T12" fmla="*/ 102 w 102"/>
                <a:gd name="T13" fmla="*/ 204 h 255"/>
                <a:gd name="T14" fmla="*/ 51 w 102"/>
                <a:gd name="T15" fmla="*/ 255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2" h="255">
                  <a:moveTo>
                    <a:pt x="51" y="255"/>
                  </a:moveTo>
                  <a:cubicBezTo>
                    <a:pt x="51" y="255"/>
                    <a:pt x="51" y="255"/>
                    <a:pt x="51" y="255"/>
                  </a:cubicBezTo>
                  <a:cubicBezTo>
                    <a:pt x="23" y="255"/>
                    <a:pt x="0" y="232"/>
                    <a:pt x="0" y="204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23"/>
                    <a:pt x="23" y="0"/>
                    <a:pt x="51" y="0"/>
                  </a:cubicBezTo>
                  <a:cubicBezTo>
                    <a:pt x="79" y="0"/>
                    <a:pt x="102" y="23"/>
                    <a:pt x="102" y="51"/>
                  </a:cubicBezTo>
                  <a:cubicBezTo>
                    <a:pt x="102" y="204"/>
                    <a:pt x="102" y="204"/>
                    <a:pt x="102" y="204"/>
                  </a:cubicBezTo>
                  <a:cubicBezTo>
                    <a:pt x="102" y="232"/>
                    <a:pt x="79" y="255"/>
                    <a:pt x="51" y="2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1" name="Freeform 31"/>
            <p:cNvSpPr>
              <a:spLocks/>
            </p:cNvSpPr>
            <p:nvPr userDrawn="1"/>
          </p:nvSpPr>
          <p:spPr bwMode="auto">
            <a:xfrm>
              <a:off x="4872038" y="3981450"/>
              <a:ext cx="403225" cy="1814513"/>
            </a:xfrm>
            <a:custGeom>
              <a:avLst/>
              <a:gdLst>
                <a:gd name="T0" fmla="*/ 64 w 127"/>
                <a:gd name="T1" fmla="*/ 570 h 570"/>
                <a:gd name="T2" fmla="*/ 64 w 127"/>
                <a:gd name="T3" fmla="*/ 570 h 570"/>
                <a:gd name="T4" fmla="*/ 0 w 127"/>
                <a:gd name="T5" fmla="*/ 506 h 570"/>
                <a:gd name="T6" fmla="*/ 0 w 127"/>
                <a:gd name="T7" fmla="*/ 63 h 570"/>
                <a:gd name="T8" fmla="*/ 64 w 127"/>
                <a:gd name="T9" fmla="*/ 0 h 570"/>
                <a:gd name="T10" fmla="*/ 127 w 127"/>
                <a:gd name="T11" fmla="*/ 63 h 570"/>
                <a:gd name="T12" fmla="*/ 127 w 127"/>
                <a:gd name="T13" fmla="*/ 506 h 570"/>
                <a:gd name="T14" fmla="*/ 64 w 127"/>
                <a:gd name="T15" fmla="*/ 570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7" h="570">
                  <a:moveTo>
                    <a:pt x="64" y="570"/>
                  </a:moveTo>
                  <a:cubicBezTo>
                    <a:pt x="64" y="570"/>
                    <a:pt x="64" y="570"/>
                    <a:pt x="64" y="570"/>
                  </a:cubicBezTo>
                  <a:cubicBezTo>
                    <a:pt x="29" y="570"/>
                    <a:pt x="0" y="541"/>
                    <a:pt x="0" y="506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28"/>
                    <a:pt x="29" y="0"/>
                    <a:pt x="64" y="0"/>
                  </a:cubicBezTo>
                  <a:cubicBezTo>
                    <a:pt x="99" y="0"/>
                    <a:pt x="127" y="28"/>
                    <a:pt x="127" y="63"/>
                  </a:cubicBezTo>
                  <a:cubicBezTo>
                    <a:pt x="127" y="506"/>
                    <a:pt x="127" y="506"/>
                    <a:pt x="127" y="506"/>
                  </a:cubicBezTo>
                  <a:cubicBezTo>
                    <a:pt x="127" y="541"/>
                    <a:pt x="99" y="570"/>
                    <a:pt x="64" y="5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2" name="Freeform 32"/>
            <p:cNvSpPr>
              <a:spLocks/>
            </p:cNvSpPr>
            <p:nvPr userDrawn="1"/>
          </p:nvSpPr>
          <p:spPr bwMode="auto">
            <a:xfrm>
              <a:off x="0" y="4095750"/>
              <a:ext cx="152400" cy="809625"/>
            </a:xfrm>
            <a:custGeom>
              <a:avLst/>
              <a:gdLst>
                <a:gd name="T0" fmla="*/ 0 w 48"/>
                <a:gd name="T1" fmla="*/ 0 h 254"/>
                <a:gd name="T2" fmla="*/ 0 w 48"/>
                <a:gd name="T3" fmla="*/ 254 h 254"/>
                <a:gd name="T4" fmla="*/ 48 w 48"/>
                <a:gd name="T5" fmla="*/ 203 h 254"/>
                <a:gd name="T6" fmla="*/ 48 w 48"/>
                <a:gd name="T7" fmla="*/ 50 h 254"/>
                <a:gd name="T8" fmla="*/ 0 w 48"/>
                <a:gd name="T9" fmla="*/ 0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254">
                  <a:moveTo>
                    <a:pt x="0" y="0"/>
                  </a:moveTo>
                  <a:cubicBezTo>
                    <a:pt x="0" y="254"/>
                    <a:pt x="0" y="254"/>
                    <a:pt x="0" y="254"/>
                  </a:cubicBezTo>
                  <a:cubicBezTo>
                    <a:pt x="27" y="252"/>
                    <a:pt x="48" y="230"/>
                    <a:pt x="48" y="203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8" y="23"/>
                    <a:pt x="27" y="1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3" name="Freeform 33"/>
            <p:cNvSpPr>
              <a:spLocks/>
            </p:cNvSpPr>
            <p:nvPr userDrawn="1"/>
          </p:nvSpPr>
          <p:spPr bwMode="auto">
            <a:xfrm>
              <a:off x="12052300" y="4548188"/>
              <a:ext cx="152400" cy="809625"/>
            </a:xfrm>
            <a:custGeom>
              <a:avLst/>
              <a:gdLst>
                <a:gd name="T0" fmla="*/ 48 w 48"/>
                <a:gd name="T1" fmla="*/ 0 h 254"/>
                <a:gd name="T2" fmla="*/ 0 w 48"/>
                <a:gd name="T3" fmla="*/ 51 h 254"/>
                <a:gd name="T4" fmla="*/ 0 w 48"/>
                <a:gd name="T5" fmla="*/ 203 h 254"/>
                <a:gd name="T6" fmla="*/ 48 w 48"/>
                <a:gd name="T7" fmla="*/ 254 h 254"/>
                <a:gd name="T8" fmla="*/ 48 w 48"/>
                <a:gd name="T9" fmla="*/ 0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254">
                  <a:moveTo>
                    <a:pt x="48" y="0"/>
                  </a:moveTo>
                  <a:cubicBezTo>
                    <a:pt x="20" y="2"/>
                    <a:pt x="0" y="24"/>
                    <a:pt x="0" y="51"/>
                  </a:cubicBezTo>
                  <a:cubicBezTo>
                    <a:pt x="0" y="203"/>
                    <a:pt x="0" y="203"/>
                    <a:pt x="0" y="203"/>
                  </a:cubicBezTo>
                  <a:cubicBezTo>
                    <a:pt x="0" y="231"/>
                    <a:pt x="20" y="253"/>
                    <a:pt x="48" y="254"/>
                  </a:cubicBezTo>
                  <a:lnTo>
                    <a:pt x="4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37" name="Logotype, static"/>
          <p:cNvGrpSpPr/>
          <p:nvPr userDrawn="1"/>
        </p:nvGrpSpPr>
        <p:grpSpPr>
          <a:xfrm>
            <a:off x="10689465" y="6389301"/>
            <a:ext cx="863687" cy="180102"/>
            <a:chOff x="9501453" y="6148765"/>
            <a:chExt cx="2047875" cy="427037"/>
          </a:xfrm>
          <a:solidFill>
            <a:schemeClr val="bg1"/>
          </a:solidFill>
        </p:grpSpPr>
        <p:sp>
          <p:nvSpPr>
            <p:cNvPr id="38" name="Freeform 5"/>
            <p:cNvSpPr>
              <a:spLocks noEditPoints="1"/>
            </p:cNvSpPr>
            <p:nvPr userDrawn="1"/>
          </p:nvSpPr>
          <p:spPr bwMode="auto">
            <a:xfrm>
              <a:off x="11206428" y="6231315"/>
              <a:ext cx="342900" cy="344487"/>
            </a:xfrm>
            <a:custGeom>
              <a:avLst/>
              <a:gdLst>
                <a:gd name="T0" fmla="*/ 43 w 91"/>
                <a:gd name="T1" fmla="*/ 2 h 91"/>
                <a:gd name="T2" fmla="*/ 2 w 91"/>
                <a:gd name="T3" fmla="*/ 44 h 91"/>
                <a:gd name="T4" fmla="*/ 46 w 91"/>
                <a:gd name="T5" fmla="*/ 91 h 91"/>
                <a:gd name="T6" fmla="*/ 74 w 91"/>
                <a:gd name="T7" fmla="*/ 77 h 91"/>
                <a:gd name="T8" fmla="*/ 74 w 91"/>
                <a:gd name="T9" fmla="*/ 90 h 91"/>
                <a:gd name="T10" fmla="*/ 91 w 91"/>
                <a:gd name="T11" fmla="*/ 90 h 91"/>
                <a:gd name="T12" fmla="*/ 91 w 91"/>
                <a:gd name="T13" fmla="*/ 47 h 91"/>
                <a:gd name="T14" fmla="*/ 43 w 91"/>
                <a:gd name="T15" fmla="*/ 2 h 91"/>
                <a:gd name="T16" fmla="*/ 72 w 91"/>
                <a:gd name="T17" fmla="*/ 48 h 91"/>
                <a:gd name="T18" fmla="*/ 43 w 91"/>
                <a:gd name="T19" fmla="*/ 72 h 91"/>
                <a:gd name="T20" fmla="*/ 21 w 91"/>
                <a:gd name="T21" fmla="*/ 50 h 91"/>
                <a:gd name="T22" fmla="*/ 46 w 91"/>
                <a:gd name="T23" fmla="*/ 21 h 91"/>
                <a:gd name="T24" fmla="*/ 72 w 91"/>
                <a:gd name="T25" fmla="*/ 45 h 91"/>
                <a:gd name="T26" fmla="*/ 72 w 91"/>
                <a:gd name="T27" fmla="*/ 48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1" h="91">
                  <a:moveTo>
                    <a:pt x="43" y="2"/>
                  </a:moveTo>
                  <a:cubicBezTo>
                    <a:pt x="21" y="4"/>
                    <a:pt x="3" y="22"/>
                    <a:pt x="2" y="44"/>
                  </a:cubicBezTo>
                  <a:cubicBezTo>
                    <a:pt x="0" y="70"/>
                    <a:pt x="21" y="91"/>
                    <a:pt x="46" y="91"/>
                  </a:cubicBezTo>
                  <a:cubicBezTo>
                    <a:pt x="56" y="91"/>
                    <a:pt x="68" y="87"/>
                    <a:pt x="74" y="77"/>
                  </a:cubicBezTo>
                  <a:cubicBezTo>
                    <a:pt x="74" y="90"/>
                    <a:pt x="74" y="90"/>
                    <a:pt x="74" y="90"/>
                  </a:cubicBezTo>
                  <a:cubicBezTo>
                    <a:pt x="91" y="90"/>
                    <a:pt x="91" y="90"/>
                    <a:pt x="91" y="90"/>
                  </a:cubicBezTo>
                  <a:cubicBezTo>
                    <a:pt x="91" y="47"/>
                    <a:pt x="91" y="47"/>
                    <a:pt x="91" y="47"/>
                  </a:cubicBezTo>
                  <a:cubicBezTo>
                    <a:pt x="91" y="20"/>
                    <a:pt x="69" y="0"/>
                    <a:pt x="43" y="2"/>
                  </a:cubicBezTo>
                  <a:close/>
                  <a:moveTo>
                    <a:pt x="72" y="48"/>
                  </a:moveTo>
                  <a:cubicBezTo>
                    <a:pt x="71" y="63"/>
                    <a:pt x="58" y="74"/>
                    <a:pt x="43" y="72"/>
                  </a:cubicBezTo>
                  <a:cubicBezTo>
                    <a:pt x="32" y="71"/>
                    <a:pt x="22" y="61"/>
                    <a:pt x="21" y="50"/>
                  </a:cubicBezTo>
                  <a:cubicBezTo>
                    <a:pt x="19" y="34"/>
                    <a:pt x="31" y="21"/>
                    <a:pt x="46" y="21"/>
                  </a:cubicBezTo>
                  <a:cubicBezTo>
                    <a:pt x="60" y="21"/>
                    <a:pt x="71" y="32"/>
                    <a:pt x="72" y="45"/>
                  </a:cubicBezTo>
                  <a:lnTo>
                    <a:pt x="72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6"/>
            <p:cNvSpPr>
              <a:spLocks noEditPoints="1"/>
            </p:cNvSpPr>
            <p:nvPr userDrawn="1"/>
          </p:nvSpPr>
          <p:spPr bwMode="auto">
            <a:xfrm>
              <a:off x="10849241" y="6236077"/>
              <a:ext cx="334963" cy="339725"/>
            </a:xfrm>
            <a:custGeom>
              <a:avLst/>
              <a:gdLst>
                <a:gd name="T0" fmla="*/ 44 w 89"/>
                <a:gd name="T1" fmla="*/ 1 h 90"/>
                <a:gd name="T2" fmla="*/ 0 w 89"/>
                <a:gd name="T3" fmla="*/ 46 h 90"/>
                <a:gd name="T4" fmla="*/ 45 w 89"/>
                <a:gd name="T5" fmla="*/ 90 h 90"/>
                <a:gd name="T6" fmla="*/ 86 w 89"/>
                <a:gd name="T7" fmla="*/ 63 h 90"/>
                <a:gd name="T8" fmla="*/ 69 w 89"/>
                <a:gd name="T9" fmla="*/ 58 h 90"/>
                <a:gd name="T10" fmla="*/ 50 w 89"/>
                <a:gd name="T11" fmla="*/ 72 h 90"/>
                <a:gd name="T12" fmla="*/ 22 w 89"/>
                <a:gd name="T13" fmla="*/ 59 h 90"/>
                <a:gd name="T14" fmla="*/ 89 w 89"/>
                <a:gd name="T15" fmla="*/ 41 h 90"/>
                <a:gd name="T16" fmla="*/ 44 w 89"/>
                <a:gd name="T17" fmla="*/ 1 h 90"/>
                <a:gd name="T18" fmla="*/ 19 w 89"/>
                <a:gd name="T19" fmla="*/ 44 h 90"/>
                <a:gd name="T20" fmla="*/ 36 w 89"/>
                <a:gd name="T21" fmla="*/ 19 h 90"/>
                <a:gd name="T22" fmla="*/ 67 w 89"/>
                <a:gd name="T23" fmla="*/ 31 h 90"/>
                <a:gd name="T24" fmla="*/ 19 w 89"/>
                <a:gd name="T25" fmla="*/ 4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9" h="90">
                  <a:moveTo>
                    <a:pt x="44" y="1"/>
                  </a:moveTo>
                  <a:cubicBezTo>
                    <a:pt x="20" y="2"/>
                    <a:pt x="0" y="20"/>
                    <a:pt x="0" y="46"/>
                  </a:cubicBezTo>
                  <a:cubicBezTo>
                    <a:pt x="0" y="70"/>
                    <a:pt x="20" y="90"/>
                    <a:pt x="45" y="90"/>
                  </a:cubicBezTo>
                  <a:cubicBezTo>
                    <a:pt x="62" y="90"/>
                    <a:pt x="79" y="80"/>
                    <a:pt x="86" y="63"/>
                  </a:cubicBezTo>
                  <a:cubicBezTo>
                    <a:pt x="69" y="58"/>
                    <a:pt x="69" y="58"/>
                    <a:pt x="69" y="58"/>
                  </a:cubicBezTo>
                  <a:cubicBezTo>
                    <a:pt x="66" y="65"/>
                    <a:pt x="58" y="71"/>
                    <a:pt x="50" y="72"/>
                  </a:cubicBezTo>
                  <a:cubicBezTo>
                    <a:pt x="38" y="75"/>
                    <a:pt x="26" y="67"/>
                    <a:pt x="22" y="59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7" y="24"/>
                    <a:pt x="72" y="0"/>
                    <a:pt x="44" y="1"/>
                  </a:cubicBezTo>
                  <a:close/>
                  <a:moveTo>
                    <a:pt x="19" y="44"/>
                  </a:moveTo>
                  <a:cubicBezTo>
                    <a:pt x="19" y="34"/>
                    <a:pt x="24" y="24"/>
                    <a:pt x="36" y="19"/>
                  </a:cubicBezTo>
                  <a:cubicBezTo>
                    <a:pt x="50" y="14"/>
                    <a:pt x="62" y="21"/>
                    <a:pt x="67" y="31"/>
                  </a:cubicBezTo>
                  <a:lnTo>
                    <a:pt x="19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7"/>
            <p:cNvSpPr>
              <a:spLocks/>
            </p:cNvSpPr>
            <p:nvPr userDrawn="1"/>
          </p:nvSpPr>
          <p:spPr bwMode="auto">
            <a:xfrm>
              <a:off x="10292028" y="6239252"/>
              <a:ext cx="166688" cy="333375"/>
            </a:xfrm>
            <a:custGeom>
              <a:avLst/>
              <a:gdLst>
                <a:gd name="T0" fmla="*/ 44 w 44"/>
                <a:gd name="T1" fmla="*/ 18 h 88"/>
                <a:gd name="T2" fmla="*/ 44 w 44"/>
                <a:gd name="T3" fmla="*/ 0 h 88"/>
                <a:gd name="T4" fmla="*/ 19 w 44"/>
                <a:gd name="T5" fmla="*/ 13 h 88"/>
                <a:gd name="T6" fmla="*/ 19 w 44"/>
                <a:gd name="T7" fmla="*/ 3 h 88"/>
                <a:gd name="T8" fmla="*/ 0 w 44"/>
                <a:gd name="T9" fmla="*/ 3 h 88"/>
                <a:gd name="T10" fmla="*/ 0 w 44"/>
                <a:gd name="T11" fmla="*/ 44 h 88"/>
                <a:gd name="T12" fmla="*/ 0 w 44"/>
                <a:gd name="T13" fmla="*/ 88 h 88"/>
                <a:gd name="T14" fmla="*/ 20 w 44"/>
                <a:gd name="T15" fmla="*/ 88 h 88"/>
                <a:gd name="T16" fmla="*/ 20 w 44"/>
                <a:gd name="T17" fmla="*/ 46 h 88"/>
                <a:gd name="T18" fmla="*/ 44 w 44"/>
                <a:gd name="T19" fmla="*/ 1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88">
                  <a:moveTo>
                    <a:pt x="44" y="18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28" y="0"/>
                    <a:pt x="22" y="8"/>
                    <a:pt x="19" y="1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20" y="88"/>
                    <a:pt x="20" y="88"/>
                    <a:pt x="20" y="88"/>
                  </a:cubicBezTo>
                  <a:cubicBezTo>
                    <a:pt x="20" y="62"/>
                    <a:pt x="20" y="62"/>
                    <a:pt x="20" y="46"/>
                  </a:cubicBezTo>
                  <a:cubicBezTo>
                    <a:pt x="20" y="26"/>
                    <a:pt x="31" y="19"/>
                    <a:pt x="44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8"/>
            <p:cNvSpPr>
              <a:spLocks/>
            </p:cNvSpPr>
            <p:nvPr userDrawn="1"/>
          </p:nvSpPr>
          <p:spPr bwMode="auto">
            <a:xfrm>
              <a:off x="9501453" y="6182102"/>
              <a:ext cx="369888" cy="390525"/>
            </a:xfrm>
            <a:custGeom>
              <a:avLst/>
              <a:gdLst>
                <a:gd name="T0" fmla="*/ 185 w 233"/>
                <a:gd name="T1" fmla="*/ 165 h 246"/>
                <a:gd name="T2" fmla="*/ 48 w 233"/>
                <a:gd name="T3" fmla="*/ 0 h 246"/>
                <a:gd name="T4" fmla="*/ 0 w 233"/>
                <a:gd name="T5" fmla="*/ 0 h 246"/>
                <a:gd name="T6" fmla="*/ 0 w 233"/>
                <a:gd name="T7" fmla="*/ 246 h 246"/>
                <a:gd name="T8" fmla="*/ 50 w 233"/>
                <a:gd name="T9" fmla="*/ 246 h 246"/>
                <a:gd name="T10" fmla="*/ 50 w 233"/>
                <a:gd name="T11" fmla="*/ 81 h 246"/>
                <a:gd name="T12" fmla="*/ 190 w 233"/>
                <a:gd name="T13" fmla="*/ 246 h 246"/>
                <a:gd name="T14" fmla="*/ 233 w 233"/>
                <a:gd name="T15" fmla="*/ 246 h 246"/>
                <a:gd name="T16" fmla="*/ 233 w 233"/>
                <a:gd name="T17" fmla="*/ 0 h 246"/>
                <a:gd name="T18" fmla="*/ 185 w 233"/>
                <a:gd name="T19" fmla="*/ 0 h 246"/>
                <a:gd name="T20" fmla="*/ 185 w 233"/>
                <a:gd name="T21" fmla="*/ 165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3" h="246">
                  <a:moveTo>
                    <a:pt x="185" y="165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0" y="246"/>
                  </a:lnTo>
                  <a:lnTo>
                    <a:pt x="50" y="246"/>
                  </a:lnTo>
                  <a:lnTo>
                    <a:pt x="50" y="81"/>
                  </a:lnTo>
                  <a:lnTo>
                    <a:pt x="190" y="246"/>
                  </a:lnTo>
                  <a:lnTo>
                    <a:pt x="233" y="246"/>
                  </a:lnTo>
                  <a:lnTo>
                    <a:pt x="233" y="0"/>
                  </a:lnTo>
                  <a:lnTo>
                    <a:pt x="185" y="0"/>
                  </a:lnTo>
                  <a:lnTo>
                    <a:pt x="185" y="1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9"/>
            <p:cNvSpPr>
              <a:spLocks noEditPoints="1"/>
            </p:cNvSpPr>
            <p:nvPr userDrawn="1"/>
          </p:nvSpPr>
          <p:spPr bwMode="auto">
            <a:xfrm>
              <a:off x="10461891" y="6148765"/>
              <a:ext cx="342900" cy="427037"/>
            </a:xfrm>
            <a:custGeom>
              <a:avLst/>
              <a:gdLst>
                <a:gd name="T0" fmla="*/ 91 w 91"/>
                <a:gd name="T1" fmla="*/ 0 h 113"/>
                <a:gd name="T2" fmla="*/ 73 w 91"/>
                <a:gd name="T3" fmla="*/ 0 h 113"/>
                <a:gd name="T4" fmla="*/ 73 w 91"/>
                <a:gd name="T5" fmla="*/ 34 h 113"/>
                <a:gd name="T6" fmla="*/ 43 w 91"/>
                <a:gd name="T7" fmla="*/ 24 h 113"/>
                <a:gd name="T8" fmla="*/ 2 w 91"/>
                <a:gd name="T9" fmla="*/ 66 h 113"/>
                <a:gd name="T10" fmla="*/ 46 w 91"/>
                <a:gd name="T11" fmla="*/ 113 h 113"/>
                <a:gd name="T12" fmla="*/ 74 w 91"/>
                <a:gd name="T13" fmla="*/ 101 h 113"/>
                <a:gd name="T14" fmla="*/ 74 w 91"/>
                <a:gd name="T15" fmla="*/ 112 h 113"/>
                <a:gd name="T16" fmla="*/ 91 w 91"/>
                <a:gd name="T17" fmla="*/ 112 h 113"/>
                <a:gd name="T18" fmla="*/ 91 w 91"/>
                <a:gd name="T19" fmla="*/ 69 h 113"/>
                <a:gd name="T20" fmla="*/ 91 w 91"/>
                <a:gd name="T21" fmla="*/ 69 h 113"/>
                <a:gd name="T22" fmla="*/ 91 w 91"/>
                <a:gd name="T23" fmla="*/ 68 h 113"/>
                <a:gd name="T24" fmla="*/ 91 w 91"/>
                <a:gd name="T25" fmla="*/ 0 h 113"/>
                <a:gd name="T26" fmla="*/ 72 w 91"/>
                <a:gd name="T27" fmla="*/ 70 h 113"/>
                <a:gd name="T28" fmla="*/ 43 w 91"/>
                <a:gd name="T29" fmla="*/ 94 h 113"/>
                <a:gd name="T30" fmla="*/ 21 w 91"/>
                <a:gd name="T31" fmla="*/ 72 h 113"/>
                <a:gd name="T32" fmla="*/ 46 w 91"/>
                <a:gd name="T33" fmla="*/ 43 h 113"/>
                <a:gd name="T34" fmla="*/ 72 w 91"/>
                <a:gd name="T35" fmla="*/ 67 h 113"/>
                <a:gd name="T36" fmla="*/ 72 w 91"/>
                <a:gd name="T37" fmla="*/ 7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1" h="113">
                  <a:moveTo>
                    <a:pt x="91" y="0"/>
                  </a:moveTo>
                  <a:cubicBezTo>
                    <a:pt x="73" y="0"/>
                    <a:pt x="73" y="0"/>
                    <a:pt x="73" y="0"/>
                  </a:cubicBezTo>
                  <a:cubicBezTo>
                    <a:pt x="73" y="34"/>
                    <a:pt x="73" y="34"/>
                    <a:pt x="73" y="34"/>
                  </a:cubicBezTo>
                  <a:cubicBezTo>
                    <a:pt x="68" y="28"/>
                    <a:pt x="55" y="23"/>
                    <a:pt x="43" y="24"/>
                  </a:cubicBezTo>
                  <a:cubicBezTo>
                    <a:pt x="21" y="26"/>
                    <a:pt x="3" y="44"/>
                    <a:pt x="2" y="66"/>
                  </a:cubicBezTo>
                  <a:cubicBezTo>
                    <a:pt x="0" y="92"/>
                    <a:pt x="21" y="113"/>
                    <a:pt x="46" y="113"/>
                  </a:cubicBezTo>
                  <a:cubicBezTo>
                    <a:pt x="56" y="113"/>
                    <a:pt x="69" y="109"/>
                    <a:pt x="74" y="101"/>
                  </a:cubicBezTo>
                  <a:cubicBezTo>
                    <a:pt x="74" y="112"/>
                    <a:pt x="74" y="112"/>
                    <a:pt x="74" y="112"/>
                  </a:cubicBezTo>
                  <a:cubicBezTo>
                    <a:pt x="91" y="112"/>
                    <a:pt x="91" y="112"/>
                    <a:pt x="91" y="112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91" y="68"/>
                    <a:pt x="91" y="68"/>
                    <a:pt x="91" y="68"/>
                  </a:cubicBezTo>
                  <a:lnTo>
                    <a:pt x="91" y="0"/>
                  </a:lnTo>
                  <a:close/>
                  <a:moveTo>
                    <a:pt x="72" y="70"/>
                  </a:moveTo>
                  <a:cubicBezTo>
                    <a:pt x="71" y="85"/>
                    <a:pt x="58" y="96"/>
                    <a:pt x="43" y="94"/>
                  </a:cubicBezTo>
                  <a:cubicBezTo>
                    <a:pt x="32" y="93"/>
                    <a:pt x="22" y="83"/>
                    <a:pt x="21" y="72"/>
                  </a:cubicBezTo>
                  <a:cubicBezTo>
                    <a:pt x="19" y="56"/>
                    <a:pt x="31" y="43"/>
                    <a:pt x="46" y="43"/>
                  </a:cubicBezTo>
                  <a:cubicBezTo>
                    <a:pt x="60" y="43"/>
                    <a:pt x="71" y="54"/>
                    <a:pt x="72" y="67"/>
                  </a:cubicBezTo>
                  <a:lnTo>
                    <a:pt x="72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0"/>
            <p:cNvSpPr>
              <a:spLocks noEditPoints="1"/>
            </p:cNvSpPr>
            <p:nvPr userDrawn="1"/>
          </p:nvSpPr>
          <p:spPr bwMode="auto">
            <a:xfrm>
              <a:off x="9912616" y="6239252"/>
              <a:ext cx="338138" cy="336550"/>
            </a:xfrm>
            <a:custGeom>
              <a:avLst/>
              <a:gdLst>
                <a:gd name="T0" fmla="*/ 45 w 90"/>
                <a:gd name="T1" fmla="*/ 0 h 89"/>
                <a:gd name="T2" fmla="*/ 0 w 90"/>
                <a:gd name="T3" fmla="*/ 45 h 89"/>
                <a:gd name="T4" fmla="*/ 45 w 90"/>
                <a:gd name="T5" fmla="*/ 89 h 89"/>
                <a:gd name="T6" fmla="*/ 90 w 90"/>
                <a:gd name="T7" fmla="*/ 45 h 89"/>
                <a:gd name="T8" fmla="*/ 45 w 90"/>
                <a:gd name="T9" fmla="*/ 0 h 89"/>
                <a:gd name="T10" fmla="*/ 45 w 90"/>
                <a:gd name="T11" fmla="*/ 70 h 89"/>
                <a:gd name="T12" fmla="*/ 19 w 90"/>
                <a:gd name="T13" fmla="*/ 45 h 89"/>
                <a:gd name="T14" fmla="*/ 45 w 90"/>
                <a:gd name="T15" fmla="*/ 19 h 89"/>
                <a:gd name="T16" fmla="*/ 71 w 90"/>
                <a:gd name="T17" fmla="*/ 45 h 89"/>
                <a:gd name="T18" fmla="*/ 45 w 90"/>
                <a:gd name="T19" fmla="*/ 7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9">
                  <a:moveTo>
                    <a:pt x="45" y="0"/>
                  </a:moveTo>
                  <a:cubicBezTo>
                    <a:pt x="20" y="0"/>
                    <a:pt x="0" y="20"/>
                    <a:pt x="0" y="45"/>
                  </a:cubicBezTo>
                  <a:cubicBezTo>
                    <a:pt x="0" y="69"/>
                    <a:pt x="20" y="89"/>
                    <a:pt x="45" y="89"/>
                  </a:cubicBezTo>
                  <a:cubicBezTo>
                    <a:pt x="70" y="89"/>
                    <a:pt x="90" y="69"/>
                    <a:pt x="90" y="45"/>
                  </a:cubicBezTo>
                  <a:cubicBezTo>
                    <a:pt x="90" y="20"/>
                    <a:pt x="70" y="0"/>
                    <a:pt x="45" y="0"/>
                  </a:cubicBezTo>
                  <a:close/>
                  <a:moveTo>
                    <a:pt x="45" y="70"/>
                  </a:moveTo>
                  <a:cubicBezTo>
                    <a:pt x="31" y="70"/>
                    <a:pt x="19" y="59"/>
                    <a:pt x="19" y="45"/>
                  </a:cubicBezTo>
                  <a:cubicBezTo>
                    <a:pt x="19" y="30"/>
                    <a:pt x="31" y="19"/>
                    <a:pt x="45" y="19"/>
                  </a:cubicBezTo>
                  <a:cubicBezTo>
                    <a:pt x="59" y="19"/>
                    <a:pt x="71" y="30"/>
                    <a:pt x="71" y="45"/>
                  </a:cubicBezTo>
                  <a:cubicBezTo>
                    <a:pt x="71" y="59"/>
                    <a:pt x="59" y="70"/>
                    <a:pt x="45" y="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52632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Pulse"/>
          <p:cNvGrpSpPr/>
          <p:nvPr userDrawn="1"/>
        </p:nvGrpSpPr>
        <p:grpSpPr>
          <a:xfrm>
            <a:off x="8751888" y="3030538"/>
            <a:ext cx="3446462" cy="3490913"/>
            <a:chOff x="8751888" y="3030538"/>
            <a:chExt cx="3446462" cy="3490913"/>
          </a:xfrm>
          <a:solidFill>
            <a:schemeClr val="accent1"/>
          </a:solidFill>
        </p:grpSpPr>
        <p:sp>
          <p:nvSpPr>
            <p:cNvPr id="38" name="Freeform 5"/>
            <p:cNvSpPr>
              <a:spLocks/>
            </p:cNvSpPr>
            <p:nvPr userDrawn="1"/>
          </p:nvSpPr>
          <p:spPr bwMode="auto">
            <a:xfrm>
              <a:off x="9196388" y="3902076"/>
              <a:ext cx="449263" cy="1120775"/>
            </a:xfrm>
            <a:custGeom>
              <a:avLst/>
              <a:gdLst>
                <a:gd name="T0" fmla="*/ 71 w 142"/>
                <a:gd name="T1" fmla="*/ 355 h 355"/>
                <a:gd name="T2" fmla="*/ 71 w 142"/>
                <a:gd name="T3" fmla="*/ 355 h 355"/>
                <a:gd name="T4" fmla="*/ 0 w 142"/>
                <a:gd name="T5" fmla="*/ 284 h 355"/>
                <a:gd name="T6" fmla="*/ 0 w 142"/>
                <a:gd name="T7" fmla="*/ 71 h 355"/>
                <a:gd name="T8" fmla="*/ 71 w 142"/>
                <a:gd name="T9" fmla="*/ 0 h 355"/>
                <a:gd name="T10" fmla="*/ 142 w 142"/>
                <a:gd name="T11" fmla="*/ 71 h 355"/>
                <a:gd name="T12" fmla="*/ 142 w 142"/>
                <a:gd name="T13" fmla="*/ 284 h 355"/>
                <a:gd name="T14" fmla="*/ 71 w 142"/>
                <a:gd name="T15" fmla="*/ 355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2" h="355">
                  <a:moveTo>
                    <a:pt x="71" y="355"/>
                  </a:moveTo>
                  <a:cubicBezTo>
                    <a:pt x="71" y="355"/>
                    <a:pt x="71" y="355"/>
                    <a:pt x="71" y="355"/>
                  </a:cubicBezTo>
                  <a:cubicBezTo>
                    <a:pt x="32" y="355"/>
                    <a:pt x="0" y="323"/>
                    <a:pt x="0" y="284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32"/>
                    <a:pt x="32" y="0"/>
                    <a:pt x="71" y="0"/>
                  </a:cubicBezTo>
                  <a:cubicBezTo>
                    <a:pt x="110" y="0"/>
                    <a:pt x="142" y="32"/>
                    <a:pt x="142" y="71"/>
                  </a:cubicBezTo>
                  <a:cubicBezTo>
                    <a:pt x="142" y="284"/>
                    <a:pt x="142" y="284"/>
                    <a:pt x="142" y="284"/>
                  </a:cubicBezTo>
                  <a:cubicBezTo>
                    <a:pt x="142" y="323"/>
                    <a:pt x="110" y="355"/>
                    <a:pt x="71" y="3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" name="Freeform 6"/>
            <p:cNvSpPr>
              <a:spLocks/>
            </p:cNvSpPr>
            <p:nvPr userDrawn="1"/>
          </p:nvSpPr>
          <p:spPr bwMode="auto">
            <a:xfrm>
              <a:off x="8751888" y="4551363"/>
              <a:ext cx="265113" cy="449263"/>
            </a:xfrm>
            <a:custGeom>
              <a:avLst/>
              <a:gdLst>
                <a:gd name="T0" fmla="*/ 42 w 84"/>
                <a:gd name="T1" fmla="*/ 142 h 142"/>
                <a:gd name="T2" fmla="*/ 42 w 84"/>
                <a:gd name="T3" fmla="*/ 142 h 142"/>
                <a:gd name="T4" fmla="*/ 0 w 84"/>
                <a:gd name="T5" fmla="*/ 99 h 142"/>
                <a:gd name="T6" fmla="*/ 0 w 84"/>
                <a:gd name="T7" fmla="*/ 42 h 142"/>
                <a:gd name="T8" fmla="*/ 42 w 84"/>
                <a:gd name="T9" fmla="*/ 0 h 142"/>
                <a:gd name="T10" fmla="*/ 84 w 84"/>
                <a:gd name="T11" fmla="*/ 42 h 142"/>
                <a:gd name="T12" fmla="*/ 84 w 84"/>
                <a:gd name="T13" fmla="*/ 99 h 142"/>
                <a:gd name="T14" fmla="*/ 42 w 84"/>
                <a:gd name="T15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" h="142">
                  <a:moveTo>
                    <a:pt x="42" y="142"/>
                  </a:moveTo>
                  <a:cubicBezTo>
                    <a:pt x="42" y="142"/>
                    <a:pt x="42" y="142"/>
                    <a:pt x="42" y="142"/>
                  </a:cubicBezTo>
                  <a:cubicBezTo>
                    <a:pt x="18" y="142"/>
                    <a:pt x="0" y="123"/>
                    <a:pt x="0" y="99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19"/>
                    <a:pt x="18" y="0"/>
                    <a:pt x="42" y="0"/>
                  </a:cubicBezTo>
                  <a:cubicBezTo>
                    <a:pt x="65" y="0"/>
                    <a:pt x="84" y="19"/>
                    <a:pt x="84" y="42"/>
                  </a:cubicBezTo>
                  <a:cubicBezTo>
                    <a:pt x="84" y="99"/>
                    <a:pt x="84" y="99"/>
                    <a:pt x="84" y="99"/>
                  </a:cubicBezTo>
                  <a:cubicBezTo>
                    <a:pt x="84" y="123"/>
                    <a:pt x="65" y="142"/>
                    <a:pt x="42" y="14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0" name="Freeform 7"/>
            <p:cNvSpPr>
              <a:spLocks/>
            </p:cNvSpPr>
            <p:nvPr userDrawn="1"/>
          </p:nvSpPr>
          <p:spPr bwMode="auto">
            <a:xfrm>
              <a:off x="11436350" y="4529138"/>
              <a:ext cx="449263" cy="1117600"/>
            </a:xfrm>
            <a:custGeom>
              <a:avLst/>
              <a:gdLst>
                <a:gd name="T0" fmla="*/ 71 w 142"/>
                <a:gd name="T1" fmla="*/ 354 h 354"/>
                <a:gd name="T2" fmla="*/ 71 w 142"/>
                <a:gd name="T3" fmla="*/ 354 h 354"/>
                <a:gd name="T4" fmla="*/ 0 w 142"/>
                <a:gd name="T5" fmla="*/ 283 h 354"/>
                <a:gd name="T6" fmla="*/ 0 w 142"/>
                <a:gd name="T7" fmla="*/ 71 h 354"/>
                <a:gd name="T8" fmla="*/ 71 w 142"/>
                <a:gd name="T9" fmla="*/ 0 h 354"/>
                <a:gd name="T10" fmla="*/ 142 w 142"/>
                <a:gd name="T11" fmla="*/ 71 h 354"/>
                <a:gd name="T12" fmla="*/ 142 w 142"/>
                <a:gd name="T13" fmla="*/ 283 h 354"/>
                <a:gd name="T14" fmla="*/ 71 w 142"/>
                <a:gd name="T15" fmla="*/ 354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2" h="354">
                  <a:moveTo>
                    <a:pt x="71" y="354"/>
                  </a:moveTo>
                  <a:cubicBezTo>
                    <a:pt x="71" y="354"/>
                    <a:pt x="71" y="354"/>
                    <a:pt x="71" y="354"/>
                  </a:cubicBezTo>
                  <a:cubicBezTo>
                    <a:pt x="32" y="354"/>
                    <a:pt x="0" y="322"/>
                    <a:pt x="0" y="283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32"/>
                    <a:pt x="32" y="0"/>
                    <a:pt x="71" y="0"/>
                  </a:cubicBezTo>
                  <a:cubicBezTo>
                    <a:pt x="110" y="0"/>
                    <a:pt x="142" y="32"/>
                    <a:pt x="142" y="71"/>
                  </a:cubicBezTo>
                  <a:cubicBezTo>
                    <a:pt x="142" y="283"/>
                    <a:pt x="142" y="283"/>
                    <a:pt x="142" y="283"/>
                  </a:cubicBezTo>
                  <a:cubicBezTo>
                    <a:pt x="142" y="322"/>
                    <a:pt x="110" y="354"/>
                    <a:pt x="71" y="35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" name="Freeform 8"/>
            <p:cNvSpPr>
              <a:spLocks/>
            </p:cNvSpPr>
            <p:nvPr userDrawn="1"/>
          </p:nvSpPr>
          <p:spPr bwMode="auto">
            <a:xfrm>
              <a:off x="9869488" y="3030538"/>
              <a:ext cx="560388" cy="2506663"/>
            </a:xfrm>
            <a:custGeom>
              <a:avLst/>
              <a:gdLst>
                <a:gd name="T0" fmla="*/ 88 w 177"/>
                <a:gd name="T1" fmla="*/ 794 h 794"/>
                <a:gd name="T2" fmla="*/ 88 w 177"/>
                <a:gd name="T3" fmla="*/ 794 h 794"/>
                <a:gd name="T4" fmla="*/ 0 w 177"/>
                <a:gd name="T5" fmla="*/ 705 h 794"/>
                <a:gd name="T6" fmla="*/ 0 w 177"/>
                <a:gd name="T7" fmla="*/ 89 h 794"/>
                <a:gd name="T8" fmla="*/ 88 w 177"/>
                <a:gd name="T9" fmla="*/ 0 h 794"/>
                <a:gd name="T10" fmla="*/ 177 w 177"/>
                <a:gd name="T11" fmla="*/ 89 h 794"/>
                <a:gd name="T12" fmla="*/ 177 w 177"/>
                <a:gd name="T13" fmla="*/ 705 h 794"/>
                <a:gd name="T14" fmla="*/ 88 w 177"/>
                <a:gd name="T15" fmla="*/ 794 h 7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7" h="794">
                  <a:moveTo>
                    <a:pt x="88" y="794"/>
                  </a:moveTo>
                  <a:cubicBezTo>
                    <a:pt x="88" y="794"/>
                    <a:pt x="88" y="794"/>
                    <a:pt x="88" y="794"/>
                  </a:cubicBezTo>
                  <a:cubicBezTo>
                    <a:pt x="40" y="794"/>
                    <a:pt x="0" y="754"/>
                    <a:pt x="0" y="705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40"/>
                    <a:pt x="40" y="0"/>
                    <a:pt x="88" y="0"/>
                  </a:cubicBezTo>
                  <a:cubicBezTo>
                    <a:pt x="137" y="0"/>
                    <a:pt x="177" y="40"/>
                    <a:pt x="177" y="89"/>
                  </a:cubicBezTo>
                  <a:cubicBezTo>
                    <a:pt x="177" y="705"/>
                    <a:pt x="177" y="705"/>
                    <a:pt x="177" y="705"/>
                  </a:cubicBezTo>
                  <a:cubicBezTo>
                    <a:pt x="177" y="754"/>
                    <a:pt x="137" y="794"/>
                    <a:pt x="88" y="79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2" name="Freeform 9"/>
            <p:cNvSpPr>
              <a:spLocks/>
            </p:cNvSpPr>
            <p:nvPr userDrawn="1"/>
          </p:nvSpPr>
          <p:spPr bwMode="auto">
            <a:xfrm>
              <a:off x="10653713" y="4014788"/>
              <a:ext cx="558800" cy="2506663"/>
            </a:xfrm>
            <a:custGeom>
              <a:avLst/>
              <a:gdLst>
                <a:gd name="T0" fmla="*/ 88 w 177"/>
                <a:gd name="T1" fmla="*/ 794 h 794"/>
                <a:gd name="T2" fmla="*/ 88 w 177"/>
                <a:gd name="T3" fmla="*/ 794 h 794"/>
                <a:gd name="T4" fmla="*/ 0 w 177"/>
                <a:gd name="T5" fmla="*/ 705 h 794"/>
                <a:gd name="T6" fmla="*/ 0 w 177"/>
                <a:gd name="T7" fmla="*/ 88 h 794"/>
                <a:gd name="T8" fmla="*/ 88 w 177"/>
                <a:gd name="T9" fmla="*/ 0 h 794"/>
                <a:gd name="T10" fmla="*/ 177 w 177"/>
                <a:gd name="T11" fmla="*/ 88 h 794"/>
                <a:gd name="T12" fmla="*/ 177 w 177"/>
                <a:gd name="T13" fmla="*/ 705 h 794"/>
                <a:gd name="T14" fmla="*/ 88 w 177"/>
                <a:gd name="T15" fmla="*/ 794 h 7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7" h="794">
                  <a:moveTo>
                    <a:pt x="88" y="794"/>
                  </a:moveTo>
                  <a:cubicBezTo>
                    <a:pt x="88" y="794"/>
                    <a:pt x="88" y="794"/>
                    <a:pt x="88" y="794"/>
                  </a:cubicBezTo>
                  <a:cubicBezTo>
                    <a:pt x="40" y="794"/>
                    <a:pt x="0" y="754"/>
                    <a:pt x="0" y="705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40"/>
                    <a:pt x="40" y="0"/>
                    <a:pt x="88" y="0"/>
                  </a:cubicBezTo>
                  <a:cubicBezTo>
                    <a:pt x="137" y="0"/>
                    <a:pt x="177" y="40"/>
                    <a:pt x="177" y="88"/>
                  </a:cubicBezTo>
                  <a:cubicBezTo>
                    <a:pt x="177" y="705"/>
                    <a:pt x="177" y="705"/>
                    <a:pt x="177" y="705"/>
                  </a:cubicBezTo>
                  <a:cubicBezTo>
                    <a:pt x="177" y="754"/>
                    <a:pt x="137" y="794"/>
                    <a:pt x="88" y="79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3" name="Freeform 10"/>
            <p:cNvSpPr>
              <a:spLocks/>
            </p:cNvSpPr>
            <p:nvPr userDrawn="1"/>
          </p:nvSpPr>
          <p:spPr bwMode="auto">
            <a:xfrm>
              <a:off x="12058650" y="4551363"/>
              <a:ext cx="139700" cy="449263"/>
            </a:xfrm>
            <a:custGeom>
              <a:avLst/>
              <a:gdLst>
                <a:gd name="T0" fmla="*/ 44 w 44"/>
                <a:gd name="T1" fmla="*/ 0 h 142"/>
                <a:gd name="T2" fmla="*/ 0 w 44"/>
                <a:gd name="T3" fmla="*/ 42 h 142"/>
                <a:gd name="T4" fmla="*/ 0 w 44"/>
                <a:gd name="T5" fmla="*/ 99 h 142"/>
                <a:gd name="T6" fmla="*/ 44 w 44"/>
                <a:gd name="T7" fmla="*/ 142 h 142"/>
                <a:gd name="T8" fmla="*/ 44 w 44"/>
                <a:gd name="T9" fmla="*/ 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42">
                  <a:moveTo>
                    <a:pt x="44" y="0"/>
                  </a:moveTo>
                  <a:cubicBezTo>
                    <a:pt x="20" y="0"/>
                    <a:pt x="0" y="19"/>
                    <a:pt x="0" y="42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0" y="123"/>
                    <a:pt x="20" y="142"/>
                    <a:pt x="44" y="142"/>
                  </a:cubicBezTo>
                  <a:lnTo>
                    <a:pt x="4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00" y="1338264"/>
            <a:ext cx="7200000" cy="795474"/>
          </a:xfrm>
        </p:spPr>
        <p:txBody>
          <a:bodyPr/>
          <a:lstStyle>
            <a:lvl1pPr>
              <a:defRPr sz="29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8000" y="2133606"/>
            <a:ext cx="7200000" cy="7200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b="1">
                <a:solidFill>
                  <a:schemeClr val="tx2"/>
                </a:solidFill>
              </a:defRPr>
            </a:lvl1pPr>
            <a:lvl2pPr marL="5443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7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31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75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1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63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107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5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48000" y="3096000"/>
            <a:ext cx="1800225" cy="1260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900">
                <a:solidFill>
                  <a:schemeClr val="tx1"/>
                </a:solidFill>
              </a:defRPr>
            </a:lvl1pPr>
            <a:lvl2pPr marL="257191" indent="0">
              <a:buNone/>
              <a:defRPr sz="900">
                <a:solidFill>
                  <a:schemeClr val="bg1"/>
                </a:solidFill>
              </a:defRPr>
            </a:lvl2pPr>
            <a:lvl3pPr marL="514382" indent="0">
              <a:buNone/>
              <a:defRPr sz="900">
                <a:solidFill>
                  <a:schemeClr val="bg1"/>
                </a:solidFill>
              </a:defRPr>
            </a:lvl3pPr>
            <a:lvl4pPr marL="771574" indent="0">
              <a:buNone/>
              <a:defRPr sz="900">
                <a:solidFill>
                  <a:schemeClr val="bg1"/>
                </a:solidFill>
              </a:defRPr>
            </a:lvl4pPr>
            <a:lvl5pPr marL="1028765" indent="0">
              <a:buNone/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Disclaimer text</a:t>
            </a:r>
            <a:endParaRPr lang="en-GB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713211" y="3096000"/>
            <a:ext cx="1800225" cy="1260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900">
                <a:solidFill>
                  <a:schemeClr val="tx1"/>
                </a:solidFill>
              </a:defRPr>
            </a:lvl1pPr>
            <a:lvl2pPr marL="257191" indent="0">
              <a:buNone/>
              <a:defRPr sz="900">
                <a:solidFill>
                  <a:schemeClr val="bg1"/>
                </a:solidFill>
              </a:defRPr>
            </a:lvl2pPr>
            <a:lvl3pPr marL="514382" indent="0">
              <a:buNone/>
              <a:defRPr sz="900">
                <a:solidFill>
                  <a:schemeClr val="bg1"/>
                </a:solidFill>
              </a:defRPr>
            </a:lvl3pPr>
            <a:lvl4pPr marL="771574" indent="0">
              <a:buNone/>
              <a:defRPr sz="900">
                <a:solidFill>
                  <a:schemeClr val="bg1"/>
                </a:solidFill>
              </a:defRPr>
            </a:lvl4pPr>
            <a:lvl5pPr marL="1028765" indent="0">
              <a:buNone/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Disclaimer text</a:t>
            </a:r>
            <a:endParaRPr lang="en-GB" dirty="0"/>
          </a:p>
        </p:txBody>
      </p:sp>
      <p:grpSp>
        <p:nvGrpSpPr>
          <p:cNvPr id="30" name="Logotype"/>
          <p:cNvGrpSpPr/>
          <p:nvPr userDrawn="1"/>
        </p:nvGrpSpPr>
        <p:grpSpPr>
          <a:xfrm>
            <a:off x="640800" y="532800"/>
            <a:ext cx="1384039" cy="288609"/>
            <a:chOff x="9501453" y="6148765"/>
            <a:chExt cx="2047875" cy="427037"/>
          </a:xfrm>
          <a:solidFill>
            <a:schemeClr val="bg2"/>
          </a:solidFill>
        </p:grpSpPr>
        <p:sp>
          <p:nvSpPr>
            <p:cNvPr id="31" name="Freeform 5"/>
            <p:cNvSpPr>
              <a:spLocks noEditPoints="1"/>
            </p:cNvSpPr>
            <p:nvPr userDrawn="1"/>
          </p:nvSpPr>
          <p:spPr bwMode="auto">
            <a:xfrm>
              <a:off x="11206428" y="6231315"/>
              <a:ext cx="342900" cy="344487"/>
            </a:xfrm>
            <a:custGeom>
              <a:avLst/>
              <a:gdLst>
                <a:gd name="T0" fmla="*/ 43 w 91"/>
                <a:gd name="T1" fmla="*/ 2 h 91"/>
                <a:gd name="T2" fmla="*/ 2 w 91"/>
                <a:gd name="T3" fmla="*/ 44 h 91"/>
                <a:gd name="T4" fmla="*/ 46 w 91"/>
                <a:gd name="T5" fmla="*/ 91 h 91"/>
                <a:gd name="T6" fmla="*/ 74 w 91"/>
                <a:gd name="T7" fmla="*/ 77 h 91"/>
                <a:gd name="T8" fmla="*/ 74 w 91"/>
                <a:gd name="T9" fmla="*/ 90 h 91"/>
                <a:gd name="T10" fmla="*/ 91 w 91"/>
                <a:gd name="T11" fmla="*/ 90 h 91"/>
                <a:gd name="T12" fmla="*/ 91 w 91"/>
                <a:gd name="T13" fmla="*/ 47 h 91"/>
                <a:gd name="T14" fmla="*/ 43 w 91"/>
                <a:gd name="T15" fmla="*/ 2 h 91"/>
                <a:gd name="T16" fmla="*/ 72 w 91"/>
                <a:gd name="T17" fmla="*/ 48 h 91"/>
                <a:gd name="T18" fmla="*/ 43 w 91"/>
                <a:gd name="T19" fmla="*/ 72 h 91"/>
                <a:gd name="T20" fmla="*/ 21 w 91"/>
                <a:gd name="T21" fmla="*/ 50 h 91"/>
                <a:gd name="T22" fmla="*/ 46 w 91"/>
                <a:gd name="T23" fmla="*/ 21 h 91"/>
                <a:gd name="T24" fmla="*/ 72 w 91"/>
                <a:gd name="T25" fmla="*/ 45 h 91"/>
                <a:gd name="T26" fmla="*/ 72 w 91"/>
                <a:gd name="T27" fmla="*/ 48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1" h="91">
                  <a:moveTo>
                    <a:pt x="43" y="2"/>
                  </a:moveTo>
                  <a:cubicBezTo>
                    <a:pt x="21" y="4"/>
                    <a:pt x="3" y="22"/>
                    <a:pt x="2" y="44"/>
                  </a:cubicBezTo>
                  <a:cubicBezTo>
                    <a:pt x="0" y="70"/>
                    <a:pt x="21" y="91"/>
                    <a:pt x="46" y="91"/>
                  </a:cubicBezTo>
                  <a:cubicBezTo>
                    <a:pt x="56" y="91"/>
                    <a:pt x="68" y="87"/>
                    <a:pt x="74" y="77"/>
                  </a:cubicBezTo>
                  <a:cubicBezTo>
                    <a:pt x="74" y="90"/>
                    <a:pt x="74" y="90"/>
                    <a:pt x="74" y="90"/>
                  </a:cubicBezTo>
                  <a:cubicBezTo>
                    <a:pt x="91" y="90"/>
                    <a:pt x="91" y="90"/>
                    <a:pt x="91" y="90"/>
                  </a:cubicBezTo>
                  <a:cubicBezTo>
                    <a:pt x="91" y="47"/>
                    <a:pt x="91" y="47"/>
                    <a:pt x="91" y="47"/>
                  </a:cubicBezTo>
                  <a:cubicBezTo>
                    <a:pt x="91" y="20"/>
                    <a:pt x="69" y="0"/>
                    <a:pt x="43" y="2"/>
                  </a:cubicBezTo>
                  <a:close/>
                  <a:moveTo>
                    <a:pt x="72" y="48"/>
                  </a:moveTo>
                  <a:cubicBezTo>
                    <a:pt x="71" y="63"/>
                    <a:pt x="58" y="74"/>
                    <a:pt x="43" y="72"/>
                  </a:cubicBezTo>
                  <a:cubicBezTo>
                    <a:pt x="32" y="71"/>
                    <a:pt x="22" y="61"/>
                    <a:pt x="21" y="50"/>
                  </a:cubicBezTo>
                  <a:cubicBezTo>
                    <a:pt x="19" y="34"/>
                    <a:pt x="31" y="21"/>
                    <a:pt x="46" y="21"/>
                  </a:cubicBezTo>
                  <a:cubicBezTo>
                    <a:pt x="60" y="21"/>
                    <a:pt x="71" y="32"/>
                    <a:pt x="72" y="45"/>
                  </a:cubicBezTo>
                  <a:lnTo>
                    <a:pt x="72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6"/>
            <p:cNvSpPr>
              <a:spLocks noEditPoints="1"/>
            </p:cNvSpPr>
            <p:nvPr userDrawn="1"/>
          </p:nvSpPr>
          <p:spPr bwMode="auto">
            <a:xfrm>
              <a:off x="10849241" y="6236077"/>
              <a:ext cx="334963" cy="339725"/>
            </a:xfrm>
            <a:custGeom>
              <a:avLst/>
              <a:gdLst>
                <a:gd name="T0" fmla="*/ 44 w 89"/>
                <a:gd name="T1" fmla="*/ 1 h 90"/>
                <a:gd name="T2" fmla="*/ 0 w 89"/>
                <a:gd name="T3" fmla="*/ 46 h 90"/>
                <a:gd name="T4" fmla="*/ 45 w 89"/>
                <a:gd name="T5" fmla="*/ 90 h 90"/>
                <a:gd name="T6" fmla="*/ 86 w 89"/>
                <a:gd name="T7" fmla="*/ 63 h 90"/>
                <a:gd name="T8" fmla="*/ 69 w 89"/>
                <a:gd name="T9" fmla="*/ 58 h 90"/>
                <a:gd name="T10" fmla="*/ 50 w 89"/>
                <a:gd name="T11" fmla="*/ 72 h 90"/>
                <a:gd name="T12" fmla="*/ 22 w 89"/>
                <a:gd name="T13" fmla="*/ 59 h 90"/>
                <a:gd name="T14" fmla="*/ 89 w 89"/>
                <a:gd name="T15" fmla="*/ 41 h 90"/>
                <a:gd name="T16" fmla="*/ 44 w 89"/>
                <a:gd name="T17" fmla="*/ 1 h 90"/>
                <a:gd name="T18" fmla="*/ 19 w 89"/>
                <a:gd name="T19" fmla="*/ 44 h 90"/>
                <a:gd name="T20" fmla="*/ 36 w 89"/>
                <a:gd name="T21" fmla="*/ 19 h 90"/>
                <a:gd name="T22" fmla="*/ 67 w 89"/>
                <a:gd name="T23" fmla="*/ 31 h 90"/>
                <a:gd name="T24" fmla="*/ 19 w 89"/>
                <a:gd name="T25" fmla="*/ 4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9" h="90">
                  <a:moveTo>
                    <a:pt x="44" y="1"/>
                  </a:moveTo>
                  <a:cubicBezTo>
                    <a:pt x="20" y="2"/>
                    <a:pt x="0" y="20"/>
                    <a:pt x="0" y="46"/>
                  </a:cubicBezTo>
                  <a:cubicBezTo>
                    <a:pt x="0" y="70"/>
                    <a:pt x="20" y="90"/>
                    <a:pt x="45" y="90"/>
                  </a:cubicBezTo>
                  <a:cubicBezTo>
                    <a:pt x="62" y="90"/>
                    <a:pt x="79" y="80"/>
                    <a:pt x="86" y="63"/>
                  </a:cubicBezTo>
                  <a:cubicBezTo>
                    <a:pt x="69" y="58"/>
                    <a:pt x="69" y="58"/>
                    <a:pt x="69" y="58"/>
                  </a:cubicBezTo>
                  <a:cubicBezTo>
                    <a:pt x="66" y="65"/>
                    <a:pt x="58" y="71"/>
                    <a:pt x="50" y="72"/>
                  </a:cubicBezTo>
                  <a:cubicBezTo>
                    <a:pt x="38" y="75"/>
                    <a:pt x="26" y="67"/>
                    <a:pt x="22" y="59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7" y="24"/>
                    <a:pt x="72" y="0"/>
                    <a:pt x="44" y="1"/>
                  </a:cubicBezTo>
                  <a:close/>
                  <a:moveTo>
                    <a:pt x="19" y="44"/>
                  </a:moveTo>
                  <a:cubicBezTo>
                    <a:pt x="19" y="34"/>
                    <a:pt x="24" y="24"/>
                    <a:pt x="36" y="19"/>
                  </a:cubicBezTo>
                  <a:cubicBezTo>
                    <a:pt x="50" y="14"/>
                    <a:pt x="62" y="21"/>
                    <a:pt x="67" y="31"/>
                  </a:cubicBezTo>
                  <a:lnTo>
                    <a:pt x="19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7"/>
            <p:cNvSpPr>
              <a:spLocks/>
            </p:cNvSpPr>
            <p:nvPr userDrawn="1"/>
          </p:nvSpPr>
          <p:spPr bwMode="auto">
            <a:xfrm>
              <a:off x="10292028" y="6239252"/>
              <a:ext cx="166688" cy="333375"/>
            </a:xfrm>
            <a:custGeom>
              <a:avLst/>
              <a:gdLst>
                <a:gd name="T0" fmla="*/ 44 w 44"/>
                <a:gd name="T1" fmla="*/ 18 h 88"/>
                <a:gd name="T2" fmla="*/ 44 w 44"/>
                <a:gd name="T3" fmla="*/ 0 h 88"/>
                <a:gd name="T4" fmla="*/ 19 w 44"/>
                <a:gd name="T5" fmla="*/ 13 h 88"/>
                <a:gd name="T6" fmla="*/ 19 w 44"/>
                <a:gd name="T7" fmla="*/ 3 h 88"/>
                <a:gd name="T8" fmla="*/ 0 w 44"/>
                <a:gd name="T9" fmla="*/ 3 h 88"/>
                <a:gd name="T10" fmla="*/ 0 w 44"/>
                <a:gd name="T11" fmla="*/ 44 h 88"/>
                <a:gd name="T12" fmla="*/ 0 w 44"/>
                <a:gd name="T13" fmla="*/ 88 h 88"/>
                <a:gd name="T14" fmla="*/ 20 w 44"/>
                <a:gd name="T15" fmla="*/ 88 h 88"/>
                <a:gd name="T16" fmla="*/ 20 w 44"/>
                <a:gd name="T17" fmla="*/ 46 h 88"/>
                <a:gd name="T18" fmla="*/ 44 w 44"/>
                <a:gd name="T19" fmla="*/ 1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88">
                  <a:moveTo>
                    <a:pt x="44" y="18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28" y="0"/>
                    <a:pt x="22" y="8"/>
                    <a:pt x="19" y="1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20" y="88"/>
                    <a:pt x="20" y="88"/>
                    <a:pt x="20" y="88"/>
                  </a:cubicBezTo>
                  <a:cubicBezTo>
                    <a:pt x="20" y="62"/>
                    <a:pt x="20" y="62"/>
                    <a:pt x="20" y="46"/>
                  </a:cubicBezTo>
                  <a:cubicBezTo>
                    <a:pt x="20" y="26"/>
                    <a:pt x="31" y="19"/>
                    <a:pt x="44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8"/>
            <p:cNvSpPr>
              <a:spLocks/>
            </p:cNvSpPr>
            <p:nvPr userDrawn="1"/>
          </p:nvSpPr>
          <p:spPr bwMode="auto">
            <a:xfrm>
              <a:off x="9501453" y="6182102"/>
              <a:ext cx="369888" cy="390525"/>
            </a:xfrm>
            <a:custGeom>
              <a:avLst/>
              <a:gdLst>
                <a:gd name="T0" fmla="*/ 185 w 233"/>
                <a:gd name="T1" fmla="*/ 165 h 246"/>
                <a:gd name="T2" fmla="*/ 48 w 233"/>
                <a:gd name="T3" fmla="*/ 0 h 246"/>
                <a:gd name="T4" fmla="*/ 0 w 233"/>
                <a:gd name="T5" fmla="*/ 0 h 246"/>
                <a:gd name="T6" fmla="*/ 0 w 233"/>
                <a:gd name="T7" fmla="*/ 246 h 246"/>
                <a:gd name="T8" fmla="*/ 50 w 233"/>
                <a:gd name="T9" fmla="*/ 246 h 246"/>
                <a:gd name="T10" fmla="*/ 50 w 233"/>
                <a:gd name="T11" fmla="*/ 81 h 246"/>
                <a:gd name="T12" fmla="*/ 190 w 233"/>
                <a:gd name="T13" fmla="*/ 246 h 246"/>
                <a:gd name="T14" fmla="*/ 233 w 233"/>
                <a:gd name="T15" fmla="*/ 246 h 246"/>
                <a:gd name="T16" fmla="*/ 233 w 233"/>
                <a:gd name="T17" fmla="*/ 0 h 246"/>
                <a:gd name="T18" fmla="*/ 185 w 233"/>
                <a:gd name="T19" fmla="*/ 0 h 246"/>
                <a:gd name="T20" fmla="*/ 185 w 233"/>
                <a:gd name="T21" fmla="*/ 165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3" h="246">
                  <a:moveTo>
                    <a:pt x="185" y="165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0" y="246"/>
                  </a:lnTo>
                  <a:lnTo>
                    <a:pt x="50" y="246"/>
                  </a:lnTo>
                  <a:lnTo>
                    <a:pt x="50" y="81"/>
                  </a:lnTo>
                  <a:lnTo>
                    <a:pt x="190" y="246"/>
                  </a:lnTo>
                  <a:lnTo>
                    <a:pt x="233" y="246"/>
                  </a:lnTo>
                  <a:lnTo>
                    <a:pt x="233" y="0"/>
                  </a:lnTo>
                  <a:lnTo>
                    <a:pt x="185" y="0"/>
                  </a:lnTo>
                  <a:lnTo>
                    <a:pt x="185" y="1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9"/>
            <p:cNvSpPr>
              <a:spLocks noEditPoints="1"/>
            </p:cNvSpPr>
            <p:nvPr userDrawn="1"/>
          </p:nvSpPr>
          <p:spPr bwMode="auto">
            <a:xfrm>
              <a:off x="10461891" y="6148765"/>
              <a:ext cx="342900" cy="427037"/>
            </a:xfrm>
            <a:custGeom>
              <a:avLst/>
              <a:gdLst>
                <a:gd name="T0" fmla="*/ 91 w 91"/>
                <a:gd name="T1" fmla="*/ 0 h 113"/>
                <a:gd name="T2" fmla="*/ 73 w 91"/>
                <a:gd name="T3" fmla="*/ 0 h 113"/>
                <a:gd name="T4" fmla="*/ 73 w 91"/>
                <a:gd name="T5" fmla="*/ 34 h 113"/>
                <a:gd name="T6" fmla="*/ 43 w 91"/>
                <a:gd name="T7" fmla="*/ 24 h 113"/>
                <a:gd name="T8" fmla="*/ 2 w 91"/>
                <a:gd name="T9" fmla="*/ 66 h 113"/>
                <a:gd name="T10" fmla="*/ 46 w 91"/>
                <a:gd name="T11" fmla="*/ 113 h 113"/>
                <a:gd name="T12" fmla="*/ 74 w 91"/>
                <a:gd name="T13" fmla="*/ 101 h 113"/>
                <a:gd name="T14" fmla="*/ 74 w 91"/>
                <a:gd name="T15" fmla="*/ 112 h 113"/>
                <a:gd name="T16" fmla="*/ 91 w 91"/>
                <a:gd name="T17" fmla="*/ 112 h 113"/>
                <a:gd name="T18" fmla="*/ 91 w 91"/>
                <a:gd name="T19" fmla="*/ 69 h 113"/>
                <a:gd name="T20" fmla="*/ 91 w 91"/>
                <a:gd name="T21" fmla="*/ 69 h 113"/>
                <a:gd name="T22" fmla="*/ 91 w 91"/>
                <a:gd name="T23" fmla="*/ 68 h 113"/>
                <a:gd name="T24" fmla="*/ 91 w 91"/>
                <a:gd name="T25" fmla="*/ 0 h 113"/>
                <a:gd name="T26" fmla="*/ 72 w 91"/>
                <a:gd name="T27" fmla="*/ 70 h 113"/>
                <a:gd name="T28" fmla="*/ 43 w 91"/>
                <a:gd name="T29" fmla="*/ 94 h 113"/>
                <a:gd name="T30" fmla="*/ 21 w 91"/>
                <a:gd name="T31" fmla="*/ 72 h 113"/>
                <a:gd name="T32" fmla="*/ 46 w 91"/>
                <a:gd name="T33" fmla="*/ 43 h 113"/>
                <a:gd name="T34" fmla="*/ 72 w 91"/>
                <a:gd name="T35" fmla="*/ 67 h 113"/>
                <a:gd name="T36" fmla="*/ 72 w 91"/>
                <a:gd name="T37" fmla="*/ 7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1" h="113">
                  <a:moveTo>
                    <a:pt x="91" y="0"/>
                  </a:moveTo>
                  <a:cubicBezTo>
                    <a:pt x="73" y="0"/>
                    <a:pt x="73" y="0"/>
                    <a:pt x="73" y="0"/>
                  </a:cubicBezTo>
                  <a:cubicBezTo>
                    <a:pt x="73" y="34"/>
                    <a:pt x="73" y="34"/>
                    <a:pt x="73" y="34"/>
                  </a:cubicBezTo>
                  <a:cubicBezTo>
                    <a:pt x="68" y="28"/>
                    <a:pt x="55" y="23"/>
                    <a:pt x="43" y="24"/>
                  </a:cubicBezTo>
                  <a:cubicBezTo>
                    <a:pt x="21" y="26"/>
                    <a:pt x="3" y="44"/>
                    <a:pt x="2" y="66"/>
                  </a:cubicBezTo>
                  <a:cubicBezTo>
                    <a:pt x="0" y="92"/>
                    <a:pt x="21" y="113"/>
                    <a:pt x="46" y="113"/>
                  </a:cubicBezTo>
                  <a:cubicBezTo>
                    <a:pt x="56" y="113"/>
                    <a:pt x="69" y="109"/>
                    <a:pt x="74" y="101"/>
                  </a:cubicBezTo>
                  <a:cubicBezTo>
                    <a:pt x="74" y="112"/>
                    <a:pt x="74" y="112"/>
                    <a:pt x="74" y="112"/>
                  </a:cubicBezTo>
                  <a:cubicBezTo>
                    <a:pt x="91" y="112"/>
                    <a:pt x="91" y="112"/>
                    <a:pt x="91" y="112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91" y="68"/>
                    <a:pt x="91" y="68"/>
                    <a:pt x="91" y="68"/>
                  </a:cubicBezTo>
                  <a:lnTo>
                    <a:pt x="91" y="0"/>
                  </a:lnTo>
                  <a:close/>
                  <a:moveTo>
                    <a:pt x="72" y="70"/>
                  </a:moveTo>
                  <a:cubicBezTo>
                    <a:pt x="71" y="85"/>
                    <a:pt x="58" y="96"/>
                    <a:pt x="43" y="94"/>
                  </a:cubicBezTo>
                  <a:cubicBezTo>
                    <a:pt x="32" y="93"/>
                    <a:pt x="22" y="83"/>
                    <a:pt x="21" y="72"/>
                  </a:cubicBezTo>
                  <a:cubicBezTo>
                    <a:pt x="19" y="56"/>
                    <a:pt x="31" y="43"/>
                    <a:pt x="46" y="43"/>
                  </a:cubicBezTo>
                  <a:cubicBezTo>
                    <a:pt x="60" y="43"/>
                    <a:pt x="71" y="54"/>
                    <a:pt x="72" y="67"/>
                  </a:cubicBezTo>
                  <a:lnTo>
                    <a:pt x="72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10"/>
            <p:cNvSpPr>
              <a:spLocks noEditPoints="1"/>
            </p:cNvSpPr>
            <p:nvPr userDrawn="1"/>
          </p:nvSpPr>
          <p:spPr bwMode="auto">
            <a:xfrm>
              <a:off x="9912616" y="6239252"/>
              <a:ext cx="338138" cy="336550"/>
            </a:xfrm>
            <a:custGeom>
              <a:avLst/>
              <a:gdLst>
                <a:gd name="T0" fmla="*/ 45 w 90"/>
                <a:gd name="T1" fmla="*/ 0 h 89"/>
                <a:gd name="T2" fmla="*/ 0 w 90"/>
                <a:gd name="T3" fmla="*/ 45 h 89"/>
                <a:gd name="T4" fmla="*/ 45 w 90"/>
                <a:gd name="T5" fmla="*/ 89 h 89"/>
                <a:gd name="T6" fmla="*/ 90 w 90"/>
                <a:gd name="T7" fmla="*/ 45 h 89"/>
                <a:gd name="T8" fmla="*/ 45 w 90"/>
                <a:gd name="T9" fmla="*/ 0 h 89"/>
                <a:gd name="T10" fmla="*/ 45 w 90"/>
                <a:gd name="T11" fmla="*/ 70 h 89"/>
                <a:gd name="T12" fmla="*/ 19 w 90"/>
                <a:gd name="T13" fmla="*/ 45 h 89"/>
                <a:gd name="T14" fmla="*/ 45 w 90"/>
                <a:gd name="T15" fmla="*/ 19 h 89"/>
                <a:gd name="T16" fmla="*/ 71 w 90"/>
                <a:gd name="T17" fmla="*/ 45 h 89"/>
                <a:gd name="T18" fmla="*/ 45 w 90"/>
                <a:gd name="T19" fmla="*/ 7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9">
                  <a:moveTo>
                    <a:pt x="45" y="0"/>
                  </a:moveTo>
                  <a:cubicBezTo>
                    <a:pt x="20" y="0"/>
                    <a:pt x="0" y="20"/>
                    <a:pt x="0" y="45"/>
                  </a:cubicBezTo>
                  <a:cubicBezTo>
                    <a:pt x="0" y="69"/>
                    <a:pt x="20" y="89"/>
                    <a:pt x="45" y="89"/>
                  </a:cubicBezTo>
                  <a:cubicBezTo>
                    <a:pt x="70" y="89"/>
                    <a:pt x="90" y="69"/>
                    <a:pt x="90" y="45"/>
                  </a:cubicBezTo>
                  <a:cubicBezTo>
                    <a:pt x="90" y="20"/>
                    <a:pt x="70" y="0"/>
                    <a:pt x="45" y="0"/>
                  </a:cubicBezTo>
                  <a:close/>
                  <a:moveTo>
                    <a:pt x="45" y="70"/>
                  </a:moveTo>
                  <a:cubicBezTo>
                    <a:pt x="31" y="70"/>
                    <a:pt x="19" y="59"/>
                    <a:pt x="19" y="45"/>
                  </a:cubicBezTo>
                  <a:cubicBezTo>
                    <a:pt x="19" y="30"/>
                    <a:pt x="31" y="19"/>
                    <a:pt x="45" y="19"/>
                  </a:cubicBezTo>
                  <a:cubicBezTo>
                    <a:pt x="59" y="19"/>
                    <a:pt x="71" y="30"/>
                    <a:pt x="71" y="45"/>
                  </a:cubicBezTo>
                  <a:cubicBezTo>
                    <a:pt x="71" y="59"/>
                    <a:pt x="59" y="70"/>
                    <a:pt x="45" y="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4088640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00" y="1339200"/>
            <a:ext cx="7200000" cy="795600"/>
          </a:xfrm>
        </p:spPr>
        <p:txBody>
          <a:bodyPr/>
          <a:lstStyle>
            <a:lvl1pPr>
              <a:defRPr sz="2900">
                <a:solidFill>
                  <a:srgbClr val="FBD9CA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8000" y="2133606"/>
            <a:ext cx="7200000" cy="7200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b="1">
                <a:solidFill>
                  <a:srgbClr val="FFFFFF"/>
                </a:solidFill>
              </a:defRPr>
            </a:lvl1pPr>
            <a:lvl2pPr marL="5443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7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31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75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1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63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107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5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48000" y="3096000"/>
            <a:ext cx="1800225" cy="1260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900">
                <a:solidFill>
                  <a:schemeClr val="bg1"/>
                </a:solidFill>
              </a:defRPr>
            </a:lvl1pPr>
            <a:lvl2pPr marL="257191" indent="0">
              <a:buNone/>
              <a:defRPr sz="900">
                <a:solidFill>
                  <a:schemeClr val="bg1"/>
                </a:solidFill>
              </a:defRPr>
            </a:lvl2pPr>
            <a:lvl3pPr marL="514382" indent="0">
              <a:buNone/>
              <a:defRPr sz="900">
                <a:solidFill>
                  <a:schemeClr val="bg1"/>
                </a:solidFill>
              </a:defRPr>
            </a:lvl3pPr>
            <a:lvl4pPr marL="771574" indent="0">
              <a:buNone/>
              <a:defRPr sz="900">
                <a:solidFill>
                  <a:schemeClr val="bg1"/>
                </a:solidFill>
              </a:defRPr>
            </a:lvl4pPr>
            <a:lvl5pPr marL="1028765" indent="0">
              <a:buNone/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Disclaimer text</a:t>
            </a:r>
            <a:endParaRPr lang="en-GB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713211" y="3096000"/>
            <a:ext cx="1800225" cy="1260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900">
                <a:solidFill>
                  <a:schemeClr val="bg1"/>
                </a:solidFill>
              </a:defRPr>
            </a:lvl1pPr>
            <a:lvl2pPr marL="257191" indent="0">
              <a:buNone/>
              <a:defRPr sz="900">
                <a:solidFill>
                  <a:schemeClr val="bg1"/>
                </a:solidFill>
              </a:defRPr>
            </a:lvl2pPr>
            <a:lvl3pPr marL="514382" indent="0">
              <a:buNone/>
              <a:defRPr sz="900">
                <a:solidFill>
                  <a:schemeClr val="bg1"/>
                </a:solidFill>
              </a:defRPr>
            </a:lvl3pPr>
            <a:lvl4pPr marL="771574" indent="0">
              <a:buNone/>
              <a:defRPr sz="900">
                <a:solidFill>
                  <a:schemeClr val="bg1"/>
                </a:solidFill>
              </a:defRPr>
            </a:lvl4pPr>
            <a:lvl5pPr marL="1028765" indent="0">
              <a:buNone/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Disclaimer text</a:t>
            </a:r>
            <a:endParaRPr lang="en-GB" dirty="0"/>
          </a:p>
        </p:txBody>
      </p:sp>
      <p:grpSp>
        <p:nvGrpSpPr>
          <p:cNvPr id="16" name="Pulse"/>
          <p:cNvGrpSpPr/>
          <p:nvPr userDrawn="1"/>
        </p:nvGrpSpPr>
        <p:grpSpPr>
          <a:xfrm>
            <a:off x="8751888" y="3030538"/>
            <a:ext cx="3446462" cy="3490913"/>
            <a:chOff x="8751888" y="3030538"/>
            <a:chExt cx="3446462" cy="3490913"/>
          </a:xfrm>
          <a:solidFill>
            <a:srgbClr val="0000FF"/>
          </a:solidFill>
        </p:grpSpPr>
        <p:sp>
          <p:nvSpPr>
            <p:cNvPr id="17" name="Freeform 5"/>
            <p:cNvSpPr>
              <a:spLocks/>
            </p:cNvSpPr>
            <p:nvPr userDrawn="1"/>
          </p:nvSpPr>
          <p:spPr bwMode="auto">
            <a:xfrm>
              <a:off x="9196388" y="3902076"/>
              <a:ext cx="449263" cy="1120775"/>
            </a:xfrm>
            <a:custGeom>
              <a:avLst/>
              <a:gdLst>
                <a:gd name="T0" fmla="*/ 71 w 142"/>
                <a:gd name="T1" fmla="*/ 355 h 355"/>
                <a:gd name="T2" fmla="*/ 71 w 142"/>
                <a:gd name="T3" fmla="*/ 355 h 355"/>
                <a:gd name="T4" fmla="*/ 0 w 142"/>
                <a:gd name="T5" fmla="*/ 284 h 355"/>
                <a:gd name="T6" fmla="*/ 0 w 142"/>
                <a:gd name="T7" fmla="*/ 71 h 355"/>
                <a:gd name="T8" fmla="*/ 71 w 142"/>
                <a:gd name="T9" fmla="*/ 0 h 355"/>
                <a:gd name="T10" fmla="*/ 142 w 142"/>
                <a:gd name="T11" fmla="*/ 71 h 355"/>
                <a:gd name="T12" fmla="*/ 142 w 142"/>
                <a:gd name="T13" fmla="*/ 284 h 355"/>
                <a:gd name="T14" fmla="*/ 71 w 142"/>
                <a:gd name="T15" fmla="*/ 355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2" h="355">
                  <a:moveTo>
                    <a:pt x="71" y="355"/>
                  </a:moveTo>
                  <a:cubicBezTo>
                    <a:pt x="71" y="355"/>
                    <a:pt x="71" y="355"/>
                    <a:pt x="71" y="355"/>
                  </a:cubicBezTo>
                  <a:cubicBezTo>
                    <a:pt x="32" y="355"/>
                    <a:pt x="0" y="323"/>
                    <a:pt x="0" y="284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32"/>
                    <a:pt x="32" y="0"/>
                    <a:pt x="71" y="0"/>
                  </a:cubicBezTo>
                  <a:cubicBezTo>
                    <a:pt x="110" y="0"/>
                    <a:pt x="142" y="32"/>
                    <a:pt x="142" y="71"/>
                  </a:cubicBezTo>
                  <a:cubicBezTo>
                    <a:pt x="142" y="284"/>
                    <a:pt x="142" y="284"/>
                    <a:pt x="142" y="284"/>
                  </a:cubicBezTo>
                  <a:cubicBezTo>
                    <a:pt x="142" y="323"/>
                    <a:pt x="110" y="355"/>
                    <a:pt x="71" y="3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" name="Freeform 6"/>
            <p:cNvSpPr>
              <a:spLocks/>
            </p:cNvSpPr>
            <p:nvPr userDrawn="1"/>
          </p:nvSpPr>
          <p:spPr bwMode="auto">
            <a:xfrm>
              <a:off x="8751888" y="4551363"/>
              <a:ext cx="265113" cy="449263"/>
            </a:xfrm>
            <a:custGeom>
              <a:avLst/>
              <a:gdLst>
                <a:gd name="T0" fmla="*/ 42 w 84"/>
                <a:gd name="T1" fmla="*/ 142 h 142"/>
                <a:gd name="T2" fmla="*/ 42 w 84"/>
                <a:gd name="T3" fmla="*/ 142 h 142"/>
                <a:gd name="T4" fmla="*/ 0 w 84"/>
                <a:gd name="T5" fmla="*/ 99 h 142"/>
                <a:gd name="T6" fmla="*/ 0 w 84"/>
                <a:gd name="T7" fmla="*/ 42 h 142"/>
                <a:gd name="T8" fmla="*/ 42 w 84"/>
                <a:gd name="T9" fmla="*/ 0 h 142"/>
                <a:gd name="T10" fmla="*/ 84 w 84"/>
                <a:gd name="T11" fmla="*/ 42 h 142"/>
                <a:gd name="T12" fmla="*/ 84 w 84"/>
                <a:gd name="T13" fmla="*/ 99 h 142"/>
                <a:gd name="T14" fmla="*/ 42 w 84"/>
                <a:gd name="T15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" h="142">
                  <a:moveTo>
                    <a:pt x="42" y="142"/>
                  </a:moveTo>
                  <a:cubicBezTo>
                    <a:pt x="42" y="142"/>
                    <a:pt x="42" y="142"/>
                    <a:pt x="42" y="142"/>
                  </a:cubicBezTo>
                  <a:cubicBezTo>
                    <a:pt x="18" y="142"/>
                    <a:pt x="0" y="123"/>
                    <a:pt x="0" y="99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19"/>
                    <a:pt x="18" y="0"/>
                    <a:pt x="42" y="0"/>
                  </a:cubicBezTo>
                  <a:cubicBezTo>
                    <a:pt x="65" y="0"/>
                    <a:pt x="84" y="19"/>
                    <a:pt x="84" y="42"/>
                  </a:cubicBezTo>
                  <a:cubicBezTo>
                    <a:pt x="84" y="99"/>
                    <a:pt x="84" y="99"/>
                    <a:pt x="84" y="99"/>
                  </a:cubicBezTo>
                  <a:cubicBezTo>
                    <a:pt x="84" y="123"/>
                    <a:pt x="65" y="142"/>
                    <a:pt x="42" y="14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" name="Freeform 7"/>
            <p:cNvSpPr>
              <a:spLocks/>
            </p:cNvSpPr>
            <p:nvPr userDrawn="1"/>
          </p:nvSpPr>
          <p:spPr bwMode="auto">
            <a:xfrm>
              <a:off x="11436350" y="4529138"/>
              <a:ext cx="449263" cy="1117600"/>
            </a:xfrm>
            <a:custGeom>
              <a:avLst/>
              <a:gdLst>
                <a:gd name="T0" fmla="*/ 71 w 142"/>
                <a:gd name="T1" fmla="*/ 354 h 354"/>
                <a:gd name="T2" fmla="*/ 71 w 142"/>
                <a:gd name="T3" fmla="*/ 354 h 354"/>
                <a:gd name="T4" fmla="*/ 0 w 142"/>
                <a:gd name="T5" fmla="*/ 283 h 354"/>
                <a:gd name="T6" fmla="*/ 0 w 142"/>
                <a:gd name="T7" fmla="*/ 71 h 354"/>
                <a:gd name="T8" fmla="*/ 71 w 142"/>
                <a:gd name="T9" fmla="*/ 0 h 354"/>
                <a:gd name="T10" fmla="*/ 142 w 142"/>
                <a:gd name="T11" fmla="*/ 71 h 354"/>
                <a:gd name="T12" fmla="*/ 142 w 142"/>
                <a:gd name="T13" fmla="*/ 283 h 354"/>
                <a:gd name="T14" fmla="*/ 71 w 142"/>
                <a:gd name="T15" fmla="*/ 354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2" h="354">
                  <a:moveTo>
                    <a:pt x="71" y="354"/>
                  </a:moveTo>
                  <a:cubicBezTo>
                    <a:pt x="71" y="354"/>
                    <a:pt x="71" y="354"/>
                    <a:pt x="71" y="354"/>
                  </a:cubicBezTo>
                  <a:cubicBezTo>
                    <a:pt x="32" y="354"/>
                    <a:pt x="0" y="322"/>
                    <a:pt x="0" y="283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32"/>
                    <a:pt x="32" y="0"/>
                    <a:pt x="71" y="0"/>
                  </a:cubicBezTo>
                  <a:cubicBezTo>
                    <a:pt x="110" y="0"/>
                    <a:pt x="142" y="32"/>
                    <a:pt x="142" y="71"/>
                  </a:cubicBezTo>
                  <a:cubicBezTo>
                    <a:pt x="142" y="283"/>
                    <a:pt x="142" y="283"/>
                    <a:pt x="142" y="283"/>
                  </a:cubicBezTo>
                  <a:cubicBezTo>
                    <a:pt x="142" y="322"/>
                    <a:pt x="110" y="354"/>
                    <a:pt x="71" y="35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" name="Freeform 8"/>
            <p:cNvSpPr>
              <a:spLocks/>
            </p:cNvSpPr>
            <p:nvPr userDrawn="1"/>
          </p:nvSpPr>
          <p:spPr bwMode="auto">
            <a:xfrm>
              <a:off x="9869488" y="3030538"/>
              <a:ext cx="560388" cy="2506663"/>
            </a:xfrm>
            <a:custGeom>
              <a:avLst/>
              <a:gdLst>
                <a:gd name="T0" fmla="*/ 88 w 177"/>
                <a:gd name="T1" fmla="*/ 794 h 794"/>
                <a:gd name="T2" fmla="*/ 88 w 177"/>
                <a:gd name="T3" fmla="*/ 794 h 794"/>
                <a:gd name="T4" fmla="*/ 0 w 177"/>
                <a:gd name="T5" fmla="*/ 705 h 794"/>
                <a:gd name="T6" fmla="*/ 0 w 177"/>
                <a:gd name="T7" fmla="*/ 89 h 794"/>
                <a:gd name="T8" fmla="*/ 88 w 177"/>
                <a:gd name="T9" fmla="*/ 0 h 794"/>
                <a:gd name="T10" fmla="*/ 177 w 177"/>
                <a:gd name="T11" fmla="*/ 89 h 794"/>
                <a:gd name="T12" fmla="*/ 177 w 177"/>
                <a:gd name="T13" fmla="*/ 705 h 794"/>
                <a:gd name="T14" fmla="*/ 88 w 177"/>
                <a:gd name="T15" fmla="*/ 794 h 7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7" h="794">
                  <a:moveTo>
                    <a:pt x="88" y="794"/>
                  </a:moveTo>
                  <a:cubicBezTo>
                    <a:pt x="88" y="794"/>
                    <a:pt x="88" y="794"/>
                    <a:pt x="88" y="794"/>
                  </a:cubicBezTo>
                  <a:cubicBezTo>
                    <a:pt x="40" y="794"/>
                    <a:pt x="0" y="754"/>
                    <a:pt x="0" y="705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40"/>
                    <a:pt x="40" y="0"/>
                    <a:pt x="88" y="0"/>
                  </a:cubicBezTo>
                  <a:cubicBezTo>
                    <a:pt x="137" y="0"/>
                    <a:pt x="177" y="40"/>
                    <a:pt x="177" y="89"/>
                  </a:cubicBezTo>
                  <a:cubicBezTo>
                    <a:pt x="177" y="705"/>
                    <a:pt x="177" y="705"/>
                    <a:pt x="177" y="705"/>
                  </a:cubicBezTo>
                  <a:cubicBezTo>
                    <a:pt x="177" y="754"/>
                    <a:pt x="137" y="794"/>
                    <a:pt x="88" y="79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" name="Freeform 9"/>
            <p:cNvSpPr>
              <a:spLocks/>
            </p:cNvSpPr>
            <p:nvPr userDrawn="1"/>
          </p:nvSpPr>
          <p:spPr bwMode="auto">
            <a:xfrm>
              <a:off x="10653713" y="4014788"/>
              <a:ext cx="558800" cy="2506663"/>
            </a:xfrm>
            <a:custGeom>
              <a:avLst/>
              <a:gdLst>
                <a:gd name="T0" fmla="*/ 88 w 177"/>
                <a:gd name="T1" fmla="*/ 794 h 794"/>
                <a:gd name="T2" fmla="*/ 88 w 177"/>
                <a:gd name="T3" fmla="*/ 794 h 794"/>
                <a:gd name="T4" fmla="*/ 0 w 177"/>
                <a:gd name="T5" fmla="*/ 705 h 794"/>
                <a:gd name="T6" fmla="*/ 0 w 177"/>
                <a:gd name="T7" fmla="*/ 88 h 794"/>
                <a:gd name="T8" fmla="*/ 88 w 177"/>
                <a:gd name="T9" fmla="*/ 0 h 794"/>
                <a:gd name="T10" fmla="*/ 177 w 177"/>
                <a:gd name="T11" fmla="*/ 88 h 794"/>
                <a:gd name="T12" fmla="*/ 177 w 177"/>
                <a:gd name="T13" fmla="*/ 705 h 794"/>
                <a:gd name="T14" fmla="*/ 88 w 177"/>
                <a:gd name="T15" fmla="*/ 794 h 7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7" h="794">
                  <a:moveTo>
                    <a:pt x="88" y="794"/>
                  </a:moveTo>
                  <a:cubicBezTo>
                    <a:pt x="88" y="794"/>
                    <a:pt x="88" y="794"/>
                    <a:pt x="88" y="794"/>
                  </a:cubicBezTo>
                  <a:cubicBezTo>
                    <a:pt x="40" y="794"/>
                    <a:pt x="0" y="754"/>
                    <a:pt x="0" y="705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40"/>
                    <a:pt x="40" y="0"/>
                    <a:pt x="88" y="0"/>
                  </a:cubicBezTo>
                  <a:cubicBezTo>
                    <a:pt x="137" y="0"/>
                    <a:pt x="177" y="40"/>
                    <a:pt x="177" y="88"/>
                  </a:cubicBezTo>
                  <a:cubicBezTo>
                    <a:pt x="177" y="705"/>
                    <a:pt x="177" y="705"/>
                    <a:pt x="177" y="705"/>
                  </a:cubicBezTo>
                  <a:cubicBezTo>
                    <a:pt x="177" y="754"/>
                    <a:pt x="137" y="794"/>
                    <a:pt x="88" y="79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8" name="Freeform 10"/>
            <p:cNvSpPr>
              <a:spLocks/>
            </p:cNvSpPr>
            <p:nvPr userDrawn="1"/>
          </p:nvSpPr>
          <p:spPr bwMode="auto">
            <a:xfrm>
              <a:off x="12058650" y="4551363"/>
              <a:ext cx="139700" cy="449263"/>
            </a:xfrm>
            <a:custGeom>
              <a:avLst/>
              <a:gdLst>
                <a:gd name="T0" fmla="*/ 44 w 44"/>
                <a:gd name="T1" fmla="*/ 0 h 142"/>
                <a:gd name="T2" fmla="*/ 0 w 44"/>
                <a:gd name="T3" fmla="*/ 42 h 142"/>
                <a:gd name="T4" fmla="*/ 0 w 44"/>
                <a:gd name="T5" fmla="*/ 99 h 142"/>
                <a:gd name="T6" fmla="*/ 44 w 44"/>
                <a:gd name="T7" fmla="*/ 142 h 142"/>
                <a:gd name="T8" fmla="*/ 44 w 44"/>
                <a:gd name="T9" fmla="*/ 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42">
                  <a:moveTo>
                    <a:pt x="44" y="0"/>
                  </a:moveTo>
                  <a:cubicBezTo>
                    <a:pt x="20" y="0"/>
                    <a:pt x="0" y="19"/>
                    <a:pt x="0" y="42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0" y="123"/>
                    <a:pt x="20" y="142"/>
                    <a:pt x="44" y="142"/>
                  </a:cubicBezTo>
                  <a:lnTo>
                    <a:pt x="4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18" name="Logotype"/>
          <p:cNvGrpSpPr/>
          <p:nvPr userDrawn="1"/>
        </p:nvGrpSpPr>
        <p:grpSpPr>
          <a:xfrm>
            <a:off x="641350" y="530890"/>
            <a:ext cx="1384039" cy="288609"/>
            <a:chOff x="9501453" y="6148765"/>
            <a:chExt cx="2047875" cy="427037"/>
          </a:xfrm>
          <a:solidFill>
            <a:schemeClr val="bg1"/>
          </a:solidFill>
        </p:grpSpPr>
        <p:sp>
          <p:nvSpPr>
            <p:cNvPr id="19" name="Freeform 5"/>
            <p:cNvSpPr>
              <a:spLocks noEditPoints="1"/>
            </p:cNvSpPr>
            <p:nvPr userDrawn="1"/>
          </p:nvSpPr>
          <p:spPr bwMode="auto">
            <a:xfrm>
              <a:off x="11206428" y="6231315"/>
              <a:ext cx="342900" cy="344487"/>
            </a:xfrm>
            <a:custGeom>
              <a:avLst/>
              <a:gdLst>
                <a:gd name="T0" fmla="*/ 43 w 91"/>
                <a:gd name="T1" fmla="*/ 2 h 91"/>
                <a:gd name="T2" fmla="*/ 2 w 91"/>
                <a:gd name="T3" fmla="*/ 44 h 91"/>
                <a:gd name="T4" fmla="*/ 46 w 91"/>
                <a:gd name="T5" fmla="*/ 91 h 91"/>
                <a:gd name="T6" fmla="*/ 74 w 91"/>
                <a:gd name="T7" fmla="*/ 77 h 91"/>
                <a:gd name="T8" fmla="*/ 74 w 91"/>
                <a:gd name="T9" fmla="*/ 90 h 91"/>
                <a:gd name="T10" fmla="*/ 91 w 91"/>
                <a:gd name="T11" fmla="*/ 90 h 91"/>
                <a:gd name="T12" fmla="*/ 91 w 91"/>
                <a:gd name="T13" fmla="*/ 47 h 91"/>
                <a:gd name="T14" fmla="*/ 43 w 91"/>
                <a:gd name="T15" fmla="*/ 2 h 91"/>
                <a:gd name="T16" fmla="*/ 72 w 91"/>
                <a:gd name="T17" fmla="*/ 48 h 91"/>
                <a:gd name="T18" fmla="*/ 43 w 91"/>
                <a:gd name="T19" fmla="*/ 72 h 91"/>
                <a:gd name="T20" fmla="*/ 21 w 91"/>
                <a:gd name="T21" fmla="*/ 50 h 91"/>
                <a:gd name="T22" fmla="*/ 46 w 91"/>
                <a:gd name="T23" fmla="*/ 21 h 91"/>
                <a:gd name="T24" fmla="*/ 72 w 91"/>
                <a:gd name="T25" fmla="*/ 45 h 91"/>
                <a:gd name="T26" fmla="*/ 72 w 91"/>
                <a:gd name="T27" fmla="*/ 48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1" h="91">
                  <a:moveTo>
                    <a:pt x="43" y="2"/>
                  </a:moveTo>
                  <a:cubicBezTo>
                    <a:pt x="21" y="4"/>
                    <a:pt x="3" y="22"/>
                    <a:pt x="2" y="44"/>
                  </a:cubicBezTo>
                  <a:cubicBezTo>
                    <a:pt x="0" y="70"/>
                    <a:pt x="21" y="91"/>
                    <a:pt x="46" y="91"/>
                  </a:cubicBezTo>
                  <a:cubicBezTo>
                    <a:pt x="56" y="91"/>
                    <a:pt x="68" y="87"/>
                    <a:pt x="74" y="77"/>
                  </a:cubicBezTo>
                  <a:cubicBezTo>
                    <a:pt x="74" y="90"/>
                    <a:pt x="74" y="90"/>
                    <a:pt x="74" y="90"/>
                  </a:cubicBezTo>
                  <a:cubicBezTo>
                    <a:pt x="91" y="90"/>
                    <a:pt x="91" y="90"/>
                    <a:pt x="91" y="90"/>
                  </a:cubicBezTo>
                  <a:cubicBezTo>
                    <a:pt x="91" y="47"/>
                    <a:pt x="91" y="47"/>
                    <a:pt x="91" y="47"/>
                  </a:cubicBezTo>
                  <a:cubicBezTo>
                    <a:pt x="91" y="20"/>
                    <a:pt x="69" y="0"/>
                    <a:pt x="43" y="2"/>
                  </a:cubicBezTo>
                  <a:close/>
                  <a:moveTo>
                    <a:pt x="72" y="48"/>
                  </a:moveTo>
                  <a:cubicBezTo>
                    <a:pt x="71" y="63"/>
                    <a:pt x="58" y="74"/>
                    <a:pt x="43" y="72"/>
                  </a:cubicBezTo>
                  <a:cubicBezTo>
                    <a:pt x="32" y="71"/>
                    <a:pt x="22" y="61"/>
                    <a:pt x="21" y="50"/>
                  </a:cubicBezTo>
                  <a:cubicBezTo>
                    <a:pt x="19" y="34"/>
                    <a:pt x="31" y="21"/>
                    <a:pt x="46" y="21"/>
                  </a:cubicBezTo>
                  <a:cubicBezTo>
                    <a:pt x="60" y="21"/>
                    <a:pt x="71" y="32"/>
                    <a:pt x="72" y="45"/>
                  </a:cubicBezTo>
                  <a:lnTo>
                    <a:pt x="72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6"/>
            <p:cNvSpPr>
              <a:spLocks noEditPoints="1"/>
            </p:cNvSpPr>
            <p:nvPr userDrawn="1"/>
          </p:nvSpPr>
          <p:spPr bwMode="auto">
            <a:xfrm>
              <a:off x="10849241" y="6236077"/>
              <a:ext cx="334963" cy="339725"/>
            </a:xfrm>
            <a:custGeom>
              <a:avLst/>
              <a:gdLst>
                <a:gd name="T0" fmla="*/ 44 w 89"/>
                <a:gd name="T1" fmla="*/ 1 h 90"/>
                <a:gd name="T2" fmla="*/ 0 w 89"/>
                <a:gd name="T3" fmla="*/ 46 h 90"/>
                <a:gd name="T4" fmla="*/ 45 w 89"/>
                <a:gd name="T5" fmla="*/ 90 h 90"/>
                <a:gd name="T6" fmla="*/ 86 w 89"/>
                <a:gd name="T7" fmla="*/ 63 h 90"/>
                <a:gd name="T8" fmla="*/ 69 w 89"/>
                <a:gd name="T9" fmla="*/ 58 h 90"/>
                <a:gd name="T10" fmla="*/ 50 w 89"/>
                <a:gd name="T11" fmla="*/ 72 h 90"/>
                <a:gd name="T12" fmla="*/ 22 w 89"/>
                <a:gd name="T13" fmla="*/ 59 h 90"/>
                <a:gd name="T14" fmla="*/ 89 w 89"/>
                <a:gd name="T15" fmla="*/ 41 h 90"/>
                <a:gd name="T16" fmla="*/ 44 w 89"/>
                <a:gd name="T17" fmla="*/ 1 h 90"/>
                <a:gd name="T18" fmla="*/ 19 w 89"/>
                <a:gd name="T19" fmla="*/ 44 h 90"/>
                <a:gd name="T20" fmla="*/ 36 w 89"/>
                <a:gd name="T21" fmla="*/ 19 h 90"/>
                <a:gd name="T22" fmla="*/ 67 w 89"/>
                <a:gd name="T23" fmla="*/ 31 h 90"/>
                <a:gd name="T24" fmla="*/ 19 w 89"/>
                <a:gd name="T25" fmla="*/ 4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9" h="90">
                  <a:moveTo>
                    <a:pt x="44" y="1"/>
                  </a:moveTo>
                  <a:cubicBezTo>
                    <a:pt x="20" y="2"/>
                    <a:pt x="0" y="20"/>
                    <a:pt x="0" y="46"/>
                  </a:cubicBezTo>
                  <a:cubicBezTo>
                    <a:pt x="0" y="70"/>
                    <a:pt x="20" y="90"/>
                    <a:pt x="45" y="90"/>
                  </a:cubicBezTo>
                  <a:cubicBezTo>
                    <a:pt x="62" y="90"/>
                    <a:pt x="79" y="80"/>
                    <a:pt x="86" y="63"/>
                  </a:cubicBezTo>
                  <a:cubicBezTo>
                    <a:pt x="69" y="58"/>
                    <a:pt x="69" y="58"/>
                    <a:pt x="69" y="58"/>
                  </a:cubicBezTo>
                  <a:cubicBezTo>
                    <a:pt x="66" y="65"/>
                    <a:pt x="58" y="71"/>
                    <a:pt x="50" y="72"/>
                  </a:cubicBezTo>
                  <a:cubicBezTo>
                    <a:pt x="38" y="75"/>
                    <a:pt x="26" y="67"/>
                    <a:pt x="22" y="59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7" y="24"/>
                    <a:pt x="72" y="0"/>
                    <a:pt x="44" y="1"/>
                  </a:cubicBezTo>
                  <a:close/>
                  <a:moveTo>
                    <a:pt x="19" y="44"/>
                  </a:moveTo>
                  <a:cubicBezTo>
                    <a:pt x="19" y="34"/>
                    <a:pt x="24" y="24"/>
                    <a:pt x="36" y="19"/>
                  </a:cubicBezTo>
                  <a:cubicBezTo>
                    <a:pt x="50" y="14"/>
                    <a:pt x="62" y="21"/>
                    <a:pt x="67" y="31"/>
                  </a:cubicBezTo>
                  <a:lnTo>
                    <a:pt x="19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7"/>
            <p:cNvSpPr>
              <a:spLocks/>
            </p:cNvSpPr>
            <p:nvPr userDrawn="1"/>
          </p:nvSpPr>
          <p:spPr bwMode="auto">
            <a:xfrm>
              <a:off x="10292028" y="6239252"/>
              <a:ext cx="166688" cy="333375"/>
            </a:xfrm>
            <a:custGeom>
              <a:avLst/>
              <a:gdLst>
                <a:gd name="T0" fmla="*/ 44 w 44"/>
                <a:gd name="T1" fmla="*/ 18 h 88"/>
                <a:gd name="T2" fmla="*/ 44 w 44"/>
                <a:gd name="T3" fmla="*/ 0 h 88"/>
                <a:gd name="T4" fmla="*/ 19 w 44"/>
                <a:gd name="T5" fmla="*/ 13 h 88"/>
                <a:gd name="T6" fmla="*/ 19 w 44"/>
                <a:gd name="T7" fmla="*/ 3 h 88"/>
                <a:gd name="T8" fmla="*/ 0 w 44"/>
                <a:gd name="T9" fmla="*/ 3 h 88"/>
                <a:gd name="T10" fmla="*/ 0 w 44"/>
                <a:gd name="T11" fmla="*/ 44 h 88"/>
                <a:gd name="T12" fmla="*/ 0 w 44"/>
                <a:gd name="T13" fmla="*/ 88 h 88"/>
                <a:gd name="T14" fmla="*/ 20 w 44"/>
                <a:gd name="T15" fmla="*/ 88 h 88"/>
                <a:gd name="T16" fmla="*/ 20 w 44"/>
                <a:gd name="T17" fmla="*/ 46 h 88"/>
                <a:gd name="T18" fmla="*/ 44 w 44"/>
                <a:gd name="T19" fmla="*/ 1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88">
                  <a:moveTo>
                    <a:pt x="44" y="18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28" y="0"/>
                    <a:pt x="22" y="8"/>
                    <a:pt x="19" y="1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20" y="88"/>
                    <a:pt x="20" y="88"/>
                    <a:pt x="20" y="88"/>
                  </a:cubicBezTo>
                  <a:cubicBezTo>
                    <a:pt x="20" y="62"/>
                    <a:pt x="20" y="62"/>
                    <a:pt x="20" y="46"/>
                  </a:cubicBezTo>
                  <a:cubicBezTo>
                    <a:pt x="20" y="26"/>
                    <a:pt x="31" y="19"/>
                    <a:pt x="44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8"/>
            <p:cNvSpPr>
              <a:spLocks/>
            </p:cNvSpPr>
            <p:nvPr userDrawn="1"/>
          </p:nvSpPr>
          <p:spPr bwMode="auto">
            <a:xfrm>
              <a:off x="9501453" y="6182102"/>
              <a:ext cx="369888" cy="390525"/>
            </a:xfrm>
            <a:custGeom>
              <a:avLst/>
              <a:gdLst>
                <a:gd name="T0" fmla="*/ 185 w 233"/>
                <a:gd name="T1" fmla="*/ 165 h 246"/>
                <a:gd name="T2" fmla="*/ 48 w 233"/>
                <a:gd name="T3" fmla="*/ 0 h 246"/>
                <a:gd name="T4" fmla="*/ 0 w 233"/>
                <a:gd name="T5" fmla="*/ 0 h 246"/>
                <a:gd name="T6" fmla="*/ 0 w 233"/>
                <a:gd name="T7" fmla="*/ 246 h 246"/>
                <a:gd name="T8" fmla="*/ 50 w 233"/>
                <a:gd name="T9" fmla="*/ 246 h 246"/>
                <a:gd name="T10" fmla="*/ 50 w 233"/>
                <a:gd name="T11" fmla="*/ 81 h 246"/>
                <a:gd name="T12" fmla="*/ 190 w 233"/>
                <a:gd name="T13" fmla="*/ 246 h 246"/>
                <a:gd name="T14" fmla="*/ 233 w 233"/>
                <a:gd name="T15" fmla="*/ 246 h 246"/>
                <a:gd name="T16" fmla="*/ 233 w 233"/>
                <a:gd name="T17" fmla="*/ 0 h 246"/>
                <a:gd name="T18" fmla="*/ 185 w 233"/>
                <a:gd name="T19" fmla="*/ 0 h 246"/>
                <a:gd name="T20" fmla="*/ 185 w 233"/>
                <a:gd name="T21" fmla="*/ 165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3" h="246">
                  <a:moveTo>
                    <a:pt x="185" y="165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0" y="246"/>
                  </a:lnTo>
                  <a:lnTo>
                    <a:pt x="50" y="246"/>
                  </a:lnTo>
                  <a:lnTo>
                    <a:pt x="50" y="81"/>
                  </a:lnTo>
                  <a:lnTo>
                    <a:pt x="190" y="246"/>
                  </a:lnTo>
                  <a:lnTo>
                    <a:pt x="233" y="246"/>
                  </a:lnTo>
                  <a:lnTo>
                    <a:pt x="233" y="0"/>
                  </a:lnTo>
                  <a:lnTo>
                    <a:pt x="185" y="0"/>
                  </a:lnTo>
                  <a:lnTo>
                    <a:pt x="185" y="1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9"/>
            <p:cNvSpPr>
              <a:spLocks noEditPoints="1"/>
            </p:cNvSpPr>
            <p:nvPr userDrawn="1"/>
          </p:nvSpPr>
          <p:spPr bwMode="auto">
            <a:xfrm>
              <a:off x="10461891" y="6148765"/>
              <a:ext cx="342900" cy="427037"/>
            </a:xfrm>
            <a:custGeom>
              <a:avLst/>
              <a:gdLst>
                <a:gd name="T0" fmla="*/ 91 w 91"/>
                <a:gd name="T1" fmla="*/ 0 h 113"/>
                <a:gd name="T2" fmla="*/ 73 w 91"/>
                <a:gd name="T3" fmla="*/ 0 h 113"/>
                <a:gd name="T4" fmla="*/ 73 w 91"/>
                <a:gd name="T5" fmla="*/ 34 h 113"/>
                <a:gd name="T6" fmla="*/ 43 w 91"/>
                <a:gd name="T7" fmla="*/ 24 h 113"/>
                <a:gd name="T8" fmla="*/ 2 w 91"/>
                <a:gd name="T9" fmla="*/ 66 h 113"/>
                <a:gd name="T10" fmla="*/ 46 w 91"/>
                <a:gd name="T11" fmla="*/ 113 h 113"/>
                <a:gd name="T12" fmla="*/ 74 w 91"/>
                <a:gd name="T13" fmla="*/ 101 h 113"/>
                <a:gd name="T14" fmla="*/ 74 w 91"/>
                <a:gd name="T15" fmla="*/ 112 h 113"/>
                <a:gd name="T16" fmla="*/ 91 w 91"/>
                <a:gd name="T17" fmla="*/ 112 h 113"/>
                <a:gd name="T18" fmla="*/ 91 w 91"/>
                <a:gd name="T19" fmla="*/ 69 h 113"/>
                <a:gd name="T20" fmla="*/ 91 w 91"/>
                <a:gd name="T21" fmla="*/ 69 h 113"/>
                <a:gd name="T22" fmla="*/ 91 w 91"/>
                <a:gd name="T23" fmla="*/ 68 h 113"/>
                <a:gd name="T24" fmla="*/ 91 w 91"/>
                <a:gd name="T25" fmla="*/ 0 h 113"/>
                <a:gd name="T26" fmla="*/ 72 w 91"/>
                <a:gd name="T27" fmla="*/ 70 h 113"/>
                <a:gd name="T28" fmla="*/ 43 w 91"/>
                <a:gd name="T29" fmla="*/ 94 h 113"/>
                <a:gd name="T30" fmla="*/ 21 w 91"/>
                <a:gd name="T31" fmla="*/ 72 h 113"/>
                <a:gd name="T32" fmla="*/ 46 w 91"/>
                <a:gd name="T33" fmla="*/ 43 h 113"/>
                <a:gd name="T34" fmla="*/ 72 w 91"/>
                <a:gd name="T35" fmla="*/ 67 h 113"/>
                <a:gd name="T36" fmla="*/ 72 w 91"/>
                <a:gd name="T37" fmla="*/ 7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1" h="113">
                  <a:moveTo>
                    <a:pt x="91" y="0"/>
                  </a:moveTo>
                  <a:cubicBezTo>
                    <a:pt x="73" y="0"/>
                    <a:pt x="73" y="0"/>
                    <a:pt x="73" y="0"/>
                  </a:cubicBezTo>
                  <a:cubicBezTo>
                    <a:pt x="73" y="34"/>
                    <a:pt x="73" y="34"/>
                    <a:pt x="73" y="34"/>
                  </a:cubicBezTo>
                  <a:cubicBezTo>
                    <a:pt x="68" y="28"/>
                    <a:pt x="55" y="23"/>
                    <a:pt x="43" y="24"/>
                  </a:cubicBezTo>
                  <a:cubicBezTo>
                    <a:pt x="21" y="26"/>
                    <a:pt x="3" y="44"/>
                    <a:pt x="2" y="66"/>
                  </a:cubicBezTo>
                  <a:cubicBezTo>
                    <a:pt x="0" y="92"/>
                    <a:pt x="21" y="113"/>
                    <a:pt x="46" y="113"/>
                  </a:cubicBezTo>
                  <a:cubicBezTo>
                    <a:pt x="56" y="113"/>
                    <a:pt x="69" y="109"/>
                    <a:pt x="74" y="101"/>
                  </a:cubicBezTo>
                  <a:cubicBezTo>
                    <a:pt x="74" y="112"/>
                    <a:pt x="74" y="112"/>
                    <a:pt x="74" y="112"/>
                  </a:cubicBezTo>
                  <a:cubicBezTo>
                    <a:pt x="91" y="112"/>
                    <a:pt x="91" y="112"/>
                    <a:pt x="91" y="112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91" y="68"/>
                    <a:pt x="91" y="68"/>
                    <a:pt x="91" y="68"/>
                  </a:cubicBezTo>
                  <a:lnTo>
                    <a:pt x="91" y="0"/>
                  </a:lnTo>
                  <a:close/>
                  <a:moveTo>
                    <a:pt x="72" y="70"/>
                  </a:moveTo>
                  <a:cubicBezTo>
                    <a:pt x="71" y="85"/>
                    <a:pt x="58" y="96"/>
                    <a:pt x="43" y="94"/>
                  </a:cubicBezTo>
                  <a:cubicBezTo>
                    <a:pt x="32" y="93"/>
                    <a:pt x="22" y="83"/>
                    <a:pt x="21" y="72"/>
                  </a:cubicBezTo>
                  <a:cubicBezTo>
                    <a:pt x="19" y="56"/>
                    <a:pt x="31" y="43"/>
                    <a:pt x="46" y="43"/>
                  </a:cubicBezTo>
                  <a:cubicBezTo>
                    <a:pt x="60" y="43"/>
                    <a:pt x="71" y="54"/>
                    <a:pt x="72" y="67"/>
                  </a:cubicBezTo>
                  <a:lnTo>
                    <a:pt x="72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0"/>
            <p:cNvSpPr>
              <a:spLocks noEditPoints="1"/>
            </p:cNvSpPr>
            <p:nvPr userDrawn="1"/>
          </p:nvSpPr>
          <p:spPr bwMode="auto">
            <a:xfrm>
              <a:off x="9912616" y="6239252"/>
              <a:ext cx="338138" cy="336550"/>
            </a:xfrm>
            <a:custGeom>
              <a:avLst/>
              <a:gdLst>
                <a:gd name="T0" fmla="*/ 45 w 90"/>
                <a:gd name="T1" fmla="*/ 0 h 89"/>
                <a:gd name="T2" fmla="*/ 0 w 90"/>
                <a:gd name="T3" fmla="*/ 45 h 89"/>
                <a:gd name="T4" fmla="*/ 45 w 90"/>
                <a:gd name="T5" fmla="*/ 89 h 89"/>
                <a:gd name="T6" fmla="*/ 90 w 90"/>
                <a:gd name="T7" fmla="*/ 45 h 89"/>
                <a:gd name="T8" fmla="*/ 45 w 90"/>
                <a:gd name="T9" fmla="*/ 0 h 89"/>
                <a:gd name="T10" fmla="*/ 45 w 90"/>
                <a:gd name="T11" fmla="*/ 70 h 89"/>
                <a:gd name="T12" fmla="*/ 19 w 90"/>
                <a:gd name="T13" fmla="*/ 45 h 89"/>
                <a:gd name="T14" fmla="*/ 45 w 90"/>
                <a:gd name="T15" fmla="*/ 19 h 89"/>
                <a:gd name="T16" fmla="*/ 71 w 90"/>
                <a:gd name="T17" fmla="*/ 45 h 89"/>
                <a:gd name="T18" fmla="*/ 45 w 90"/>
                <a:gd name="T19" fmla="*/ 7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9">
                  <a:moveTo>
                    <a:pt x="45" y="0"/>
                  </a:moveTo>
                  <a:cubicBezTo>
                    <a:pt x="20" y="0"/>
                    <a:pt x="0" y="20"/>
                    <a:pt x="0" y="45"/>
                  </a:cubicBezTo>
                  <a:cubicBezTo>
                    <a:pt x="0" y="69"/>
                    <a:pt x="20" y="89"/>
                    <a:pt x="45" y="89"/>
                  </a:cubicBezTo>
                  <a:cubicBezTo>
                    <a:pt x="70" y="89"/>
                    <a:pt x="90" y="69"/>
                    <a:pt x="90" y="45"/>
                  </a:cubicBezTo>
                  <a:cubicBezTo>
                    <a:pt x="90" y="20"/>
                    <a:pt x="70" y="0"/>
                    <a:pt x="45" y="0"/>
                  </a:cubicBezTo>
                  <a:close/>
                  <a:moveTo>
                    <a:pt x="45" y="70"/>
                  </a:moveTo>
                  <a:cubicBezTo>
                    <a:pt x="31" y="70"/>
                    <a:pt x="19" y="59"/>
                    <a:pt x="19" y="45"/>
                  </a:cubicBezTo>
                  <a:cubicBezTo>
                    <a:pt x="19" y="30"/>
                    <a:pt x="31" y="19"/>
                    <a:pt x="45" y="19"/>
                  </a:cubicBezTo>
                  <a:cubicBezTo>
                    <a:pt x="59" y="19"/>
                    <a:pt x="71" y="30"/>
                    <a:pt x="71" y="45"/>
                  </a:cubicBezTo>
                  <a:cubicBezTo>
                    <a:pt x="71" y="59"/>
                    <a:pt x="59" y="70"/>
                    <a:pt x="45" y="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19653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N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47999" y="1332000"/>
            <a:ext cx="7200000" cy="44280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CCD3-0010-4FBA-B965-2126ADC31932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410121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000" y="360083"/>
            <a:ext cx="7200000" cy="72016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48000" y="1332000"/>
            <a:ext cx="5364000" cy="4428000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92000" y="1332000"/>
            <a:ext cx="5364000" cy="4428000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CCD3-0010-4FBA-B965-2126ADC31932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64409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000" y="360083"/>
            <a:ext cx="7200000" cy="72016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48000" y="1332000"/>
            <a:ext cx="3492000" cy="4428000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359600" y="1332000"/>
            <a:ext cx="3492000" cy="4428000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CCD3-0010-4FBA-B965-2126ADC31932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8067600" y="1332000"/>
            <a:ext cx="3492000" cy="4428000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888197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000" y="360083"/>
            <a:ext cx="7200000" cy="72016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CCD3-0010-4FBA-B965-2126ADC31932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817322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CCD3-0010-4FBA-B965-2126ADC31932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1664259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000" y="360083"/>
            <a:ext cx="7200000" cy="72016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92000" y="1332000"/>
            <a:ext cx="5364000" cy="4431600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CCD3-0010-4FBA-B965-2126ADC31932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 hasCustomPrompt="1"/>
          </p:nvPr>
        </p:nvSpPr>
        <p:spPr>
          <a:xfrm>
            <a:off x="648000" y="1332000"/>
            <a:ext cx="5364000" cy="4428000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/>
            </a:lvl1pPr>
          </a:lstStyle>
          <a:p>
            <a:r>
              <a:rPr lang="en-GB"/>
              <a:t>Picture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694079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000" y="360083"/>
            <a:ext cx="8064000" cy="72016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48000" y="1332000"/>
            <a:ext cx="5364000" cy="4428000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CCD3-0010-4FBA-B965-2126ADC31932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 hasCustomPrompt="1"/>
          </p:nvPr>
        </p:nvSpPr>
        <p:spPr>
          <a:xfrm>
            <a:off x="6192000" y="1332000"/>
            <a:ext cx="5364000" cy="4428000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/>
            </a:lvl1pPr>
          </a:lstStyle>
          <a:p>
            <a:r>
              <a:rPr lang="en-GB"/>
              <a:t>Picture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987691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7999" y="360083"/>
            <a:ext cx="7200000" cy="720167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7999" y="1332000"/>
            <a:ext cx="10908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8000" y="6375018"/>
            <a:ext cx="324000" cy="14403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rgbClr val="8B8A8D"/>
                </a:solidFill>
              </a:defRPr>
            </a:lvl1pPr>
          </a:lstStyle>
          <a:p>
            <a:fld id="{D14BCCD3-0010-4FBA-B965-2126ADC31932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648000" y="6318000"/>
            <a:ext cx="10893600" cy="0"/>
          </a:xfrm>
          <a:prstGeom prst="line">
            <a:avLst/>
          </a:prstGeom>
          <a:ln w="9525">
            <a:solidFill>
              <a:srgbClr val="8B8A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Line 11"/>
          <p:cNvSpPr>
            <a:spLocks noChangeShapeType="1"/>
          </p:cNvSpPr>
          <p:nvPr userDrawn="1"/>
        </p:nvSpPr>
        <p:spPr bwMode="auto">
          <a:xfrm>
            <a:off x="6494463" y="3467100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17" name="Line 12"/>
          <p:cNvSpPr>
            <a:spLocks noChangeShapeType="1"/>
          </p:cNvSpPr>
          <p:nvPr userDrawn="1"/>
        </p:nvSpPr>
        <p:spPr bwMode="auto">
          <a:xfrm>
            <a:off x="6494463" y="3467100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18" name="Line 13"/>
          <p:cNvSpPr>
            <a:spLocks noChangeShapeType="1"/>
          </p:cNvSpPr>
          <p:nvPr userDrawn="1"/>
        </p:nvSpPr>
        <p:spPr bwMode="auto">
          <a:xfrm>
            <a:off x="6675438" y="3414713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19" name="Line 14"/>
          <p:cNvSpPr>
            <a:spLocks noChangeShapeType="1"/>
          </p:cNvSpPr>
          <p:nvPr userDrawn="1"/>
        </p:nvSpPr>
        <p:spPr bwMode="auto">
          <a:xfrm>
            <a:off x="6675438" y="3414713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1478" y="6375051"/>
            <a:ext cx="3960000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cap="all" baseline="0">
                <a:solidFill>
                  <a:srgbClr val="8B8A8D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4" name="xxLanguageTextBox">
            <a:extLst>
              <a:ext uri="{FF2B5EF4-FFF2-40B4-BE49-F238E27FC236}">
                <a16:creationId xmlns:a16="http://schemas.microsoft.com/office/drawing/2014/main" id="{2556DBDB-EF47-474E-89F3-DD2B11143D47}"/>
              </a:ext>
            </a:extLst>
          </p:cNvPr>
          <p:cNvSpPr/>
          <p:nvPr userDrawn="1">
            <p:custDataLst>
              <p:tags r:id="rId27"/>
            </p:custDataLst>
          </p:nvPr>
        </p:nvSpPr>
        <p:spPr>
          <a:xfrm>
            <a:off x="0" y="0"/>
            <a:ext cx="12700" cy="1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556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737" r:id="rId3"/>
    <p:sldLayoutId id="2147483652" r:id="rId4"/>
    <p:sldLayoutId id="2147483738" r:id="rId5"/>
    <p:sldLayoutId id="2147483663" r:id="rId6"/>
    <p:sldLayoutId id="2147483655" r:id="rId7"/>
    <p:sldLayoutId id="2147483660" r:id="rId8"/>
    <p:sldLayoutId id="2147483724" r:id="rId9"/>
    <p:sldLayoutId id="2147483725" r:id="rId10"/>
    <p:sldLayoutId id="2147483735" r:id="rId11"/>
    <p:sldLayoutId id="2147483736" r:id="rId12"/>
    <p:sldLayoutId id="2147483742" r:id="rId13"/>
    <p:sldLayoutId id="2147483728" r:id="rId14"/>
    <p:sldLayoutId id="2147483726" r:id="rId15"/>
    <p:sldLayoutId id="2147483740" r:id="rId16"/>
    <p:sldLayoutId id="2147483730" r:id="rId17"/>
    <p:sldLayoutId id="2147483729" r:id="rId18"/>
    <p:sldLayoutId id="2147483732" r:id="rId19"/>
    <p:sldLayoutId id="2147483713" r:id="rId20"/>
    <p:sldLayoutId id="2147483741" r:id="rId21"/>
    <p:sldLayoutId id="2147483720" r:id="rId22"/>
    <p:sldLayoutId id="2147483731" r:id="rId23"/>
    <p:sldLayoutId id="2147483739" r:id="rId24"/>
    <p:sldLayoutId id="2147483733" r:id="rId25"/>
  </p:sldLayoutIdLst>
  <p:hf hdr="0" ftr="0" dt="0"/>
  <p:txStyles>
    <p:titleStyle>
      <a:lvl1pPr algn="l" defTabSz="1088776" rtl="0" eaLnBrk="1" latinLnBrk="0" hangingPunct="1">
        <a:spcBef>
          <a:spcPct val="0"/>
        </a:spcBef>
        <a:buNone/>
        <a:defRPr sz="20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15487" indent="-215487" algn="l" defTabSz="1088776" rtl="0" eaLnBrk="1" latinLnBrk="0" hangingPunct="1">
        <a:spcBef>
          <a:spcPts val="12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71517" indent="-214326" algn="l" defTabSz="1088776" rtl="0" eaLnBrk="1" latinLnBrk="0" hangingPunct="1">
        <a:spcBef>
          <a:spcPts val="0"/>
        </a:spcBef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728708" indent="-214326" algn="l" defTabSz="1088776" rtl="0" eaLnBrk="1" latinLnBrk="0" hangingPunct="1">
        <a:spcBef>
          <a:spcPts val="0"/>
        </a:spcBef>
        <a:buFont typeface="Arial" pitchFamily="34" charset="0"/>
        <a:buChar char="−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85900" indent="-214326" algn="l" defTabSz="1088776" rtl="0" eaLnBrk="1" latinLnBrk="0" hangingPunct="1">
        <a:spcBef>
          <a:spcPts val="0"/>
        </a:spcBef>
        <a:buFont typeface="Arial" pitchFamily="34" charset="0"/>
        <a:buChar char="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43091" indent="-214326" algn="l" defTabSz="1088776" rtl="0" eaLnBrk="1" latinLnBrk="0" hangingPunct="1">
        <a:spcBef>
          <a:spcPts val="0"/>
        </a:spcBef>
        <a:buFont typeface="Arial" pitchFamily="34" charset="0"/>
        <a:buChar char="−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994134" indent="-272194" algn="l" defTabSz="1088776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8522" indent="-272194" algn="l" defTabSz="1088776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2910" indent="-272194" algn="l" defTabSz="1088776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7298" indent="-272194" algn="l" defTabSz="1088776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877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388" algn="l" defTabSz="108877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776" algn="l" defTabSz="108877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3164" algn="l" defTabSz="108877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7552" algn="l" defTabSz="108877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1940" algn="l" defTabSz="108877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6328" algn="l" defTabSz="108877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716" algn="l" defTabSz="108877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5104" algn="l" defTabSz="108877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47999" y="1332000"/>
            <a:ext cx="10908000" cy="4790126"/>
          </a:xfrm>
        </p:spPr>
        <p:txBody>
          <a:bodyPr/>
          <a:lstStyle/>
          <a:p>
            <a:pPr marL="0" indent="0">
              <a:buNone/>
            </a:pPr>
            <a:r>
              <a:rPr lang="et-EE" dirty="0"/>
              <a:t>Objective: </a:t>
            </a:r>
            <a:r>
              <a:rPr lang="en-US" dirty="0"/>
              <a:t>Small exercise representing a typical TM task, analyzing customers, finding outliers, and presenting the results to management. The resulting presentation should have a maximum of 4 PowerPoint slides and a duration of 15 minutes.</a:t>
            </a:r>
            <a:r>
              <a:rPr lang="et-EE" dirty="0"/>
              <a:t> </a:t>
            </a:r>
            <a:r>
              <a:rPr lang="en-US" dirty="0"/>
              <a:t>The PowerPoint file must be sent in advance before the interview presentation.</a:t>
            </a:r>
            <a:endParaRPr lang="et-EE" dirty="0"/>
          </a:p>
          <a:p>
            <a:pPr marL="0" indent="0">
              <a:buNone/>
            </a:pPr>
            <a:r>
              <a:rPr lang="et-EE" dirty="0"/>
              <a:t>Recomendations:</a:t>
            </a:r>
          </a:p>
          <a:p>
            <a:pPr lvl="1"/>
            <a:r>
              <a:rPr lang="en-US" dirty="0"/>
              <a:t>Use creativity to approach analytical and business answers to the questions, the software tools used are not relevant, but the logic and final outcome is</a:t>
            </a:r>
            <a:endParaRPr lang="et-EE" dirty="0"/>
          </a:p>
          <a:p>
            <a:pPr lvl="1"/>
            <a:r>
              <a:rPr lang="en-US" dirty="0"/>
              <a:t>Use correct vocabulary and logical categories related to AML discipline to explain results and the rationale of the approach</a:t>
            </a:r>
            <a:endParaRPr lang="et-EE" dirty="0"/>
          </a:p>
          <a:p>
            <a:pPr lvl="1"/>
            <a:r>
              <a:rPr lang="en-US" dirty="0"/>
              <a:t>Answer all the required questions as if you were performing a real assignment from AML stakeholders – both in writing and during presentation</a:t>
            </a:r>
            <a:endParaRPr lang="et-EE" dirty="0"/>
          </a:p>
          <a:p>
            <a:pPr lvl="1"/>
            <a:r>
              <a:rPr lang="en-US" dirty="0"/>
              <a:t>Present your results using visual and verbal communication in clear and compelling terms</a:t>
            </a:r>
            <a:endParaRPr lang="et-EE" dirty="0"/>
          </a:p>
          <a:p>
            <a:pPr lvl="1"/>
            <a:r>
              <a:rPr lang="en-US" dirty="0"/>
              <a:t>Keep to the established limits of slides and time</a:t>
            </a:r>
          </a:p>
          <a:p>
            <a:pPr lvl="1"/>
            <a:r>
              <a:rPr lang="en-US" dirty="0"/>
              <a:t>Please include all the scripts used</a:t>
            </a:r>
          </a:p>
          <a:p>
            <a:r>
              <a:rPr lang="et-EE" dirty="0"/>
              <a:t>Data: txt</a:t>
            </a:r>
            <a:r>
              <a:rPr lang="en-US" dirty="0"/>
              <a:t> file contains a sequence of 155181 fake transactions in relative time order for a month. The format of the file is as follows:</a:t>
            </a:r>
            <a:r>
              <a:rPr lang="et-EE" dirty="0"/>
              <a:t> </a:t>
            </a:r>
            <a:r>
              <a:rPr lang="en-US" dirty="0"/>
              <a:t>Customer ID; Credit/Debit; Amount [EUR]; Counterparty country</a:t>
            </a:r>
          </a:p>
          <a:p>
            <a:r>
              <a:rPr lang="en-US" dirty="0"/>
              <a:t>Complete the following tasks, prepare a short presentation (to management who is interested in AML risks in our customer base) that details the rationale behind your answers</a:t>
            </a:r>
            <a:endParaRPr lang="et-EE" dirty="0"/>
          </a:p>
          <a:p>
            <a:pPr marL="485791" lvl="1" indent="-228600">
              <a:buFont typeface="+mj-lt"/>
              <a:buAutoNum type="arabicPeriod"/>
            </a:pPr>
            <a:r>
              <a:rPr lang="en-US" dirty="0"/>
              <a:t>Group the customers based on their transactional behavior (customer segment). Explain what fields you used to select the customer segment and why from an AML perspective.</a:t>
            </a:r>
            <a:endParaRPr lang="et-EE" dirty="0"/>
          </a:p>
          <a:p>
            <a:pPr marL="485791" lvl="1" indent="-228600">
              <a:buFont typeface="+mj-lt"/>
              <a:buAutoNum type="arabicPeriod"/>
            </a:pPr>
            <a:r>
              <a:rPr lang="en-US" dirty="0"/>
              <a:t>Identify a minimum of 5 customer IDs connected to transactions that do not fit into the customer's own typical behavior, and/or into the respective customer segments typical behavior. For each of these customers, also explain the reason behind its selection</a:t>
            </a:r>
            <a:endParaRPr lang="et-EE" dirty="0"/>
          </a:p>
          <a:p>
            <a:pPr marL="485791" lvl="1" indent="-228600">
              <a:buFont typeface="+mj-lt"/>
              <a:buAutoNum type="arabicPeriod"/>
            </a:pPr>
            <a:r>
              <a:rPr lang="en-US" dirty="0"/>
              <a:t>Romania has been recently classified as a high-risk country. Given the rule "Total Monthly Incoming transaction amount from Romania &gt; </a:t>
            </a:r>
            <a:r>
              <a:rPr lang="en-US" dirty="0" err="1"/>
              <a:t>threshold_value</a:t>
            </a:r>
            <a:r>
              <a:rPr lang="en-US" dirty="0"/>
              <a:t>",</a:t>
            </a:r>
            <a:r>
              <a:rPr lang="en-GB"/>
              <a:t> </a:t>
            </a:r>
            <a:r>
              <a:rPr lang="en-GB" dirty="0"/>
              <a:t>r</a:t>
            </a:r>
            <a:r>
              <a:rPr lang="en-US"/>
              <a:t>ecommend</a:t>
            </a:r>
            <a:r>
              <a:rPr lang="en-US" dirty="0"/>
              <a:t> an amount threshold for each segment (identified in step 1) to find potential monthly unusual behavior </a:t>
            </a:r>
            <a:endParaRPr lang="et-EE" dirty="0"/>
          </a:p>
          <a:p>
            <a:pPr marL="485791" lvl="1" indent="-228600">
              <a:buFont typeface="+mj-lt"/>
              <a:buAutoNum type="arabicPeriod"/>
            </a:pPr>
            <a:r>
              <a:rPr lang="en-US" dirty="0"/>
              <a:t>Identify customer ID's who would trigger the  new rule</a:t>
            </a:r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Task instructions</a:t>
            </a:r>
            <a:endParaRPr lang="en-GB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6E9DBE-E1F7-4CB8-821B-361312631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CCD3-0010-4FBA-B965-2126ADC31932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208351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_LANGUAGETEXTBOX" val="Eng"/>
</p:tagLst>
</file>

<file path=ppt/theme/theme1.xml><?xml version="1.0" encoding="utf-8"?>
<a:theme xmlns:a="http://schemas.openxmlformats.org/drawingml/2006/main" name="Nordea">
  <a:themeElements>
    <a:clrScheme name="Nordea">
      <a:dk1>
        <a:sysClr val="windowText" lastClr="000000"/>
      </a:dk1>
      <a:lt1>
        <a:sysClr val="window" lastClr="FFFFFF"/>
      </a:lt1>
      <a:dk2>
        <a:srgbClr val="00005E"/>
      </a:dk2>
      <a:lt2>
        <a:srgbClr val="0000A0"/>
      </a:lt2>
      <a:accent1>
        <a:srgbClr val="0000A0"/>
      </a:accent1>
      <a:accent2>
        <a:srgbClr val="3399FF"/>
      </a:accent2>
      <a:accent3>
        <a:srgbClr val="99CCFF"/>
      </a:accent3>
      <a:accent4>
        <a:srgbClr val="FBD9CA"/>
      </a:accent4>
      <a:accent5>
        <a:srgbClr val="C9C7C7"/>
      </a:accent5>
      <a:accent6>
        <a:srgbClr val="474748"/>
      </a:accent6>
      <a:hlink>
        <a:srgbClr val="000000"/>
      </a:hlink>
      <a:folHlink>
        <a:srgbClr val="3399FF"/>
      </a:folHlink>
    </a:clrScheme>
    <a:fontScheme name="Norde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rgbClr val="8B8A8D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200" dirty="0">
            <a:solidFill>
              <a:schemeClr val="tx1"/>
            </a:solidFill>
          </a:defRPr>
        </a:defPPr>
      </a:lstStyle>
    </a:txDef>
  </a:objectDefaults>
  <a:extraClrSchemeLst/>
  <a:custClrLst>
    <a:custClr name="Nordea Deep Blue B5">
      <a:srgbClr val="00005E"/>
    </a:custClr>
    <a:custClr name="Nordea Blue B4">
      <a:srgbClr val="0000A0"/>
    </a:custClr>
    <a:custClr name="Nordea Vivid Blue B3">
      <a:srgbClr val="0000FF"/>
    </a:custClr>
    <a:custClr name="Nordea Medium Blue B2">
      <a:srgbClr val="3399FF"/>
    </a:custClr>
    <a:custClr name="Nordea Light Blue B1">
      <a:srgbClr val="99CCFF"/>
    </a:custClr>
    <a:custClr name="Nordea Dark Pink P3">
      <a:srgbClr val="F0C1AE"/>
    </a:custClr>
    <a:custClr name="Nordea Pink P2">
      <a:srgbClr val="FBD9CA"/>
    </a:custClr>
    <a:custClr name="Nordea Light Pink P1">
      <a:srgbClr val="FDECE4"/>
    </a:custClr>
    <a:custClr name="Nordea Dark Gray G4">
      <a:srgbClr val="474748"/>
    </a:custClr>
    <a:custClr name="Nordea Gray G3">
      <a:srgbClr val="8B8A8D"/>
    </a:custClr>
    <a:custClr name="Nordea Medium Gray G2">
      <a:srgbClr val="C9C7C7"/>
    </a:custClr>
    <a:custClr name="Nordea Light Gray G1">
      <a:srgbClr val="E6E4E3"/>
    </a:custClr>
    <a:custClr name="Nordea Accent Red">
      <a:srgbClr val="FF5959"/>
    </a:custClr>
    <a:custClr name="Nordea Accent Yellow">
      <a:srgbClr val="FFE183"/>
    </a:custClr>
    <a:custClr name="Nordea Accent Green">
      <a:srgbClr val="40BFA3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1331</TotalTime>
  <Words>357</Words>
  <Application>Microsoft Office PowerPoint</Application>
  <PresentationFormat>Custom</PresentationFormat>
  <Paragraphs>17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Nordea</vt:lpstr>
      <vt:lpstr>Task instructions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</dc:title>
  <dc:creator>Sytner Tomasz</dc:creator>
  <cp:lastModifiedBy>Andrea Guarriero</cp:lastModifiedBy>
  <cp:revision>12</cp:revision>
  <dcterms:created xsi:type="dcterms:W3CDTF">2016-03-23T08:04:09Z</dcterms:created>
  <dcterms:modified xsi:type="dcterms:W3CDTF">2024-07-04T20:05:54Z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0b7bbd-7ade-49ce-aa5e-23220b76cd08_Enabled">
    <vt:lpwstr>true</vt:lpwstr>
  </property>
  <property fmtid="{D5CDD505-2E9C-101B-9397-08002B2CF9AE}" pid="3" name="MSIP_Label_400b7bbd-7ade-49ce-aa5e-23220b76cd08_SetDate">
    <vt:lpwstr>2021-09-13T05:20:16Z</vt:lpwstr>
  </property>
  <property fmtid="{D5CDD505-2E9C-101B-9397-08002B2CF9AE}" pid="4" name="MSIP_Label_400b7bbd-7ade-49ce-aa5e-23220b76cd08_Method">
    <vt:lpwstr>Standard</vt:lpwstr>
  </property>
  <property fmtid="{D5CDD505-2E9C-101B-9397-08002B2CF9AE}" pid="5" name="MSIP_Label_400b7bbd-7ade-49ce-aa5e-23220b76cd08_Name">
    <vt:lpwstr>Confidential</vt:lpwstr>
  </property>
  <property fmtid="{D5CDD505-2E9C-101B-9397-08002B2CF9AE}" pid="6" name="MSIP_Label_400b7bbd-7ade-49ce-aa5e-23220b76cd08_SiteId">
    <vt:lpwstr>8beccd60-0be6-4025-8e24-ca9ae679e1f4</vt:lpwstr>
  </property>
  <property fmtid="{D5CDD505-2E9C-101B-9397-08002B2CF9AE}" pid="7" name="MSIP_Label_400b7bbd-7ade-49ce-aa5e-23220b76cd08_ActionId">
    <vt:lpwstr>a9d4aa8f-9d01-4559-abb3-0000c8d76485</vt:lpwstr>
  </property>
  <property fmtid="{D5CDD505-2E9C-101B-9397-08002B2CF9AE}" pid="8" name="MSIP_Label_400b7bbd-7ade-49ce-aa5e-23220b76cd08_ContentBits">
    <vt:lpwstr>2</vt:lpwstr>
  </property>
</Properties>
</file>