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A6CC-A4AE-43C0-98FE-DD896F813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9226" y="1283516"/>
            <a:ext cx="203024" cy="641759"/>
          </a:xfrm>
        </p:spPr>
        <p:txBody>
          <a:bodyPr/>
          <a:lstStyle/>
          <a:p>
            <a:r>
              <a:rPr lang="it-IT" sz="2800" dirty="0"/>
              <a:t> </a:t>
            </a:r>
            <a:endParaRPr lang="en-GB" sz="1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EDD3E2-248B-4E2A-B30B-4C574923F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355" y="4349693"/>
            <a:ext cx="4397159" cy="1224792"/>
          </a:xfrm>
        </p:spPr>
        <p:txBody>
          <a:bodyPr/>
          <a:lstStyle/>
          <a:p>
            <a:r>
              <a:rPr lang="it-IT" dirty="0"/>
              <a:t>Angelo oscar piccirillo, s281759</a:t>
            </a:r>
          </a:p>
          <a:p>
            <a:r>
              <a:rPr lang="it-IT" dirty="0"/>
              <a:t>Lorenzo </a:t>
            </a:r>
            <a:r>
              <a:rPr lang="it-IT" dirty="0" err="1"/>
              <a:t>pintaldi</a:t>
            </a:r>
            <a:r>
              <a:rPr lang="it-IT" dirty="0"/>
              <a:t>, </a:t>
            </a:r>
          </a:p>
          <a:p>
            <a:r>
              <a:rPr lang="it-IT" dirty="0"/>
              <a:t>Leonardo perugini, s292507</a:t>
            </a:r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8A4D939-7AC5-4C8C-9E42-47333CCF2354}"/>
              </a:ext>
            </a:extLst>
          </p:cNvPr>
          <p:cNvSpPr txBox="1">
            <a:spLocks/>
          </p:cNvSpPr>
          <p:nvPr/>
        </p:nvSpPr>
        <p:spPr bwMode="gray">
          <a:xfrm>
            <a:off x="1307355" y="1352025"/>
            <a:ext cx="8825658" cy="1770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Calendario</a:t>
            </a:r>
            <a:r>
              <a:rPr lang="en-GB" dirty="0"/>
              <a:t> e To-Do List all-in-one</a:t>
            </a:r>
          </a:p>
        </p:txBody>
      </p:sp>
    </p:spTree>
    <p:extLst>
      <p:ext uri="{BB962C8B-B14F-4D97-AF65-F5344CB8AC3E}">
        <p14:creationId xmlns:p14="http://schemas.microsoft.com/office/powerpoint/2010/main" val="116680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788DF-25C7-4A7F-89E2-F1AC3CE7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sincronizzazione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80F8BC-8198-4638-A2A8-42C46E13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Obiettivo primario della sincronizzazione nell’app e struttura della sincronizzazione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7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AD2765-DFFF-44FE-9FB1-26B624C8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Sincronizzazione (II)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313BB-54C0-416D-861B-F485FE39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abbiamo usato per la sincronizzazione in </a:t>
            </a:r>
            <a:r>
              <a:rPr lang="it-IT" dirty="0" err="1"/>
              <a:t>mainwindow</a:t>
            </a:r>
            <a:r>
              <a:rPr lang="it-IT" dirty="0"/>
              <a:t> e API (</a:t>
            </a:r>
            <a:r>
              <a:rPr lang="it-IT" dirty="0" err="1"/>
              <a:t>locks</a:t>
            </a:r>
            <a:r>
              <a:rPr lang="it-IT" dirty="0"/>
              <a:t>) e per la terminazione del programma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45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5F50B-A4CD-475B-AFFE-8390F848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CalDAV</a:t>
            </a:r>
            <a:r>
              <a:rPr lang="it-IT" dirty="0"/>
              <a:t>: cosa è?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E2921C-EDD7-404F-9DD3-3875D743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26184-ACBB-41DD-A8A8-8C376C28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Sabre</a:t>
            </a:r>
            <a:r>
              <a:rPr lang="it-IT" dirty="0"/>
              <a:t>/DAV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2F9E6-EA31-418E-9023-D0378BF1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42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A708D-2E79-4100-8EC9-B7BC6A4A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delle richieste lato Client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052B0-7E9F-4F71-8158-DFA3DD37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scelto </a:t>
            </a:r>
            <a:r>
              <a:rPr lang="it-IT" dirty="0" err="1"/>
              <a:t>cURLpp</a:t>
            </a:r>
            <a:endParaRPr lang="it-IT" dirty="0"/>
          </a:p>
          <a:p>
            <a:r>
              <a:rPr lang="it-IT" dirty="0"/>
              <a:t>Spiega un po’ cosa è </a:t>
            </a:r>
            <a:r>
              <a:rPr lang="it-IT" dirty="0" err="1"/>
              <a:t>curlpp</a:t>
            </a:r>
            <a:r>
              <a:rPr lang="it-IT" dirty="0"/>
              <a:t> molto in breve</a:t>
            </a:r>
          </a:p>
          <a:p>
            <a:r>
              <a:rPr lang="it-IT" dirty="0"/>
              <a:t>Nelle slide successive parla delle classi </a:t>
            </a:r>
            <a:r>
              <a:rPr lang="it-IT" dirty="0" err="1"/>
              <a:t>API.h</a:t>
            </a:r>
            <a:r>
              <a:rPr lang="it-IT" dirty="0"/>
              <a:t> / .cpp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3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8F7E5-EC32-4097-964B-524FB758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di eventi e </a:t>
            </a:r>
            <a:r>
              <a:rPr lang="it-IT" dirty="0" err="1"/>
              <a:t>todo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3A94F-6176-4CB7-A0F8-E6606190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abbiamo gestito lato software i calendari, eventi e </a:t>
            </a:r>
            <a:r>
              <a:rPr lang="it-IT" dirty="0" err="1"/>
              <a:t>todo</a:t>
            </a:r>
            <a:r>
              <a:rPr lang="it-IT" dirty="0"/>
              <a:t> (parser, calendario con vettore di eventi e </a:t>
            </a:r>
            <a:r>
              <a:rPr lang="it-IT" dirty="0" err="1"/>
              <a:t>todo</a:t>
            </a:r>
            <a:r>
              <a:rPr lang="it-IT" dirty="0"/>
              <a:t>) e classi che si occupano di ciò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52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43716-1981-4032-92CB-A32CCD30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Ambiente grafico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4BF1F-8D6E-4A67-AD5F-ACD3AF99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utilizzato QT e parla un po’ delle classi principali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55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A96A4-84C4-4B17-AB99-131F2F3E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Ambiente grafico (II)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47B3A-D92C-43FB-B0DF-C3206D2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Foto della pagina principale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31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9E80A2-C334-4392-AAE7-BFE9E6AD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Condivisione di un calendario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1BDA9-2247-4AD0-9C67-686EBDCC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Parlare della </a:t>
            </a:r>
            <a:r>
              <a:rPr lang="it-IT" dirty="0" err="1"/>
              <a:t>possibillità</a:t>
            </a:r>
            <a:r>
              <a:rPr lang="it-IT" dirty="0"/>
              <a:t> di condividere un calendario mettendo la foto della parte in basso a sinistra della schermata principale parlando di cosa è l’organizer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72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26BC9-09F6-4AF2-A1B1-29567F82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Condivisione di un calendario (II)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75902-01B4-4FA1-BC9D-735C596A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Foto della schermata per condividere un calendario e possibilità di condividerlo in </a:t>
            </a:r>
            <a:r>
              <a:rPr lang="it-IT" dirty="0" err="1"/>
              <a:t>read</a:t>
            </a:r>
            <a:r>
              <a:rPr lang="it-IT" dirty="0"/>
              <a:t> / </a:t>
            </a:r>
            <a:r>
              <a:rPr lang="it-IT" dirty="0" err="1"/>
              <a:t>read-write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53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riunioni ione]]</Template>
  <TotalTime>29</TotalTime>
  <Words>195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Riunioni ione</vt:lpstr>
      <vt:lpstr> </vt:lpstr>
      <vt:lpstr>CalDAV: cosa è?</vt:lpstr>
      <vt:lpstr>Sabre/DAV</vt:lpstr>
      <vt:lpstr>Gestione delle richieste lato Client</vt:lpstr>
      <vt:lpstr>Gestione di eventi e todo</vt:lpstr>
      <vt:lpstr>Ambiente grafico</vt:lpstr>
      <vt:lpstr>Ambiente grafico (II)</vt:lpstr>
      <vt:lpstr>Condivisione di un calendario</vt:lpstr>
      <vt:lpstr>Condivisione di un calendario (II)</vt:lpstr>
      <vt:lpstr>sincronizzazione</vt:lpstr>
      <vt:lpstr>Sincronizzazione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Angelo Oscar Piccirillo</dc:creator>
  <cp:lastModifiedBy>Angelo Oscar Piccirillo</cp:lastModifiedBy>
  <cp:revision>1</cp:revision>
  <dcterms:created xsi:type="dcterms:W3CDTF">2021-12-09T18:26:18Z</dcterms:created>
  <dcterms:modified xsi:type="dcterms:W3CDTF">2021-12-09T18:56:02Z</dcterms:modified>
</cp:coreProperties>
</file>