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6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2A1F7B-CCEB-417B-ABE3-876872AFC63E}" v="9" dt="2021-12-12T16:01:19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o Oscar Piccirillo" userId="99f7ae0723b79c88" providerId="LiveId" clId="{752A1F7B-CCEB-417B-ABE3-876872AFC63E}"/>
    <pc:docChg chg="undo custSel addSld modSld">
      <pc:chgData name="Angelo Oscar Piccirillo" userId="99f7ae0723b79c88" providerId="LiveId" clId="{752A1F7B-CCEB-417B-ABE3-876872AFC63E}" dt="2021-12-12T16:46:52.520" v="4265" actId="2711"/>
      <pc:docMkLst>
        <pc:docMk/>
      </pc:docMkLst>
      <pc:sldChg chg="modSp mod">
        <pc:chgData name="Angelo Oscar Piccirillo" userId="99f7ae0723b79c88" providerId="LiveId" clId="{752A1F7B-CCEB-417B-ABE3-876872AFC63E}" dt="2021-12-12T14:46:19.873" v="6" actId="20577"/>
        <pc:sldMkLst>
          <pc:docMk/>
          <pc:sldMk cId="1166804890" sldId="256"/>
        </pc:sldMkLst>
        <pc:spChg chg="mod">
          <ac:chgData name="Angelo Oscar Piccirillo" userId="99f7ae0723b79c88" providerId="LiveId" clId="{752A1F7B-CCEB-417B-ABE3-876872AFC63E}" dt="2021-12-12T14:46:19.873" v="6" actId="20577"/>
          <ac:spMkLst>
            <pc:docMk/>
            <pc:sldMk cId="1166804890" sldId="256"/>
            <ac:spMk id="3" creationId="{AFEDD3E2-248B-4E2A-B30B-4C574923FC3C}"/>
          </ac:spMkLst>
        </pc:spChg>
      </pc:sldChg>
      <pc:sldChg chg="modSp mod">
        <pc:chgData name="Angelo Oscar Piccirillo" userId="99f7ae0723b79c88" providerId="LiveId" clId="{752A1F7B-CCEB-417B-ABE3-876872AFC63E}" dt="2021-12-12T14:53:48.834" v="374" actId="255"/>
        <pc:sldMkLst>
          <pc:docMk/>
          <pc:sldMk cId="1955985045" sldId="257"/>
        </pc:sldMkLst>
        <pc:spChg chg="mod">
          <ac:chgData name="Angelo Oscar Piccirillo" userId="99f7ae0723b79c88" providerId="LiveId" clId="{752A1F7B-CCEB-417B-ABE3-876872AFC63E}" dt="2021-12-12T14:53:48.834" v="374" actId="255"/>
          <ac:spMkLst>
            <pc:docMk/>
            <pc:sldMk cId="1955985045" sldId="257"/>
            <ac:spMk id="3" creationId="{E3E2921C-EDD7-404F-9DD3-3875D743E611}"/>
          </ac:spMkLst>
        </pc:spChg>
      </pc:sldChg>
      <pc:sldChg chg="modSp mod">
        <pc:chgData name="Angelo Oscar Piccirillo" userId="99f7ae0723b79c88" providerId="LiveId" clId="{752A1F7B-CCEB-417B-ABE3-876872AFC63E}" dt="2021-12-12T14:58:22.004" v="676" actId="20577"/>
        <pc:sldMkLst>
          <pc:docMk/>
          <pc:sldMk cId="2744429337" sldId="258"/>
        </pc:sldMkLst>
        <pc:spChg chg="mod">
          <ac:chgData name="Angelo Oscar Piccirillo" userId="99f7ae0723b79c88" providerId="LiveId" clId="{752A1F7B-CCEB-417B-ABE3-876872AFC63E}" dt="2021-12-12T14:58:22.004" v="676" actId="20577"/>
          <ac:spMkLst>
            <pc:docMk/>
            <pc:sldMk cId="2744429337" sldId="258"/>
            <ac:spMk id="3" creationId="{FC82F9E6-EA31-418E-9023-D0378BF1261D}"/>
          </ac:spMkLst>
        </pc:spChg>
      </pc:sldChg>
      <pc:sldChg chg="modSp mod">
        <pc:chgData name="Angelo Oscar Piccirillo" userId="99f7ae0723b79c88" providerId="LiveId" clId="{752A1F7B-CCEB-417B-ABE3-876872AFC63E}" dt="2021-12-12T16:45:56.073" v="4218" actId="2711"/>
        <pc:sldMkLst>
          <pc:docMk/>
          <pc:sldMk cId="4254307554" sldId="259"/>
        </pc:sldMkLst>
        <pc:spChg chg="mod">
          <ac:chgData name="Angelo Oscar Piccirillo" userId="99f7ae0723b79c88" providerId="LiveId" clId="{752A1F7B-CCEB-417B-ABE3-876872AFC63E}" dt="2021-12-12T16:45:56.073" v="4218" actId="2711"/>
          <ac:spMkLst>
            <pc:docMk/>
            <pc:sldMk cId="4254307554" sldId="259"/>
            <ac:spMk id="3" creationId="{F98052B0-7E9F-4F71-8158-DFA3DD3746E4}"/>
          </ac:spMkLst>
        </pc:spChg>
      </pc:sldChg>
      <pc:sldChg chg="modSp mod">
        <pc:chgData name="Angelo Oscar Piccirillo" userId="99f7ae0723b79c88" providerId="LiveId" clId="{752A1F7B-CCEB-417B-ABE3-876872AFC63E}" dt="2021-12-12T15:33:46.598" v="2724" actId="5793"/>
        <pc:sldMkLst>
          <pc:docMk/>
          <pc:sldMk cId="1532552589" sldId="260"/>
        </pc:sldMkLst>
        <pc:spChg chg="mod">
          <ac:chgData name="Angelo Oscar Piccirillo" userId="99f7ae0723b79c88" providerId="LiveId" clId="{752A1F7B-CCEB-417B-ABE3-876872AFC63E}" dt="2021-12-12T15:33:46.598" v="2724" actId="5793"/>
          <ac:spMkLst>
            <pc:docMk/>
            <pc:sldMk cId="1532552589" sldId="260"/>
            <ac:spMk id="3" creationId="{5D54BF1F-8D6E-4A67-AD5F-ACD3AF99C3B6}"/>
          </ac:spMkLst>
        </pc:spChg>
      </pc:sldChg>
      <pc:sldChg chg="addSp delSp modSp mod">
        <pc:chgData name="Angelo Oscar Piccirillo" userId="99f7ae0723b79c88" providerId="LiveId" clId="{752A1F7B-CCEB-417B-ABE3-876872AFC63E}" dt="2021-12-12T15:41:33.481" v="2729" actId="1076"/>
        <pc:sldMkLst>
          <pc:docMk/>
          <pc:sldMk cId="1049317848" sldId="261"/>
        </pc:sldMkLst>
        <pc:spChg chg="del mod">
          <ac:chgData name="Angelo Oscar Piccirillo" userId="99f7ae0723b79c88" providerId="LiveId" clId="{752A1F7B-CCEB-417B-ABE3-876872AFC63E}" dt="2021-12-12T15:40:47.203" v="2727" actId="931"/>
          <ac:spMkLst>
            <pc:docMk/>
            <pc:sldMk cId="1049317848" sldId="261"/>
            <ac:spMk id="3" creationId="{6C247B3A-D92C-43FB-B0DF-C3206D21867F}"/>
          </ac:spMkLst>
        </pc:spChg>
        <pc:picChg chg="add mod">
          <ac:chgData name="Angelo Oscar Piccirillo" userId="99f7ae0723b79c88" providerId="LiveId" clId="{752A1F7B-CCEB-417B-ABE3-876872AFC63E}" dt="2021-12-12T15:41:33.481" v="2729" actId="1076"/>
          <ac:picMkLst>
            <pc:docMk/>
            <pc:sldMk cId="1049317848" sldId="261"/>
            <ac:picMk id="5" creationId="{0E230736-6A0E-424A-B6C8-3F07B7A4E4E4}"/>
          </ac:picMkLst>
        </pc:picChg>
      </pc:sldChg>
      <pc:sldChg chg="addSp modSp mod">
        <pc:chgData name="Angelo Oscar Piccirillo" userId="99f7ae0723b79c88" providerId="LiveId" clId="{752A1F7B-CCEB-417B-ABE3-876872AFC63E}" dt="2021-12-12T16:46:52.520" v="4265" actId="2711"/>
        <pc:sldMkLst>
          <pc:docMk/>
          <pc:sldMk cId="1280726843" sldId="262"/>
        </pc:sldMkLst>
        <pc:spChg chg="mod">
          <ac:chgData name="Angelo Oscar Piccirillo" userId="99f7ae0723b79c88" providerId="LiveId" clId="{752A1F7B-CCEB-417B-ABE3-876872AFC63E}" dt="2021-12-12T16:46:52.520" v="4265" actId="2711"/>
          <ac:spMkLst>
            <pc:docMk/>
            <pc:sldMk cId="1280726843" sldId="262"/>
            <ac:spMk id="3" creationId="{97E1BDA9-2247-4AD0-9C67-686EBDCC27FF}"/>
          </ac:spMkLst>
        </pc:spChg>
        <pc:picChg chg="add mod">
          <ac:chgData name="Angelo Oscar Piccirillo" userId="99f7ae0723b79c88" providerId="LiveId" clId="{752A1F7B-CCEB-417B-ABE3-876872AFC63E}" dt="2021-12-12T15:59:59.821" v="3036" actId="1076"/>
          <ac:picMkLst>
            <pc:docMk/>
            <pc:sldMk cId="1280726843" sldId="262"/>
            <ac:picMk id="5" creationId="{525C1690-ED2D-4A60-8C2A-8131FACF8EE2}"/>
          </ac:picMkLst>
        </pc:picChg>
      </pc:sldChg>
      <pc:sldChg chg="addSp delSp modSp mod">
        <pc:chgData name="Angelo Oscar Piccirillo" userId="99f7ae0723b79c88" providerId="LiveId" clId="{752A1F7B-CCEB-417B-ABE3-876872AFC63E}" dt="2021-12-12T16:01:22.794" v="3039" actId="1076"/>
        <pc:sldMkLst>
          <pc:docMk/>
          <pc:sldMk cId="78653285" sldId="263"/>
        </pc:sldMkLst>
        <pc:spChg chg="del mod">
          <ac:chgData name="Angelo Oscar Piccirillo" userId="99f7ae0723b79c88" providerId="LiveId" clId="{752A1F7B-CCEB-417B-ABE3-876872AFC63E}" dt="2021-12-12T16:01:19.323" v="3038" actId="931"/>
          <ac:spMkLst>
            <pc:docMk/>
            <pc:sldMk cId="78653285" sldId="263"/>
            <ac:spMk id="3" creationId="{16A75902-01B4-4FA1-BC9D-735C596A2449}"/>
          </ac:spMkLst>
        </pc:spChg>
        <pc:picChg chg="add mod">
          <ac:chgData name="Angelo Oscar Piccirillo" userId="99f7ae0723b79c88" providerId="LiveId" clId="{752A1F7B-CCEB-417B-ABE3-876872AFC63E}" dt="2021-12-12T16:01:22.794" v="3039" actId="1076"/>
          <ac:picMkLst>
            <pc:docMk/>
            <pc:sldMk cId="78653285" sldId="263"/>
            <ac:picMk id="5" creationId="{185D99F3-182C-462A-B604-4E79B57EF917}"/>
          </ac:picMkLst>
        </pc:picChg>
      </pc:sldChg>
      <pc:sldChg chg="modSp mod">
        <pc:chgData name="Angelo Oscar Piccirillo" userId="99f7ae0723b79c88" providerId="LiveId" clId="{752A1F7B-CCEB-417B-ABE3-876872AFC63E}" dt="2021-12-12T16:12:42.283" v="3716" actId="20577"/>
        <pc:sldMkLst>
          <pc:docMk/>
          <pc:sldMk cId="2173976597" sldId="264"/>
        </pc:sldMkLst>
        <pc:spChg chg="mod">
          <ac:chgData name="Angelo Oscar Piccirillo" userId="99f7ae0723b79c88" providerId="LiveId" clId="{752A1F7B-CCEB-417B-ABE3-876872AFC63E}" dt="2021-12-12T16:12:42.283" v="3716" actId="20577"/>
          <ac:spMkLst>
            <pc:docMk/>
            <pc:sldMk cId="2173976597" sldId="264"/>
            <ac:spMk id="3" creationId="{7A80F8BC-8198-4638-A2A8-42C46E133D87}"/>
          </ac:spMkLst>
        </pc:spChg>
      </pc:sldChg>
      <pc:sldChg chg="modSp mod">
        <pc:chgData name="Angelo Oscar Piccirillo" userId="99f7ae0723b79c88" providerId="LiveId" clId="{752A1F7B-CCEB-417B-ABE3-876872AFC63E}" dt="2021-12-12T16:39:55.949" v="4215" actId="20577"/>
        <pc:sldMkLst>
          <pc:docMk/>
          <pc:sldMk cId="451453980" sldId="265"/>
        </pc:sldMkLst>
        <pc:spChg chg="mod">
          <ac:chgData name="Angelo Oscar Piccirillo" userId="99f7ae0723b79c88" providerId="LiveId" clId="{752A1F7B-CCEB-417B-ABE3-876872AFC63E}" dt="2021-12-12T16:39:55.949" v="4215" actId="20577"/>
          <ac:spMkLst>
            <pc:docMk/>
            <pc:sldMk cId="451453980" sldId="265"/>
            <ac:spMk id="3" creationId="{E80313BB-54C0-416D-861B-F485FE395393}"/>
          </ac:spMkLst>
        </pc:spChg>
      </pc:sldChg>
      <pc:sldChg chg="addSp modSp mod">
        <pc:chgData name="Angelo Oscar Piccirillo" userId="99f7ae0723b79c88" providerId="LiveId" clId="{752A1F7B-CCEB-417B-ABE3-876872AFC63E}" dt="2021-12-12T15:29:30.974" v="2494" actId="1076"/>
        <pc:sldMkLst>
          <pc:docMk/>
          <pc:sldMk cId="1673521422" sldId="266"/>
        </pc:sldMkLst>
        <pc:spChg chg="mod">
          <ac:chgData name="Angelo Oscar Piccirillo" userId="99f7ae0723b79c88" providerId="LiveId" clId="{752A1F7B-CCEB-417B-ABE3-876872AFC63E}" dt="2021-12-12T15:29:01.314" v="2489" actId="14100"/>
          <ac:spMkLst>
            <pc:docMk/>
            <pc:sldMk cId="1673521422" sldId="266"/>
            <ac:spMk id="3" creationId="{0FE3A94F-6176-4CB7-A0F8-E6606190CE28}"/>
          </ac:spMkLst>
        </pc:spChg>
        <pc:picChg chg="add mod">
          <ac:chgData name="Angelo Oscar Piccirillo" userId="99f7ae0723b79c88" providerId="LiveId" clId="{752A1F7B-CCEB-417B-ABE3-876872AFC63E}" dt="2021-12-12T15:29:30.974" v="2494" actId="1076"/>
          <ac:picMkLst>
            <pc:docMk/>
            <pc:sldMk cId="1673521422" sldId="266"/>
            <ac:picMk id="5" creationId="{726D50E5-F887-4ABE-A490-DFA48F7F2E65}"/>
          </ac:picMkLst>
        </pc:picChg>
      </pc:sldChg>
      <pc:sldChg chg="addSp delSp modSp new mod">
        <pc:chgData name="Angelo Oscar Piccirillo" userId="99f7ae0723b79c88" providerId="LiveId" clId="{752A1F7B-CCEB-417B-ABE3-876872AFC63E}" dt="2021-12-12T16:45:27.102" v="4216" actId="2711"/>
        <pc:sldMkLst>
          <pc:docMk/>
          <pc:sldMk cId="505835685" sldId="267"/>
        </pc:sldMkLst>
        <pc:spChg chg="mod">
          <ac:chgData name="Angelo Oscar Piccirillo" userId="99f7ae0723b79c88" providerId="LiveId" clId="{752A1F7B-CCEB-417B-ABE3-876872AFC63E}" dt="2021-12-12T15:07:51.282" v="1262" actId="20577"/>
          <ac:spMkLst>
            <pc:docMk/>
            <pc:sldMk cId="505835685" sldId="267"/>
            <ac:spMk id="2" creationId="{3FDE73EB-4990-472F-86C9-5836397403DD}"/>
          </ac:spMkLst>
        </pc:spChg>
        <pc:spChg chg="add del mod">
          <ac:chgData name="Angelo Oscar Piccirillo" userId="99f7ae0723b79c88" providerId="LiveId" clId="{752A1F7B-CCEB-417B-ABE3-876872AFC63E}" dt="2021-12-12T16:45:27.102" v="4216" actId="2711"/>
          <ac:spMkLst>
            <pc:docMk/>
            <pc:sldMk cId="505835685" sldId="267"/>
            <ac:spMk id="3" creationId="{E422C7FA-1A35-4990-BE85-65A777F3612F}"/>
          </ac:spMkLst>
        </pc:spChg>
        <pc:spChg chg="add del mod">
          <ac:chgData name="Angelo Oscar Piccirillo" userId="99f7ae0723b79c88" providerId="LiveId" clId="{752A1F7B-CCEB-417B-ABE3-876872AFC63E}" dt="2021-12-12T15:07:59.746" v="1264"/>
          <ac:spMkLst>
            <pc:docMk/>
            <pc:sldMk cId="505835685" sldId="267"/>
            <ac:spMk id="4" creationId="{38FB5411-DA12-4AD5-96AD-4AFAA401216D}"/>
          </ac:spMkLst>
        </pc:spChg>
      </pc:sldChg>
      <pc:sldChg chg="addSp delSp modSp new mod">
        <pc:chgData name="Angelo Oscar Piccirillo" userId="99f7ae0723b79c88" providerId="LiveId" clId="{752A1F7B-CCEB-417B-ABE3-876872AFC63E}" dt="2021-12-12T16:45:47.051" v="4217" actId="2711"/>
        <pc:sldMkLst>
          <pc:docMk/>
          <pc:sldMk cId="2052776568" sldId="268"/>
        </pc:sldMkLst>
        <pc:spChg chg="mod">
          <ac:chgData name="Angelo Oscar Piccirillo" userId="99f7ae0723b79c88" providerId="LiveId" clId="{752A1F7B-CCEB-417B-ABE3-876872AFC63E}" dt="2021-12-12T15:20:15.820" v="2134" actId="20577"/>
          <ac:spMkLst>
            <pc:docMk/>
            <pc:sldMk cId="2052776568" sldId="268"/>
            <ac:spMk id="2" creationId="{11443430-1199-4E06-9140-F2B9DAB268AC}"/>
          </ac:spMkLst>
        </pc:spChg>
        <pc:spChg chg="add del mod">
          <ac:chgData name="Angelo Oscar Piccirillo" userId="99f7ae0723b79c88" providerId="LiveId" clId="{752A1F7B-CCEB-417B-ABE3-876872AFC63E}" dt="2021-12-12T16:45:47.051" v="4217" actId="2711"/>
          <ac:spMkLst>
            <pc:docMk/>
            <pc:sldMk cId="2052776568" sldId="268"/>
            <ac:spMk id="3" creationId="{851477D0-C739-4B02-99AF-D993E51C66DE}"/>
          </ac:spMkLst>
        </pc:spChg>
        <pc:spChg chg="add del mod">
          <ac:chgData name="Angelo Oscar Piccirillo" userId="99f7ae0723b79c88" providerId="LiveId" clId="{752A1F7B-CCEB-417B-ABE3-876872AFC63E}" dt="2021-12-12T15:12:00.778" v="1461"/>
          <ac:spMkLst>
            <pc:docMk/>
            <pc:sldMk cId="2052776568" sldId="268"/>
            <ac:spMk id="4" creationId="{1337AC4A-4D7B-4F3E-A85F-1DA46E43BD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abre.io/dav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1FA6CC-A4AE-43C0-98FE-DD896F813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9226" y="1283516"/>
            <a:ext cx="203024" cy="641759"/>
          </a:xfrm>
        </p:spPr>
        <p:txBody>
          <a:bodyPr/>
          <a:lstStyle/>
          <a:p>
            <a:r>
              <a:rPr lang="it-IT" sz="2800" dirty="0"/>
              <a:t> </a:t>
            </a:r>
            <a:endParaRPr lang="en-GB" sz="1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EDD3E2-248B-4E2A-B30B-4C574923F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355" y="4349693"/>
            <a:ext cx="4397159" cy="1224792"/>
          </a:xfrm>
        </p:spPr>
        <p:txBody>
          <a:bodyPr/>
          <a:lstStyle/>
          <a:p>
            <a:r>
              <a:rPr lang="it-IT" dirty="0"/>
              <a:t>Angelo oscar piccirillo, s281759</a:t>
            </a:r>
          </a:p>
          <a:p>
            <a:r>
              <a:rPr lang="it-IT" dirty="0"/>
              <a:t>Lorenzo </a:t>
            </a:r>
            <a:r>
              <a:rPr lang="it-IT" dirty="0" err="1"/>
              <a:t>pintaldi</a:t>
            </a:r>
            <a:r>
              <a:rPr lang="it-IT" dirty="0"/>
              <a:t>, s282241</a:t>
            </a:r>
          </a:p>
          <a:p>
            <a:r>
              <a:rPr lang="it-IT" dirty="0"/>
              <a:t>Leonardo perugini, s292507</a:t>
            </a:r>
            <a:endParaRPr lang="en-GB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8A4D939-7AC5-4C8C-9E42-47333CCF2354}"/>
              </a:ext>
            </a:extLst>
          </p:cNvPr>
          <p:cNvSpPr txBox="1">
            <a:spLocks/>
          </p:cNvSpPr>
          <p:nvPr/>
        </p:nvSpPr>
        <p:spPr bwMode="gray">
          <a:xfrm>
            <a:off x="1307355" y="1352025"/>
            <a:ext cx="8825658" cy="17700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/>
              <a:t>Calendario</a:t>
            </a:r>
            <a:r>
              <a:rPr lang="en-GB" dirty="0"/>
              <a:t> e To-Do List all-in-one</a:t>
            </a:r>
          </a:p>
        </p:txBody>
      </p:sp>
    </p:spTree>
    <p:extLst>
      <p:ext uri="{BB962C8B-B14F-4D97-AF65-F5344CB8AC3E}">
        <p14:creationId xmlns:p14="http://schemas.microsoft.com/office/powerpoint/2010/main" val="1166804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9E80A2-C334-4392-AAE7-BFE9E6AD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Condivisione di un calendario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E1BDA9-2247-4AD0-9C67-686EBDCC2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 err="1"/>
              <a:t>CalDAV</a:t>
            </a:r>
            <a:r>
              <a:rPr lang="it-IT" sz="2000" dirty="0"/>
              <a:t>, come detto, offre la possibilità di condividere un calendario tra più utenti</a:t>
            </a:r>
          </a:p>
          <a:p>
            <a:r>
              <a:rPr lang="it-IT" sz="2000" dirty="0"/>
              <a:t>Ogni calendario possiede come attributo l’utente che lo ha creato (organizer), tale utente può essere ritornato attraverso il metodo </a:t>
            </a:r>
            <a:r>
              <a:rPr lang="it-IT" sz="2000" dirty="0" err="1">
                <a:latin typeface="Consolas" panose="020B0609020204030204" pitchFamily="49" charset="0"/>
              </a:rPr>
              <a:t>std</a:t>
            </a:r>
            <a:r>
              <a:rPr lang="it-IT" sz="2000" dirty="0">
                <a:latin typeface="Consolas" panose="020B0609020204030204" pitchFamily="49" charset="0"/>
              </a:rPr>
              <a:t>::</a:t>
            </a:r>
            <a:r>
              <a:rPr lang="it-IT" sz="2000" dirty="0" err="1">
                <a:latin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</a:rPr>
              <a:t>getOrganizer</a:t>
            </a:r>
            <a:r>
              <a:rPr lang="it-IT" sz="2000" dirty="0">
                <a:latin typeface="Consolas" panose="020B0609020204030204" pitchFamily="49" charset="0"/>
              </a:rPr>
              <a:t>(</a:t>
            </a:r>
            <a:r>
              <a:rPr lang="it-IT" sz="2000" dirty="0" err="1">
                <a:latin typeface="Consolas" panose="020B0609020204030204" pitchFamily="49" charset="0"/>
              </a:rPr>
              <a:t>std</a:t>
            </a:r>
            <a:r>
              <a:rPr lang="it-IT" sz="2000" dirty="0">
                <a:latin typeface="Consolas" panose="020B0609020204030204" pitchFamily="49" charset="0"/>
              </a:rPr>
              <a:t>::</a:t>
            </a:r>
            <a:r>
              <a:rPr lang="it-IT" sz="2000" dirty="0" err="1">
                <a:latin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</a:rPr>
              <a:t>const</a:t>
            </a:r>
            <a:r>
              <a:rPr lang="it-IT" sz="2000" dirty="0">
                <a:latin typeface="Consolas" panose="020B0609020204030204" pitchFamily="49" charset="0"/>
              </a:rPr>
              <a:t> &amp;</a:t>
            </a:r>
            <a:r>
              <a:rPr lang="it-IT" sz="2000" dirty="0" err="1">
                <a:latin typeface="Consolas" panose="020B0609020204030204" pitchFamily="49" charset="0"/>
              </a:rPr>
              <a:t>calendarName</a:t>
            </a:r>
            <a:r>
              <a:rPr lang="it-IT" sz="2000" dirty="0">
                <a:latin typeface="Consolas" panose="020B0609020204030204" pitchFamily="49" charset="0"/>
              </a:rPr>
              <a:t>) </a:t>
            </a:r>
            <a:r>
              <a:rPr lang="it-IT" sz="2000" dirty="0"/>
              <a:t>della classe API</a:t>
            </a:r>
            <a:endParaRPr lang="en-GB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25C1690-ED2D-4A60-8C2A-8131FACF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186" y="4948286"/>
            <a:ext cx="3010947" cy="93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2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126BC9-09F6-4AF2-A1B1-29567F829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Condivisione di un calendario (II)</a:t>
            </a:r>
            <a:endParaRPr lang="en-GB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85D99F3-182C-462A-B604-4E79B57EF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0260" y="2750115"/>
            <a:ext cx="3791479" cy="3048425"/>
          </a:xfrm>
        </p:spPr>
      </p:pic>
    </p:spTree>
    <p:extLst>
      <p:ext uri="{BB962C8B-B14F-4D97-AF65-F5344CB8AC3E}">
        <p14:creationId xmlns:p14="http://schemas.microsoft.com/office/powerpoint/2010/main" val="7865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788DF-25C7-4A7F-89E2-F1AC3CE7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sincronizzazione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80F8BC-8198-4638-A2A8-42C46E133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Data la presenza della funzionalità di condivisione, vi è la necessità di avere una sincronizzazione costante tra client e server</a:t>
            </a:r>
          </a:p>
          <a:p>
            <a:r>
              <a:rPr lang="it-IT" sz="2000" dirty="0"/>
              <a:t>Ogni 0,5 secondi l’applicazione aggiorna la lista di calendari ed il calendario corrente</a:t>
            </a:r>
          </a:p>
          <a:p>
            <a:r>
              <a:rPr lang="it-IT" sz="2000" dirty="0"/>
              <a:t>L’applicazione è composta da quattro </a:t>
            </a:r>
            <a:r>
              <a:rPr lang="it-IT" sz="2000" dirty="0" err="1"/>
              <a:t>thread</a:t>
            </a:r>
            <a:r>
              <a:rPr lang="it-IT" sz="2000" dirty="0"/>
              <a:t>:</a:t>
            </a:r>
          </a:p>
          <a:p>
            <a:pPr lvl="1"/>
            <a:r>
              <a:rPr lang="en-GB" sz="1800" dirty="0"/>
              <a:t>Thread </a:t>
            </a:r>
            <a:r>
              <a:rPr lang="en-GB" sz="1800" dirty="0" err="1"/>
              <a:t>principale</a:t>
            </a:r>
            <a:endParaRPr lang="en-GB" sz="1800" dirty="0"/>
          </a:p>
          <a:p>
            <a:pPr lvl="1"/>
            <a:r>
              <a:rPr lang="en-GB" sz="1800" dirty="0"/>
              <a:t>Thread </a:t>
            </a:r>
            <a:r>
              <a:rPr lang="en-GB" sz="1800" dirty="0" err="1"/>
              <a:t>che</a:t>
            </a:r>
            <a:r>
              <a:rPr lang="en-GB" sz="1800" dirty="0"/>
              <a:t> </a:t>
            </a:r>
            <a:r>
              <a:rPr lang="en-GB" sz="1800" dirty="0" err="1"/>
              <a:t>configura</a:t>
            </a:r>
            <a:r>
              <a:rPr lang="en-GB" sz="1800" dirty="0"/>
              <a:t> il timer e </a:t>
            </a:r>
            <a:r>
              <a:rPr lang="en-GB" sz="1800" dirty="0" err="1"/>
              <a:t>lancia</a:t>
            </a:r>
            <a:r>
              <a:rPr lang="en-GB" sz="1800" dirty="0"/>
              <a:t>  due </a:t>
            </a:r>
            <a:r>
              <a:rPr lang="en-GB" sz="1800" dirty="0" err="1"/>
              <a:t>ulteriori</a:t>
            </a:r>
            <a:r>
              <a:rPr lang="en-GB" sz="1800" dirty="0"/>
              <a:t> thread:</a:t>
            </a:r>
          </a:p>
          <a:p>
            <a:pPr lvl="2"/>
            <a:r>
              <a:rPr lang="en-GB" dirty="0"/>
              <a:t>Un thread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aggiorna</a:t>
            </a:r>
            <a:r>
              <a:rPr lang="en-GB" dirty="0"/>
              <a:t> la </a:t>
            </a:r>
            <a:r>
              <a:rPr lang="en-GB" dirty="0" err="1"/>
              <a:t>lista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calendar</a:t>
            </a:r>
          </a:p>
          <a:p>
            <a:pPr lvl="2"/>
            <a:r>
              <a:rPr lang="en-GB" dirty="0"/>
              <a:t>Un thread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aggiorna</a:t>
            </a:r>
            <a:r>
              <a:rPr lang="en-GB" dirty="0"/>
              <a:t> il </a:t>
            </a:r>
            <a:r>
              <a:rPr lang="en-GB" dirty="0" err="1"/>
              <a:t>calendario</a:t>
            </a:r>
            <a:r>
              <a:rPr lang="en-GB" dirty="0"/>
              <a:t> </a:t>
            </a:r>
            <a:r>
              <a:rPr lang="en-GB" dirty="0" err="1"/>
              <a:t>attualmente</a:t>
            </a:r>
            <a:r>
              <a:rPr lang="en-GB" dirty="0"/>
              <a:t> </a:t>
            </a:r>
            <a:r>
              <a:rPr lang="en-GB" dirty="0" err="1"/>
              <a:t>selezionato</a:t>
            </a:r>
            <a:r>
              <a:rPr lang="en-GB" dirty="0"/>
              <a:t> (se </a:t>
            </a:r>
            <a:r>
              <a:rPr lang="en-GB" dirty="0" err="1"/>
              <a:t>condiviso</a:t>
            </a:r>
            <a:r>
              <a:rPr lang="en-GB" dirty="0"/>
              <a:t>)</a:t>
            </a:r>
          </a:p>
          <a:p>
            <a:pPr lvl="1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173976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AD2765-DFFF-44FE-9FB1-26B624C8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Sincronizzazione (II)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0313BB-54C0-416D-861B-F485FE395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000" dirty="0"/>
              <a:t>Dato che i </a:t>
            </a:r>
            <a:r>
              <a:rPr lang="it-IT" sz="2000" dirty="0" err="1"/>
              <a:t>thread</a:t>
            </a:r>
            <a:r>
              <a:rPr lang="it-IT" sz="2000" dirty="0"/>
              <a:t> utilizzano dati condivisi, vi è la necessita di proteggere tali informazioni, a tal scopo abbiamo utilizzato dei </a:t>
            </a:r>
            <a:r>
              <a:rPr lang="it-IT" sz="2000" dirty="0" err="1"/>
              <a:t>mutex</a:t>
            </a:r>
            <a:endParaRPr lang="it-IT" sz="2000" dirty="0"/>
          </a:p>
          <a:p>
            <a:r>
              <a:rPr lang="it-IT" sz="2000" dirty="0"/>
              <a:t>In API:</a:t>
            </a:r>
          </a:p>
          <a:p>
            <a:pPr lvl="1"/>
            <a:r>
              <a:rPr lang="it-IT" sz="1800" dirty="0"/>
              <a:t>Abbiamo utilizzato un </a:t>
            </a:r>
            <a:r>
              <a:rPr lang="it-IT" sz="1800" dirty="0" err="1"/>
              <a:t>mutex</a:t>
            </a:r>
            <a:r>
              <a:rPr lang="it-IT" sz="1800" dirty="0"/>
              <a:t> per proteggere gli attributi statici della classe (username, </a:t>
            </a:r>
            <a:r>
              <a:rPr lang="it-IT" sz="1800" dirty="0" err="1"/>
              <a:t>calendarNames</a:t>
            </a:r>
            <a:r>
              <a:rPr lang="it-IT" sz="1800" dirty="0"/>
              <a:t>, etc.)</a:t>
            </a:r>
          </a:p>
          <a:p>
            <a:r>
              <a:rPr lang="it-IT" sz="2000" dirty="0"/>
              <a:t>In </a:t>
            </a:r>
            <a:r>
              <a:rPr lang="it-IT" sz="2000" dirty="0" err="1"/>
              <a:t>Mainwindow</a:t>
            </a:r>
            <a:r>
              <a:rPr lang="it-IT" sz="2000" dirty="0"/>
              <a:t>:</a:t>
            </a:r>
          </a:p>
          <a:p>
            <a:pPr lvl="1"/>
            <a:r>
              <a:rPr lang="it-IT" sz="1800" dirty="0"/>
              <a:t>Anche qui abbiamo utilizzato un </a:t>
            </a:r>
            <a:r>
              <a:rPr lang="it-IT" sz="1800" dirty="0" err="1"/>
              <a:t>mutex</a:t>
            </a:r>
            <a:r>
              <a:rPr lang="it-IT" sz="1800" dirty="0"/>
              <a:t> per proteggere gli attributi acceduti dai vari </a:t>
            </a:r>
            <a:r>
              <a:rPr lang="it-IT" sz="1800" dirty="0" err="1"/>
              <a:t>thread</a:t>
            </a:r>
            <a:r>
              <a:rPr lang="it-IT" sz="1800" dirty="0"/>
              <a:t> (</a:t>
            </a:r>
            <a:r>
              <a:rPr lang="it-IT" sz="1800" dirty="0" err="1"/>
              <a:t>currentCalendar</a:t>
            </a:r>
            <a:r>
              <a:rPr lang="it-IT" sz="1800" dirty="0"/>
              <a:t>, </a:t>
            </a:r>
            <a:r>
              <a:rPr lang="it-IT" sz="1800" dirty="0" err="1"/>
              <a:t>eventMap</a:t>
            </a:r>
            <a:r>
              <a:rPr lang="it-IT" sz="1800" dirty="0"/>
              <a:t>, </a:t>
            </a:r>
            <a:r>
              <a:rPr lang="it-IT" sz="1800" dirty="0" err="1"/>
              <a:t>sharedNameMap</a:t>
            </a:r>
            <a:r>
              <a:rPr lang="it-IT" sz="1800" dirty="0"/>
              <a:t>, etc.)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5145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D5F50B-A4CD-475B-AFFE-8390F848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CalDAV</a:t>
            </a:r>
            <a:r>
              <a:rPr lang="it-IT" dirty="0"/>
              <a:t>: cosa è?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E2921C-EDD7-404F-9DD3-3875D743E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RFC-4791</a:t>
            </a:r>
          </a:p>
          <a:p>
            <a:r>
              <a:rPr lang="it-IT" sz="2000" dirty="0" err="1"/>
              <a:t>CalDAV</a:t>
            </a:r>
            <a:r>
              <a:rPr lang="it-IT" sz="2000" dirty="0"/>
              <a:t> (</a:t>
            </a:r>
            <a:r>
              <a:rPr lang="it-IT" sz="2000" dirty="0" err="1"/>
              <a:t>Calendaring</a:t>
            </a:r>
            <a:r>
              <a:rPr lang="it-IT" sz="2000" dirty="0"/>
              <a:t> Extensions to WebDAV) è un protocollo di rete che permette l’accesso ad informazioni di scheduling in un server remoto</a:t>
            </a:r>
          </a:p>
          <a:p>
            <a:r>
              <a:rPr lang="it-IT" sz="2000" dirty="0"/>
              <a:t>Permette ad uno/più client di accedere ad informazioni condivise in lettura/scrittura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98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226184-ACBB-41DD-A8A8-8C376C28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Sabre</a:t>
            </a:r>
            <a:r>
              <a:rPr lang="it-IT" dirty="0"/>
              <a:t>/DAV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82F9E6-EA31-418E-9023-D0378BF12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 err="1"/>
              <a:t>Sabre</a:t>
            </a:r>
            <a:r>
              <a:rPr lang="it-IT" sz="2000" dirty="0"/>
              <a:t>/DAV è un’implementazione di un server WebDAV che supporta </a:t>
            </a:r>
            <a:r>
              <a:rPr lang="it-IT" sz="2000" dirty="0" err="1"/>
              <a:t>CalDAV</a:t>
            </a:r>
            <a:endParaRPr lang="it-IT" sz="2000" dirty="0"/>
          </a:p>
          <a:p>
            <a:r>
              <a:rPr lang="it-IT" sz="2000" dirty="0"/>
              <a:t>Abbiamo scelto </a:t>
            </a:r>
            <a:r>
              <a:rPr lang="it-IT" sz="2000" dirty="0" err="1"/>
              <a:t>Sabre</a:t>
            </a:r>
            <a:r>
              <a:rPr lang="it-IT" sz="2000" dirty="0"/>
              <a:t>/DAV come server per lo sviluppo del progetto e lo abbiamo installato su una macchina virtuale </a:t>
            </a:r>
            <a:r>
              <a:rPr lang="it-IT" sz="2000" dirty="0" err="1"/>
              <a:t>ubuntu</a:t>
            </a:r>
            <a:endParaRPr lang="it-IT" sz="2000" dirty="0"/>
          </a:p>
          <a:p>
            <a:r>
              <a:rPr lang="en-GB" sz="2000" dirty="0">
                <a:hlinkClick r:id="rId2"/>
              </a:rPr>
              <a:t>https://sabre.io/dav/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4442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3A708D-2E79-4100-8EC9-B7BC6A4A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delle richieste lato Client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8052B0-7E9F-4F71-8158-DFA3DD374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Per la gestione delle richieste di rete abbiamo scelto la libreria </a:t>
            </a:r>
            <a:r>
              <a:rPr lang="it-IT" sz="2000" dirty="0" err="1"/>
              <a:t>cURLpp</a:t>
            </a:r>
            <a:endParaRPr lang="it-IT" sz="2000" dirty="0"/>
          </a:p>
          <a:p>
            <a:r>
              <a:rPr lang="it-IT" sz="2000" dirty="0" err="1"/>
              <a:t>cURLpp</a:t>
            </a:r>
            <a:r>
              <a:rPr lang="it-IT" sz="2000" dirty="0"/>
              <a:t> è un </a:t>
            </a:r>
            <a:r>
              <a:rPr lang="it-IT" sz="2000" dirty="0" err="1"/>
              <a:t>wrapper</a:t>
            </a:r>
            <a:r>
              <a:rPr lang="it-IT" sz="2000" dirty="0"/>
              <a:t> </a:t>
            </a:r>
            <a:r>
              <a:rPr lang="it-IT" sz="2000" dirty="0" err="1"/>
              <a:t>c++</a:t>
            </a:r>
            <a:r>
              <a:rPr lang="it-IT" sz="2000" dirty="0"/>
              <a:t> della libreria C </a:t>
            </a:r>
            <a:r>
              <a:rPr lang="it-IT" sz="2000" dirty="0" err="1"/>
              <a:t>cURL</a:t>
            </a:r>
            <a:endParaRPr lang="it-IT" sz="2000" dirty="0"/>
          </a:p>
          <a:p>
            <a:r>
              <a:rPr lang="it-IT" sz="2000" dirty="0"/>
              <a:t>Permette una creazione semplice di richieste HTTP attraverso l’apposita configurazione di un oggetto </a:t>
            </a:r>
            <a:r>
              <a:rPr lang="it-IT" sz="2000" dirty="0">
                <a:latin typeface="Consolas" panose="020B0609020204030204" pitchFamily="49" charset="0"/>
              </a:rPr>
              <a:t>Easy</a:t>
            </a:r>
          </a:p>
          <a:p>
            <a:r>
              <a:rPr lang="it-IT" sz="2000" dirty="0"/>
              <a:t>All’interno del progetto le richieste di rete sono gestite nella classe API</a:t>
            </a:r>
          </a:p>
        </p:txBody>
      </p:sp>
    </p:spTree>
    <p:extLst>
      <p:ext uri="{BB962C8B-B14F-4D97-AF65-F5344CB8AC3E}">
        <p14:creationId xmlns:p14="http://schemas.microsoft.com/office/powerpoint/2010/main" val="425430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DE73EB-4990-472F-86C9-58363974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API: attributi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22C7FA-1A35-4990-BE85-65A777F36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>
                <a:latin typeface="Consolas" panose="020B0609020204030204" pitchFamily="49" charset="0"/>
              </a:rPr>
              <a:t>static</a:t>
            </a:r>
            <a:r>
              <a:rPr lang="it-IT" sz="2000" dirty="0">
                <a:latin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</a:rPr>
              <a:t>std</a:t>
            </a:r>
            <a:r>
              <a:rPr lang="it-IT" sz="2000" dirty="0">
                <a:latin typeface="Consolas" panose="020B0609020204030204" pitchFamily="49" charset="0"/>
              </a:rPr>
              <a:t>::</a:t>
            </a:r>
            <a:r>
              <a:rPr lang="it-IT" sz="2000" dirty="0" err="1">
                <a:latin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</a:rPr>
              <a:t> IPADDRESS</a:t>
            </a:r>
          </a:p>
          <a:p>
            <a:r>
              <a:rPr lang="it-IT" sz="2000" dirty="0" err="1">
                <a:latin typeface="Consolas" panose="020B0609020204030204" pitchFamily="49" charset="0"/>
              </a:rPr>
              <a:t>static</a:t>
            </a:r>
            <a:r>
              <a:rPr lang="it-IT" sz="2000" dirty="0">
                <a:latin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</a:rPr>
              <a:t>std</a:t>
            </a:r>
            <a:r>
              <a:rPr lang="it-IT" sz="2000" dirty="0">
                <a:latin typeface="Consolas" panose="020B0609020204030204" pitchFamily="49" charset="0"/>
              </a:rPr>
              <a:t>::</a:t>
            </a:r>
            <a:r>
              <a:rPr lang="it-IT" sz="2000" dirty="0" err="1">
                <a:latin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</a:rPr>
              <a:t> username</a:t>
            </a:r>
          </a:p>
          <a:p>
            <a:r>
              <a:rPr lang="it-IT" sz="2000" dirty="0" err="1">
                <a:latin typeface="Consolas" panose="020B0609020204030204" pitchFamily="49" charset="0"/>
              </a:rPr>
              <a:t>static</a:t>
            </a:r>
            <a:r>
              <a:rPr lang="it-IT" sz="2000" dirty="0">
                <a:latin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</a:rPr>
              <a:t>std</a:t>
            </a:r>
            <a:r>
              <a:rPr lang="it-IT" sz="2000" dirty="0">
                <a:latin typeface="Consolas" panose="020B0609020204030204" pitchFamily="49" charset="0"/>
              </a:rPr>
              <a:t>::</a:t>
            </a:r>
            <a:r>
              <a:rPr lang="it-IT" sz="2000" dirty="0" err="1">
                <a:latin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</a:rPr>
              <a:t> password</a:t>
            </a:r>
          </a:p>
          <a:p>
            <a:r>
              <a:rPr lang="it-IT" sz="2000" dirty="0" err="1">
                <a:latin typeface="Consolas" panose="020B0609020204030204" pitchFamily="49" charset="0"/>
              </a:rPr>
              <a:t>static</a:t>
            </a:r>
            <a:r>
              <a:rPr lang="it-IT" sz="2000" dirty="0">
                <a:latin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</a:rPr>
              <a:t>bool</a:t>
            </a:r>
            <a:r>
              <a:rPr lang="it-IT" sz="2000" dirty="0">
                <a:latin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</a:rPr>
              <a:t>loggedIn</a:t>
            </a:r>
            <a:endParaRPr lang="it-IT" sz="2000" dirty="0">
              <a:latin typeface="Consolas" panose="020B0609020204030204" pitchFamily="49" charset="0"/>
            </a:endParaRPr>
          </a:p>
          <a:p>
            <a:r>
              <a:rPr lang="it-IT" sz="2000" dirty="0" err="1">
                <a:latin typeface="Consolas" panose="020B0609020204030204" pitchFamily="49" charset="0"/>
              </a:rPr>
              <a:t>static</a:t>
            </a:r>
            <a:r>
              <a:rPr lang="it-IT" sz="2000" dirty="0">
                <a:latin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</a:rPr>
              <a:t>std</a:t>
            </a:r>
            <a:r>
              <a:rPr lang="it-IT" sz="2000" dirty="0">
                <a:latin typeface="Consolas" panose="020B0609020204030204" pitchFamily="49" charset="0"/>
              </a:rPr>
              <a:t>::list&lt;</a:t>
            </a:r>
            <a:r>
              <a:rPr lang="it-IT" sz="2000" dirty="0" err="1">
                <a:latin typeface="Consolas" panose="020B0609020204030204" pitchFamily="49" charset="0"/>
              </a:rPr>
              <a:t>std</a:t>
            </a:r>
            <a:r>
              <a:rPr lang="it-IT" sz="2000" dirty="0">
                <a:latin typeface="Consolas" panose="020B0609020204030204" pitchFamily="49" charset="0"/>
              </a:rPr>
              <a:t>::</a:t>
            </a:r>
            <a:r>
              <a:rPr lang="it-IT" sz="2000" dirty="0" err="1">
                <a:latin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</a:rPr>
              <a:t>&gt; </a:t>
            </a:r>
            <a:r>
              <a:rPr lang="it-IT" sz="2000" dirty="0" err="1">
                <a:latin typeface="Consolas" panose="020B0609020204030204" pitchFamily="49" charset="0"/>
              </a:rPr>
              <a:t>calendarNames</a:t>
            </a:r>
            <a:endParaRPr lang="it-IT" sz="2000" dirty="0">
              <a:latin typeface="Consolas" panose="020B0609020204030204" pitchFamily="49" charset="0"/>
            </a:endParaRPr>
          </a:p>
          <a:p>
            <a:r>
              <a:rPr lang="it-IT" sz="2000" dirty="0" err="1">
                <a:latin typeface="Consolas" panose="020B0609020204030204" pitchFamily="49" charset="0"/>
              </a:rPr>
              <a:t>std</a:t>
            </a:r>
            <a:r>
              <a:rPr lang="it-IT" sz="2000" dirty="0">
                <a:latin typeface="Consolas" panose="020B0609020204030204" pitchFamily="49" charset="0"/>
              </a:rPr>
              <a:t>::</a:t>
            </a:r>
            <a:r>
              <a:rPr lang="it-IT" sz="2000" dirty="0" err="1">
                <a:latin typeface="Consolas" panose="020B0609020204030204" pitchFamily="49" charset="0"/>
              </a:rPr>
              <a:t>mutex</a:t>
            </a:r>
            <a:r>
              <a:rPr lang="it-IT" sz="2000" dirty="0">
                <a:latin typeface="Consolas" panose="020B0609020204030204" pitchFamily="49" charset="0"/>
              </a:rPr>
              <a:t> m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83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443430-1199-4E06-9140-F2B9DAB2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API: funzioni membro principali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1477D0-C739-4B02-99AF-D993E51C6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621131"/>
          </a:xfrm>
        </p:spPr>
        <p:txBody>
          <a:bodyPr>
            <a:normAutofit/>
          </a:bodyPr>
          <a:lstStyle/>
          <a:p>
            <a:r>
              <a:rPr lang="it-IT" sz="1600" dirty="0" err="1">
                <a:latin typeface="Consolas" panose="020B0609020204030204" pitchFamily="49" charset="0"/>
              </a:rPr>
              <a:t>std</a:t>
            </a:r>
            <a:r>
              <a:rPr lang="it-IT" sz="1600" dirty="0">
                <a:latin typeface="Consolas" panose="020B0609020204030204" pitchFamily="49" charset="0"/>
              </a:rPr>
              <a:t>::list&lt;</a:t>
            </a:r>
            <a:r>
              <a:rPr lang="it-IT" sz="1600" dirty="0" err="1">
                <a:latin typeface="Consolas" panose="020B0609020204030204" pitchFamily="49" charset="0"/>
              </a:rPr>
              <a:t>std</a:t>
            </a:r>
            <a:r>
              <a:rPr lang="it-IT" sz="1600" dirty="0">
                <a:latin typeface="Consolas" panose="020B0609020204030204" pitchFamily="49" charset="0"/>
              </a:rPr>
              <a:t>::</a:t>
            </a:r>
            <a:r>
              <a:rPr lang="it-IT" sz="1600" dirty="0" err="1">
                <a:latin typeface="Consolas" panose="020B0609020204030204" pitchFamily="49" charset="0"/>
              </a:rPr>
              <a:t>string</a:t>
            </a:r>
            <a:r>
              <a:rPr lang="it-IT" sz="1600" dirty="0">
                <a:latin typeface="Consolas" panose="020B0609020204030204" pitchFamily="49" charset="0"/>
              </a:rPr>
              <a:t>&gt; </a:t>
            </a:r>
            <a:r>
              <a:rPr lang="it-IT" sz="1600" dirty="0" err="1">
                <a:latin typeface="Consolas" panose="020B0609020204030204" pitchFamily="49" charset="0"/>
              </a:rPr>
              <a:t>retrieveAllCalendars</a:t>
            </a:r>
            <a:r>
              <a:rPr lang="it-IT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long </a:t>
            </a:r>
            <a:r>
              <a:rPr lang="en-GB" sz="1600" dirty="0" err="1">
                <a:latin typeface="Consolas" panose="020B0609020204030204" pitchFamily="49" charset="0"/>
              </a:rPr>
              <a:t>createEmptyCalendar</a:t>
            </a:r>
            <a:r>
              <a:rPr lang="en-GB" sz="1600" dirty="0">
                <a:latin typeface="Consolas" panose="020B0609020204030204" pitchFamily="49" charset="0"/>
              </a:rPr>
              <a:t>(std::string </a:t>
            </a:r>
            <a:r>
              <a:rPr lang="en-GB" sz="1600" dirty="0" err="1">
                <a:latin typeface="Consolas" panose="020B0609020204030204" pitchFamily="49" charset="0"/>
              </a:rPr>
              <a:t>const</a:t>
            </a:r>
            <a:r>
              <a:rPr lang="en-GB" sz="1600" dirty="0">
                <a:latin typeface="Consolas" panose="020B0609020204030204" pitchFamily="49" charset="0"/>
              </a:rPr>
              <a:t> &amp;</a:t>
            </a:r>
            <a:r>
              <a:rPr lang="en-GB" sz="1600" dirty="0" err="1">
                <a:latin typeface="Consolas" panose="020B0609020204030204" pitchFamily="49" charset="0"/>
              </a:rPr>
              <a:t>calendarName</a:t>
            </a:r>
            <a:r>
              <a:rPr lang="en-GB" sz="16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600" dirty="0" err="1">
                <a:latin typeface="Consolas" panose="020B0609020204030204" pitchFamily="49" charset="0"/>
              </a:rPr>
              <a:t>Vcalendar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downloadCalendarObject</a:t>
            </a:r>
            <a:r>
              <a:rPr lang="en-GB" sz="1600" dirty="0">
                <a:latin typeface="Consolas" panose="020B0609020204030204" pitchFamily="49" charset="0"/>
              </a:rPr>
              <a:t>(std::string </a:t>
            </a:r>
            <a:r>
              <a:rPr lang="en-GB" sz="1600" dirty="0" err="1">
                <a:latin typeface="Consolas" panose="020B0609020204030204" pitchFamily="49" charset="0"/>
              </a:rPr>
              <a:t>const</a:t>
            </a:r>
            <a:r>
              <a:rPr lang="en-GB" sz="1600" dirty="0">
                <a:latin typeface="Consolas" panose="020B0609020204030204" pitchFamily="49" charset="0"/>
              </a:rPr>
              <a:t> &amp;</a:t>
            </a:r>
            <a:r>
              <a:rPr lang="en-GB" sz="1600" dirty="0" err="1">
                <a:latin typeface="Consolas" panose="020B0609020204030204" pitchFamily="49" charset="0"/>
              </a:rPr>
              <a:t>calendarName</a:t>
            </a:r>
            <a:r>
              <a:rPr lang="en-GB" sz="16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std::list&lt;std::string&gt; </a:t>
            </a:r>
            <a:r>
              <a:rPr lang="en-GB" sz="1600" dirty="0" err="1">
                <a:latin typeface="Consolas" panose="020B0609020204030204" pitchFamily="49" charset="0"/>
              </a:rPr>
              <a:t>deleteCalendar</a:t>
            </a:r>
            <a:r>
              <a:rPr lang="en-GB" sz="1600" dirty="0">
                <a:latin typeface="Consolas" panose="020B0609020204030204" pitchFamily="49" charset="0"/>
              </a:rPr>
              <a:t>(std::string </a:t>
            </a:r>
            <a:r>
              <a:rPr lang="en-GB" sz="1600" dirty="0" err="1">
                <a:latin typeface="Consolas" panose="020B0609020204030204" pitchFamily="49" charset="0"/>
              </a:rPr>
              <a:t>const</a:t>
            </a:r>
            <a:r>
              <a:rPr lang="en-GB" sz="1600" dirty="0">
                <a:latin typeface="Consolas" panose="020B0609020204030204" pitchFamily="49" charset="0"/>
              </a:rPr>
              <a:t> &amp;name)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long </a:t>
            </a:r>
            <a:r>
              <a:rPr lang="en-GB" sz="1600" dirty="0" err="1">
                <a:latin typeface="Consolas" panose="020B0609020204030204" pitchFamily="49" charset="0"/>
              </a:rPr>
              <a:t>deleteIcs</a:t>
            </a:r>
            <a:r>
              <a:rPr lang="en-GB" sz="1600" dirty="0">
                <a:latin typeface="Consolas" panose="020B0609020204030204" pitchFamily="49" charset="0"/>
              </a:rPr>
              <a:t>(std::string </a:t>
            </a:r>
            <a:r>
              <a:rPr lang="en-GB" sz="1600" dirty="0" err="1">
                <a:latin typeface="Consolas" panose="020B0609020204030204" pitchFamily="49" charset="0"/>
              </a:rPr>
              <a:t>const</a:t>
            </a:r>
            <a:r>
              <a:rPr lang="en-GB" sz="1600" dirty="0">
                <a:latin typeface="Consolas" panose="020B0609020204030204" pitchFamily="49" charset="0"/>
              </a:rPr>
              <a:t> &amp;</a:t>
            </a:r>
            <a:r>
              <a:rPr lang="en-GB" sz="1600" dirty="0" err="1">
                <a:latin typeface="Consolas" panose="020B0609020204030204" pitchFamily="49" charset="0"/>
              </a:rPr>
              <a:t>uid</a:t>
            </a:r>
            <a:r>
              <a:rPr lang="en-GB" sz="1600" dirty="0">
                <a:latin typeface="Consolas" panose="020B0609020204030204" pitchFamily="49" charset="0"/>
              </a:rPr>
              <a:t>, std::string </a:t>
            </a:r>
            <a:r>
              <a:rPr lang="en-GB" sz="1600" dirty="0" err="1">
                <a:latin typeface="Consolas" panose="020B0609020204030204" pitchFamily="49" charset="0"/>
              </a:rPr>
              <a:t>const</a:t>
            </a:r>
            <a:r>
              <a:rPr lang="en-GB" sz="1600" dirty="0">
                <a:latin typeface="Consolas" panose="020B0609020204030204" pitchFamily="49" charset="0"/>
              </a:rPr>
              <a:t> &amp;</a:t>
            </a:r>
            <a:r>
              <a:rPr lang="en-GB" sz="1600" dirty="0" err="1">
                <a:latin typeface="Consolas" panose="020B0609020204030204" pitchFamily="49" charset="0"/>
              </a:rPr>
              <a:t>calName</a:t>
            </a:r>
            <a:r>
              <a:rPr lang="en-GB" sz="16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long </a:t>
            </a:r>
            <a:r>
              <a:rPr lang="en-GB" sz="1600" dirty="0" err="1">
                <a:latin typeface="Consolas" panose="020B0609020204030204" pitchFamily="49" charset="0"/>
              </a:rPr>
              <a:t>createEvent</a:t>
            </a:r>
            <a:r>
              <a:rPr lang="en-GB" sz="1600" dirty="0">
                <a:latin typeface="Consolas" panose="020B0609020204030204" pitchFamily="49" charset="0"/>
              </a:rPr>
              <a:t>(std::string </a:t>
            </a:r>
            <a:r>
              <a:rPr lang="en-GB" sz="1600" dirty="0" err="1">
                <a:latin typeface="Consolas" panose="020B0609020204030204" pitchFamily="49" charset="0"/>
              </a:rPr>
              <a:t>const</a:t>
            </a:r>
            <a:r>
              <a:rPr lang="en-GB" sz="1600" dirty="0">
                <a:latin typeface="Consolas" panose="020B0609020204030204" pitchFamily="49" charset="0"/>
              </a:rPr>
              <a:t> &amp;summary, Date </a:t>
            </a:r>
            <a:r>
              <a:rPr lang="en-GB" sz="1600" dirty="0" err="1">
                <a:latin typeface="Consolas" panose="020B0609020204030204" pitchFamily="49" charset="0"/>
              </a:rPr>
              <a:t>const</a:t>
            </a:r>
            <a:r>
              <a:rPr lang="en-GB" sz="1600" dirty="0">
                <a:latin typeface="Consolas" panose="020B0609020204030204" pitchFamily="49" charset="0"/>
              </a:rPr>
              <a:t> &amp;</a:t>
            </a:r>
            <a:r>
              <a:rPr lang="en-GB" sz="1600" dirty="0" err="1">
                <a:latin typeface="Consolas" panose="020B0609020204030204" pitchFamily="49" charset="0"/>
              </a:rPr>
              <a:t>startDate</a:t>
            </a:r>
            <a:r>
              <a:rPr lang="en-GB" sz="1600" dirty="0">
                <a:latin typeface="Consolas" panose="020B0609020204030204" pitchFamily="49" charset="0"/>
              </a:rPr>
              <a:t>, …)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long </a:t>
            </a:r>
            <a:r>
              <a:rPr lang="en-GB" sz="1600" dirty="0" err="1">
                <a:latin typeface="Consolas" panose="020B0609020204030204" pitchFamily="49" charset="0"/>
              </a:rPr>
              <a:t>updateEvent</a:t>
            </a:r>
            <a:r>
              <a:rPr lang="en-GB" sz="1600" dirty="0">
                <a:latin typeface="Consolas" panose="020B0609020204030204" pitchFamily="49" charset="0"/>
              </a:rPr>
              <a:t>(std::string </a:t>
            </a:r>
            <a:r>
              <a:rPr lang="en-GB" sz="1600" dirty="0" err="1">
                <a:latin typeface="Consolas" panose="020B0609020204030204" pitchFamily="49" charset="0"/>
              </a:rPr>
              <a:t>const</a:t>
            </a:r>
            <a:r>
              <a:rPr lang="en-GB" sz="1600" dirty="0">
                <a:latin typeface="Consolas" panose="020B0609020204030204" pitchFamily="49" charset="0"/>
              </a:rPr>
              <a:t> &amp;</a:t>
            </a:r>
            <a:r>
              <a:rPr lang="en-GB" sz="1600" dirty="0" err="1">
                <a:latin typeface="Consolas" panose="020B0609020204030204" pitchFamily="49" charset="0"/>
              </a:rPr>
              <a:t>uid</a:t>
            </a:r>
            <a:r>
              <a:rPr lang="en-GB" sz="1600" dirty="0">
                <a:latin typeface="Consolas" panose="020B0609020204030204" pitchFamily="49" charset="0"/>
              </a:rPr>
              <a:t>, Date </a:t>
            </a:r>
            <a:r>
              <a:rPr lang="en-GB" sz="1600" dirty="0" err="1">
                <a:latin typeface="Consolas" panose="020B0609020204030204" pitchFamily="49" charset="0"/>
              </a:rPr>
              <a:t>const</a:t>
            </a:r>
            <a:r>
              <a:rPr lang="en-GB" sz="1600" dirty="0">
                <a:latin typeface="Consolas" panose="020B0609020204030204" pitchFamily="49" charset="0"/>
              </a:rPr>
              <a:t> &amp;</a:t>
            </a:r>
            <a:r>
              <a:rPr lang="en-GB" sz="1600" dirty="0" err="1">
                <a:latin typeface="Consolas" panose="020B0609020204030204" pitchFamily="49" charset="0"/>
              </a:rPr>
              <a:t>startDate</a:t>
            </a:r>
            <a:r>
              <a:rPr lang="en-GB" sz="1600" dirty="0">
                <a:latin typeface="Consolas" panose="020B0609020204030204" pitchFamily="49" charset="0"/>
              </a:rPr>
              <a:t>, …)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long </a:t>
            </a:r>
            <a:r>
              <a:rPr lang="en-GB" sz="1600" dirty="0" err="1">
                <a:latin typeface="Consolas" panose="020B0609020204030204" pitchFamily="49" charset="0"/>
              </a:rPr>
              <a:t>shareCalendar</a:t>
            </a:r>
            <a:r>
              <a:rPr lang="en-GB" sz="1600" dirty="0">
                <a:latin typeface="Consolas" panose="020B0609020204030204" pitchFamily="49" charset="0"/>
              </a:rPr>
              <a:t>(std::string </a:t>
            </a:r>
            <a:r>
              <a:rPr lang="en-GB" sz="1600" dirty="0" err="1">
                <a:latin typeface="Consolas" panose="020B0609020204030204" pitchFamily="49" charset="0"/>
              </a:rPr>
              <a:t>const</a:t>
            </a:r>
            <a:r>
              <a:rPr lang="en-GB" sz="1600" dirty="0">
                <a:latin typeface="Consolas" panose="020B0609020204030204" pitchFamily="49" charset="0"/>
              </a:rPr>
              <a:t> &amp;mail, std::string </a:t>
            </a:r>
            <a:r>
              <a:rPr lang="en-GB" sz="1600" dirty="0" err="1">
                <a:latin typeface="Consolas" panose="020B0609020204030204" pitchFamily="49" charset="0"/>
              </a:rPr>
              <a:t>const</a:t>
            </a:r>
            <a:r>
              <a:rPr lang="en-GB" sz="1600" dirty="0">
                <a:latin typeface="Consolas" panose="020B0609020204030204" pitchFamily="49" charset="0"/>
              </a:rPr>
              <a:t> &amp;</a:t>
            </a:r>
            <a:r>
              <a:rPr lang="en-GB" sz="1600" dirty="0" err="1">
                <a:latin typeface="Consolas" panose="020B0609020204030204" pitchFamily="49" charset="0"/>
              </a:rPr>
              <a:t>accessPolicy</a:t>
            </a:r>
            <a:r>
              <a:rPr lang="en-GB" sz="1600" dirty="0">
                <a:latin typeface="Consolas" panose="020B0609020204030204" pitchFamily="49" charset="0"/>
              </a:rPr>
              <a:t>, std::string </a:t>
            </a:r>
            <a:r>
              <a:rPr lang="en-GB" sz="1600" dirty="0" err="1">
                <a:latin typeface="Consolas" panose="020B0609020204030204" pitchFamily="49" charset="0"/>
              </a:rPr>
              <a:t>const</a:t>
            </a:r>
            <a:r>
              <a:rPr lang="en-GB" sz="1600" dirty="0">
                <a:latin typeface="Consolas" panose="020B0609020204030204" pitchFamily="49" charset="0"/>
              </a:rPr>
              <a:t> &amp;</a:t>
            </a:r>
            <a:r>
              <a:rPr lang="en-GB" sz="1600" dirty="0" err="1">
                <a:latin typeface="Consolas" panose="020B0609020204030204" pitchFamily="49" charset="0"/>
              </a:rPr>
              <a:t>calendarName</a:t>
            </a:r>
            <a:r>
              <a:rPr lang="en-GB" sz="1600" dirty="0">
                <a:latin typeface="Consolas" panose="020B0609020204030204" pitchFamily="49" charset="0"/>
              </a:rPr>
              <a:t>) 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Bool </a:t>
            </a:r>
            <a:r>
              <a:rPr lang="en-GB" sz="1600" dirty="0" err="1">
                <a:latin typeface="Consolas" panose="020B0609020204030204" pitchFamily="49" charset="0"/>
              </a:rPr>
              <a:t>isShared</a:t>
            </a:r>
            <a:r>
              <a:rPr lang="en-GB" sz="1600" dirty="0">
                <a:latin typeface="Consolas" panose="020B0609020204030204" pitchFamily="49" charset="0"/>
              </a:rPr>
              <a:t>(std::string </a:t>
            </a:r>
            <a:r>
              <a:rPr lang="en-GB" sz="1600" dirty="0" err="1">
                <a:latin typeface="Consolas" panose="020B0609020204030204" pitchFamily="49" charset="0"/>
              </a:rPr>
              <a:t>const</a:t>
            </a:r>
            <a:r>
              <a:rPr lang="en-GB" sz="1600" dirty="0">
                <a:latin typeface="Consolas" panose="020B0609020204030204" pitchFamily="49" charset="0"/>
              </a:rPr>
              <a:t> &amp;</a:t>
            </a:r>
            <a:r>
              <a:rPr lang="en-GB" sz="1600" dirty="0" err="1">
                <a:latin typeface="Consolas" panose="020B0609020204030204" pitchFamily="49" charset="0"/>
              </a:rPr>
              <a:t>calendarName</a:t>
            </a:r>
            <a:r>
              <a:rPr lang="en-GB" sz="1600" dirty="0">
                <a:latin typeface="Consolas" panose="020B0609020204030204" pitchFamily="49" charset="0"/>
              </a:rPr>
              <a:t>, std::string &amp;</a:t>
            </a:r>
            <a:r>
              <a:rPr lang="en-GB" sz="1600" dirty="0" err="1">
                <a:latin typeface="Consolas" panose="020B0609020204030204" pitchFamily="49" charset="0"/>
              </a:rPr>
              <a:t>displayName</a:t>
            </a:r>
            <a:r>
              <a:rPr lang="en-GB" sz="16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05277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A8F7E5-EC32-4097-964B-524FB758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di eventi e </a:t>
            </a:r>
            <a:r>
              <a:rPr lang="it-IT" dirty="0" err="1"/>
              <a:t>todo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E3A94F-6176-4CB7-A0F8-E6606190C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411916" cy="2609168"/>
          </a:xfrm>
        </p:spPr>
        <p:txBody>
          <a:bodyPr>
            <a:normAutofit/>
          </a:bodyPr>
          <a:lstStyle/>
          <a:p>
            <a:r>
              <a:rPr lang="it-IT" sz="2000" dirty="0"/>
              <a:t>Eventi e </a:t>
            </a:r>
            <a:r>
              <a:rPr lang="it-IT" sz="2000" dirty="0" err="1"/>
              <a:t>todo</a:t>
            </a:r>
            <a:r>
              <a:rPr lang="it-IT" sz="2000" dirty="0"/>
              <a:t> vengono esportati in </a:t>
            </a:r>
            <a:r>
              <a:rPr lang="it-IT" sz="2000" dirty="0" err="1"/>
              <a:t>CalDAV</a:t>
            </a:r>
            <a:r>
              <a:rPr lang="it-IT" sz="2000" dirty="0"/>
              <a:t> come file di estensione .ics (</a:t>
            </a:r>
            <a:r>
              <a:rPr lang="it-IT" sz="2000" dirty="0" err="1"/>
              <a:t>iCalendar</a:t>
            </a:r>
            <a:r>
              <a:rPr lang="it-IT" sz="2000" dirty="0"/>
              <a:t>)</a:t>
            </a:r>
          </a:p>
          <a:p>
            <a:r>
              <a:rPr lang="en-GB" sz="2000" dirty="0" err="1"/>
              <a:t>All’interno</a:t>
            </a:r>
            <a:r>
              <a:rPr lang="en-GB" sz="2000" dirty="0"/>
              <a:t> del Progetto </a:t>
            </a:r>
            <a:r>
              <a:rPr lang="en-GB" sz="2000" dirty="0" err="1"/>
              <a:t>sono</a:t>
            </a:r>
            <a:r>
              <a:rPr lang="en-GB" sz="2000" dirty="0"/>
              <a:t> </a:t>
            </a:r>
            <a:r>
              <a:rPr lang="en-GB" sz="2000" dirty="0" err="1"/>
              <a:t>presenti</a:t>
            </a:r>
            <a:r>
              <a:rPr lang="en-GB" sz="2000" dirty="0"/>
              <a:t> le </a:t>
            </a:r>
            <a:r>
              <a:rPr lang="en-GB" sz="2000" dirty="0" err="1"/>
              <a:t>classi</a:t>
            </a:r>
            <a:r>
              <a:rPr lang="en-GB" sz="2000" dirty="0"/>
              <a:t> </a:t>
            </a:r>
            <a:r>
              <a:rPr lang="en-GB" sz="2000" dirty="0" err="1"/>
              <a:t>Vevent</a:t>
            </a:r>
            <a:r>
              <a:rPr lang="en-GB" sz="2000" dirty="0"/>
              <a:t> e </a:t>
            </a:r>
            <a:r>
              <a:rPr lang="en-GB" sz="2000" dirty="0" err="1"/>
              <a:t>Vtodo</a:t>
            </a:r>
            <a:r>
              <a:rPr lang="en-GB" sz="2000" dirty="0"/>
              <a:t> </a:t>
            </a:r>
            <a:r>
              <a:rPr lang="en-GB" sz="2000" dirty="0" err="1"/>
              <a:t>che</a:t>
            </a:r>
            <a:r>
              <a:rPr lang="en-GB" sz="2000" dirty="0"/>
              <a:t> </a:t>
            </a:r>
            <a:r>
              <a:rPr lang="en-GB" sz="2000" dirty="0" err="1"/>
              <a:t>rappresentano</a:t>
            </a:r>
            <a:r>
              <a:rPr lang="en-GB" sz="2000" dirty="0"/>
              <a:t> </a:t>
            </a:r>
            <a:r>
              <a:rPr lang="en-GB" sz="2000" dirty="0" err="1"/>
              <a:t>rispettivamente</a:t>
            </a:r>
            <a:r>
              <a:rPr lang="en-GB" sz="2000" dirty="0"/>
              <a:t> un </a:t>
            </a:r>
            <a:r>
              <a:rPr lang="en-GB" sz="2000" dirty="0" err="1"/>
              <a:t>evento</a:t>
            </a:r>
            <a:r>
              <a:rPr lang="en-GB" sz="2000" dirty="0"/>
              <a:t> e un </a:t>
            </a:r>
            <a:r>
              <a:rPr lang="en-GB" sz="2000" dirty="0" err="1"/>
              <a:t>todo</a:t>
            </a:r>
            <a:endParaRPr lang="en-GB" sz="2000" dirty="0"/>
          </a:p>
          <a:p>
            <a:r>
              <a:rPr lang="en-GB" sz="2000" dirty="0" err="1"/>
              <a:t>Tali</a:t>
            </a:r>
            <a:r>
              <a:rPr lang="en-GB" sz="2000" dirty="0"/>
              <a:t> </a:t>
            </a:r>
            <a:r>
              <a:rPr lang="en-GB" sz="2000" dirty="0" err="1"/>
              <a:t>oggetti</a:t>
            </a:r>
            <a:r>
              <a:rPr lang="en-GB" sz="2000" dirty="0"/>
              <a:t> </a:t>
            </a:r>
            <a:r>
              <a:rPr lang="en-GB" sz="2000" dirty="0" err="1"/>
              <a:t>vengono</a:t>
            </a:r>
            <a:r>
              <a:rPr lang="en-GB" sz="2000" dirty="0"/>
              <a:t> </a:t>
            </a:r>
            <a:r>
              <a:rPr lang="en-GB" sz="2000" dirty="0" err="1"/>
              <a:t>creati</a:t>
            </a:r>
            <a:r>
              <a:rPr lang="en-GB" sz="2000" dirty="0"/>
              <a:t> a </a:t>
            </a:r>
            <a:r>
              <a:rPr lang="en-GB" sz="2000" dirty="0" err="1"/>
              <a:t>partire</a:t>
            </a:r>
            <a:r>
              <a:rPr lang="en-GB" sz="2000" dirty="0"/>
              <a:t> da un file </a:t>
            </a:r>
            <a:r>
              <a:rPr lang="en-GB" sz="2000" dirty="0" err="1"/>
              <a:t>ics</a:t>
            </a:r>
            <a:r>
              <a:rPr lang="en-GB" sz="2000" dirty="0"/>
              <a:t> </a:t>
            </a:r>
            <a:r>
              <a:rPr lang="en-GB" sz="2000" dirty="0" err="1"/>
              <a:t>attraverso</a:t>
            </a:r>
            <a:r>
              <a:rPr lang="en-GB" sz="2000" dirty="0"/>
              <a:t> la </a:t>
            </a:r>
            <a:r>
              <a:rPr lang="en-GB" sz="2000" dirty="0" err="1"/>
              <a:t>classe</a:t>
            </a:r>
            <a:r>
              <a:rPr lang="en-GB" sz="2000" dirty="0"/>
              <a:t> </a:t>
            </a:r>
            <a:r>
              <a:rPr lang="en-GB" sz="2000" dirty="0" err="1"/>
              <a:t>IcsParser</a:t>
            </a:r>
            <a:endParaRPr lang="en-GB" sz="2000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26D50E5-F887-4ABE-A490-DFA48F7F2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871" y="2873690"/>
            <a:ext cx="4286383" cy="206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2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143716-1981-4032-92CB-A32CCD30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Ambiente grafico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54BF1F-8D6E-4A67-AD5F-ACD3AF99C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Per quanto riguarda l’ambiente grafico abbiamo scelto di utilizzare QT</a:t>
            </a:r>
          </a:p>
          <a:p>
            <a:r>
              <a:rPr lang="en-GB" dirty="0"/>
              <a:t>Qui </a:t>
            </a:r>
            <a:r>
              <a:rPr lang="en-GB" dirty="0" err="1"/>
              <a:t>riportate</a:t>
            </a:r>
            <a:r>
              <a:rPr lang="en-GB" dirty="0"/>
              <a:t> </a:t>
            </a:r>
            <a:r>
              <a:rPr lang="en-GB" dirty="0" err="1"/>
              <a:t>alcune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classi</a:t>
            </a:r>
            <a:r>
              <a:rPr lang="en-GB" dirty="0"/>
              <a:t> QT:</a:t>
            </a:r>
          </a:p>
          <a:p>
            <a:pPr marL="685800" lvl="1"/>
            <a:r>
              <a:rPr lang="en-GB" dirty="0" err="1"/>
              <a:t>Mainwindow</a:t>
            </a:r>
            <a:endParaRPr lang="en-GB" dirty="0"/>
          </a:p>
          <a:p>
            <a:pPr marL="685800" lvl="1"/>
            <a:r>
              <a:rPr lang="en-GB" dirty="0" err="1"/>
              <a:t>Loginwindow</a:t>
            </a:r>
            <a:endParaRPr lang="en-GB" dirty="0"/>
          </a:p>
          <a:p>
            <a:pPr marL="685800" lvl="1"/>
            <a:r>
              <a:rPr lang="en-GB" dirty="0" err="1"/>
              <a:t>Event_information</a:t>
            </a:r>
            <a:endParaRPr lang="en-GB" dirty="0"/>
          </a:p>
          <a:p>
            <a:pPr marL="685800" lvl="1"/>
            <a:r>
              <a:rPr lang="en-GB" dirty="0" err="1"/>
              <a:t>Createevent</a:t>
            </a:r>
            <a:endParaRPr lang="en-GB" dirty="0"/>
          </a:p>
          <a:p>
            <a:pPr marL="685800" lvl="1"/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3255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AA96A4-84C4-4B17-AB99-131F2F3E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Ambiente grafico (II)</a:t>
            </a:r>
            <a:endParaRPr lang="en-GB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E230736-6A0E-424A-B6C8-3F07B7A4E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217" y="2754501"/>
            <a:ext cx="7603566" cy="3416300"/>
          </a:xfrm>
        </p:spPr>
      </p:pic>
    </p:spTree>
    <p:extLst>
      <p:ext uri="{BB962C8B-B14F-4D97-AF65-F5344CB8AC3E}">
        <p14:creationId xmlns:p14="http://schemas.microsoft.com/office/powerpoint/2010/main" val="1049317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iunioni ione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riunioni ione]]</Template>
  <TotalTime>145</TotalTime>
  <Words>632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Consolas</vt:lpstr>
      <vt:lpstr>Wingdings 3</vt:lpstr>
      <vt:lpstr>Riunioni ione</vt:lpstr>
      <vt:lpstr> </vt:lpstr>
      <vt:lpstr>CalDAV: cosa è?</vt:lpstr>
      <vt:lpstr>Sabre/DAV</vt:lpstr>
      <vt:lpstr>Gestione delle richieste lato Client</vt:lpstr>
      <vt:lpstr>API: attributi</vt:lpstr>
      <vt:lpstr>API: funzioni membro principali</vt:lpstr>
      <vt:lpstr>Gestione di eventi e todo</vt:lpstr>
      <vt:lpstr>Ambiente grafico</vt:lpstr>
      <vt:lpstr>Ambiente grafico (II)</vt:lpstr>
      <vt:lpstr>Condivisione di un calendario</vt:lpstr>
      <vt:lpstr>Condivisione di un calendario (II)</vt:lpstr>
      <vt:lpstr>sincronizzazione</vt:lpstr>
      <vt:lpstr>Sincronizzazione (II)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Angelo Oscar Piccirillo</dc:creator>
  <cp:lastModifiedBy>Angelo Oscar Piccirillo</cp:lastModifiedBy>
  <cp:revision>1</cp:revision>
  <dcterms:created xsi:type="dcterms:W3CDTF">2021-12-09T18:26:18Z</dcterms:created>
  <dcterms:modified xsi:type="dcterms:W3CDTF">2021-12-12T16:47:18Z</dcterms:modified>
</cp:coreProperties>
</file>