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7" r:id="rId5"/>
    <p:sldId id="274" r:id="rId6"/>
    <p:sldId id="27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508F40-36DD-4602-AFA6-359E1126C5BF}" v="51" dt="2020-07-27T08:09:51.1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706" autoAdjust="0"/>
  </p:normalViewPr>
  <p:slideViewPr>
    <p:cSldViewPr snapToGrid="0">
      <p:cViewPr varScale="1">
        <p:scale>
          <a:sx n="119" d="100"/>
          <a:sy n="119" d="100"/>
        </p:scale>
        <p:origin x="684" y="10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chu Zhu - A17582" userId="8417eed4-9b4a-4292-bb90-f1ed411356ac" providerId="ADAL" clId="{D3B65782-D5FD-4F14-B747-9D8771CB9EF7}"/>
    <pc:docChg chg="undo custSel addSld delSld modSld modMainMaster modNotesMaster">
      <pc:chgData name="Xuchu Zhu - A17582" userId="8417eed4-9b4a-4292-bb90-f1ed411356ac" providerId="ADAL" clId="{D3B65782-D5FD-4F14-B747-9D8771CB9EF7}" dt="2020-07-26T01:15:38.807" v="372" actId="700"/>
      <pc:docMkLst>
        <pc:docMk/>
      </pc:docMkLst>
      <pc:sldChg chg="modSp mod">
        <pc:chgData name="Xuchu Zhu - A17582" userId="8417eed4-9b4a-4292-bb90-f1ed411356ac" providerId="ADAL" clId="{D3B65782-D5FD-4F14-B747-9D8771CB9EF7}" dt="2020-07-25T14:07:17.763" v="109"/>
        <pc:sldMkLst>
          <pc:docMk/>
          <pc:sldMk cId="547177192" sldId="267"/>
        </pc:sldMkLst>
        <pc:spChg chg="mod">
          <ac:chgData name="Xuchu Zhu - A17582" userId="8417eed4-9b4a-4292-bb90-f1ed411356ac" providerId="ADAL" clId="{D3B65782-D5FD-4F14-B747-9D8771CB9EF7}" dt="2020-07-25T14:07:01.845" v="54" actId="5793"/>
          <ac:spMkLst>
            <pc:docMk/>
            <pc:sldMk cId="547177192" sldId="267"/>
            <ac:spMk id="2" creationId="{00000000-0000-0000-0000-000000000000}"/>
          </ac:spMkLst>
        </pc:spChg>
        <pc:spChg chg="mod">
          <ac:chgData name="Xuchu Zhu - A17582" userId="8417eed4-9b4a-4292-bb90-f1ed411356ac" providerId="ADAL" clId="{D3B65782-D5FD-4F14-B747-9D8771CB9EF7}" dt="2020-07-25T14:07:17.763" v="109"/>
          <ac:spMkLst>
            <pc:docMk/>
            <pc:sldMk cId="547177192" sldId="267"/>
            <ac:spMk id="4" creationId="{00000000-0000-0000-0000-000000000000}"/>
          </ac:spMkLst>
        </pc:spChg>
      </pc:sldChg>
      <pc:sldChg chg="del">
        <pc:chgData name="Xuchu Zhu - A17582" userId="8417eed4-9b4a-4292-bb90-f1ed411356ac" providerId="ADAL" clId="{D3B65782-D5FD-4F14-B747-9D8771CB9EF7}" dt="2020-07-25T14:13:38.681" v="315" actId="47"/>
        <pc:sldMkLst>
          <pc:docMk/>
          <pc:sldMk cId="4159524753" sldId="269"/>
        </pc:sldMkLst>
      </pc:sldChg>
      <pc:sldChg chg="del">
        <pc:chgData name="Xuchu Zhu - A17582" userId="8417eed4-9b4a-4292-bb90-f1ed411356ac" providerId="ADAL" clId="{D3B65782-D5FD-4F14-B747-9D8771CB9EF7}" dt="2020-07-25T14:13:38.681" v="315" actId="47"/>
        <pc:sldMkLst>
          <pc:docMk/>
          <pc:sldMk cId="3190833829" sldId="271"/>
        </pc:sldMkLst>
      </pc:sldChg>
      <pc:sldChg chg="del">
        <pc:chgData name="Xuchu Zhu - A17582" userId="8417eed4-9b4a-4292-bb90-f1ed411356ac" providerId="ADAL" clId="{D3B65782-D5FD-4F14-B747-9D8771CB9EF7}" dt="2020-07-25T14:13:38.681" v="315" actId="47"/>
        <pc:sldMkLst>
          <pc:docMk/>
          <pc:sldMk cId="1457677788" sldId="272"/>
        </pc:sldMkLst>
      </pc:sldChg>
      <pc:sldChg chg="del">
        <pc:chgData name="Xuchu Zhu - A17582" userId="8417eed4-9b4a-4292-bb90-f1ed411356ac" providerId="ADAL" clId="{D3B65782-D5FD-4F14-B747-9D8771CB9EF7}" dt="2020-07-25T14:13:38.681" v="315" actId="47"/>
        <pc:sldMkLst>
          <pc:docMk/>
          <pc:sldMk cId="2916220446" sldId="273"/>
        </pc:sldMkLst>
      </pc:sldChg>
      <pc:sldChg chg="addSp delSp modSp mod">
        <pc:chgData name="Xuchu Zhu - A17582" userId="8417eed4-9b4a-4292-bb90-f1ed411356ac" providerId="ADAL" clId="{D3B65782-D5FD-4F14-B747-9D8771CB9EF7}" dt="2020-07-26T00:59:31.156" v="349" actId="1076"/>
        <pc:sldMkLst>
          <pc:docMk/>
          <pc:sldMk cId="478088458" sldId="274"/>
        </pc:sldMkLst>
        <pc:spChg chg="add del mod">
          <ac:chgData name="Xuchu Zhu - A17582" userId="8417eed4-9b4a-4292-bb90-f1ed411356ac" providerId="ADAL" clId="{D3B65782-D5FD-4F14-B747-9D8771CB9EF7}" dt="2020-07-25T14:08:30.483" v="236" actId="478"/>
          <ac:spMkLst>
            <pc:docMk/>
            <pc:sldMk cId="478088458" sldId="274"/>
            <ac:spMk id="3" creationId="{C9ACEE52-6277-4E8E-A08B-4DA1F82F1D58}"/>
          </ac:spMkLst>
        </pc:spChg>
        <pc:spChg chg="add mod">
          <ac:chgData name="Xuchu Zhu - A17582" userId="8417eed4-9b4a-4292-bb90-f1ed411356ac" providerId="ADAL" clId="{D3B65782-D5FD-4F14-B747-9D8771CB9EF7}" dt="2020-07-26T00:59:31.156" v="349" actId="1076"/>
          <ac:spMkLst>
            <pc:docMk/>
            <pc:sldMk cId="478088458" sldId="274"/>
            <ac:spMk id="4" creationId="{78A9646C-4808-42E4-B679-141B99327C08}"/>
          </ac:spMkLst>
        </pc:spChg>
        <pc:spChg chg="add mod">
          <ac:chgData name="Xuchu Zhu - A17582" userId="8417eed4-9b4a-4292-bb90-f1ed411356ac" providerId="ADAL" clId="{D3B65782-D5FD-4F14-B747-9D8771CB9EF7}" dt="2020-07-26T00:59:24.927" v="348" actId="1076"/>
          <ac:spMkLst>
            <pc:docMk/>
            <pc:sldMk cId="478088458" sldId="274"/>
            <ac:spMk id="5" creationId="{2FF4A098-0B50-4D40-B32B-E8858104815E}"/>
          </ac:spMkLst>
        </pc:spChg>
        <pc:spChg chg="add mod">
          <ac:chgData name="Xuchu Zhu - A17582" userId="8417eed4-9b4a-4292-bb90-f1ed411356ac" providerId="ADAL" clId="{D3B65782-D5FD-4F14-B747-9D8771CB9EF7}" dt="2020-07-26T00:59:24.927" v="348" actId="1076"/>
          <ac:spMkLst>
            <pc:docMk/>
            <pc:sldMk cId="478088458" sldId="274"/>
            <ac:spMk id="8" creationId="{FE90D1DE-D955-4DB8-8C60-A02B61AC3A1C}"/>
          </ac:spMkLst>
        </pc:spChg>
        <pc:spChg chg="add mod">
          <ac:chgData name="Xuchu Zhu - A17582" userId="8417eed4-9b4a-4292-bb90-f1ed411356ac" providerId="ADAL" clId="{D3B65782-D5FD-4F14-B747-9D8771CB9EF7}" dt="2020-07-26T00:59:24.927" v="348" actId="1076"/>
          <ac:spMkLst>
            <pc:docMk/>
            <pc:sldMk cId="478088458" sldId="274"/>
            <ac:spMk id="11" creationId="{0F01C4EB-348C-4721-A18A-D3AB21A00286}"/>
          </ac:spMkLst>
        </pc:spChg>
        <pc:spChg chg="add del mod">
          <ac:chgData name="Xuchu Zhu - A17582" userId="8417eed4-9b4a-4292-bb90-f1ed411356ac" providerId="ADAL" clId="{D3B65782-D5FD-4F14-B747-9D8771CB9EF7}" dt="2020-07-25T14:11:54.391" v="293" actId="478"/>
          <ac:spMkLst>
            <pc:docMk/>
            <pc:sldMk cId="478088458" sldId="274"/>
            <ac:spMk id="12" creationId="{1FF2FD32-6190-4F18-A04D-EC4184C7E705}"/>
          </ac:spMkLst>
        </pc:spChg>
        <pc:spChg chg="mod">
          <ac:chgData name="Xuchu Zhu - A17582" userId="8417eed4-9b4a-4292-bb90-f1ed411356ac" providerId="ADAL" clId="{D3B65782-D5FD-4F14-B747-9D8771CB9EF7}" dt="2020-07-25T14:10:07.763" v="260"/>
          <ac:spMkLst>
            <pc:docMk/>
            <pc:sldMk cId="478088458" sldId="274"/>
            <ac:spMk id="13" creationId="{00000000-0000-0000-0000-000000000000}"/>
          </ac:spMkLst>
        </pc:spChg>
        <pc:spChg chg="del">
          <ac:chgData name="Xuchu Zhu - A17582" userId="8417eed4-9b4a-4292-bb90-f1ed411356ac" providerId="ADAL" clId="{D3B65782-D5FD-4F14-B747-9D8771CB9EF7}" dt="2020-07-25T14:08:29.252" v="235" actId="478"/>
          <ac:spMkLst>
            <pc:docMk/>
            <pc:sldMk cId="478088458" sldId="274"/>
            <ac:spMk id="14" creationId="{00000000-0000-0000-0000-000000000000}"/>
          </ac:spMkLst>
        </pc:spChg>
        <pc:spChg chg="add del mod">
          <ac:chgData name="Xuchu Zhu - A17582" userId="8417eed4-9b4a-4292-bb90-f1ed411356ac" providerId="ADAL" clId="{D3B65782-D5FD-4F14-B747-9D8771CB9EF7}" dt="2020-07-25T14:11:55.854" v="294" actId="478"/>
          <ac:spMkLst>
            <pc:docMk/>
            <pc:sldMk cId="478088458" sldId="274"/>
            <ac:spMk id="15" creationId="{A4E5CC6B-53A0-4E78-B921-53846AA8F4FE}"/>
          </ac:spMkLst>
        </pc:spChg>
        <pc:spChg chg="add del mod">
          <ac:chgData name="Xuchu Zhu - A17582" userId="8417eed4-9b4a-4292-bb90-f1ed411356ac" providerId="ADAL" clId="{D3B65782-D5FD-4F14-B747-9D8771CB9EF7}" dt="2020-07-25T14:14:46.665" v="321" actId="478"/>
          <ac:spMkLst>
            <pc:docMk/>
            <pc:sldMk cId="478088458" sldId="274"/>
            <ac:spMk id="16" creationId="{47A856E8-90C1-42DF-8BFA-2DC984276501}"/>
          </ac:spMkLst>
        </pc:spChg>
        <pc:spChg chg="add del mod">
          <ac:chgData name="Xuchu Zhu - A17582" userId="8417eed4-9b4a-4292-bb90-f1ed411356ac" providerId="ADAL" clId="{D3B65782-D5FD-4F14-B747-9D8771CB9EF7}" dt="2020-07-25T14:12:07.395" v="297" actId="478"/>
          <ac:spMkLst>
            <pc:docMk/>
            <pc:sldMk cId="478088458" sldId="274"/>
            <ac:spMk id="17" creationId="{885A4EAC-3DBE-4C64-96FD-9383B79A016E}"/>
          </ac:spMkLst>
        </pc:spChg>
        <pc:spChg chg="add del mod">
          <ac:chgData name="Xuchu Zhu - A17582" userId="8417eed4-9b4a-4292-bb90-f1ed411356ac" providerId="ADAL" clId="{D3B65782-D5FD-4F14-B747-9D8771CB9EF7}" dt="2020-07-25T14:14:48.494" v="322" actId="478"/>
          <ac:spMkLst>
            <pc:docMk/>
            <pc:sldMk cId="478088458" sldId="274"/>
            <ac:spMk id="18" creationId="{B3979EDF-51CD-4FA0-8A1F-981AAFF63C70}"/>
          </ac:spMkLst>
        </pc:spChg>
        <pc:spChg chg="add mod">
          <ac:chgData name="Xuchu Zhu - A17582" userId="8417eed4-9b4a-4292-bb90-f1ed411356ac" providerId="ADAL" clId="{D3B65782-D5FD-4F14-B747-9D8771CB9EF7}" dt="2020-07-26T00:59:24.927" v="348" actId="1076"/>
          <ac:spMkLst>
            <pc:docMk/>
            <pc:sldMk cId="478088458" sldId="274"/>
            <ac:spMk id="19" creationId="{3A4629B8-D080-44E5-B6CC-FA25B802739F}"/>
          </ac:spMkLst>
        </pc:spChg>
        <pc:spChg chg="add mod">
          <ac:chgData name="Xuchu Zhu - A17582" userId="8417eed4-9b4a-4292-bb90-f1ed411356ac" providerId="ADAL" clId="{D3B65782-D5FD-4F14-B747-9D8771CB9EF7}" dt="2020-07-26T00:59:24.927" v="348" actId="1076"/>
          <ac:spMkLst>
            <pc:docMk/>
            <pc:sldMk cId="478088458" sldId="274"/>
            <ac:spMk id="20" creationId="{B9494695-2900-4188-B9CB-5BD5B8100F85}"/>
          </ac:spMkLst>
        </pc:spChg>
        <pc:spChg chg="add del mod">
          <ac:chgData name="Xuchu Zhu - A17582" userId="8417eed4-9b4a-4292-bb90-f1ed411356ac" providerId="ADAL" clId="{D3B65782-D5FD-4F14-B747-9D8771CB9EF7}" dt="2020-07-25T14:15:07.776" v="328" actId="478"/>
          <ac:spMkLst>
            <pc:docMk/>
            <pc:sldMk cId="478088458" sldId="274"/>
            <ac:spMk id="21" creationId="{CAEA8731-FE4A-47AD-9EAB-8D1E3AFD6343}"/>
          </ac:spMkLst>
        </pc:spChg>
        <pc:spChg chg="add del mod">
          <ac:chgData name="Xuchu Zhu - A17582" userId="8417eed4-9b4a-4292-bb90-f1ed411356ac" providerId="ADAL" clId="{D3B65782-D5FD-4F14-B747-9D8771CB9EF7}" dt="2020-07-25T14:15:06.439" v="327" actId="478"/>
          <ac:spMkLst>
            <pc:docMk/>
            <pc:sldMk cId="478088458" sldId="274"/>
            <ac:spMk id="23" creationId="{062F5049-A3B9-4A63-AA1D-BDB0165445A6}"/>
          </ac:spMkLst>
        </pc:spChg>
        <pc:spChg chg="add mod">
          <ac:chgData name="Xuchu Zhu - A17582" userId="8417eed4-9b4a-4292-bb90-f1ed411356ac" providerId="ADAL" clId="{D3B65782-D5FD-4F14-B747-9D8771CB9EF7}" dt="2020-07-26T00:59:24.927" v="348" actId="1076"/>
          <ac:spMkLst>
            <pc:docMk/>
            <pc:sldMk cId="478088458" sldId="274"/>
            <ac:spMk id="24" creationId="{77B8D6E6-0430-424E-B44E-13B3C2764151}"/>
          </ac:spMkLst>
        </pc:spChg>
        <pc:spChg chg="add mod">
          <ac:chgData name="Xuchu Zhu - A17582" userId="8417eed4-9b4a-4292-bb90-f1ed411356ac" providerId="ADAL" clId="{D3B65782-D5FD-4F14-B747-9D8771CB9EF7}" dt="2020-07-26T00:59:24.927" v="348" actId="1076"/>
          <ac:spMkLst>
            <pc:docMk/>
            <pc:sldMk cId="478088458" sldId="274"/>
            <ac:spMk id="25" creationId="{166F1933-81C0-4537-82F9-9FFCEB212400}"/>
          </ac:spMkLst>
        </pc:spChg>
        <pc:spChg chg="add mod">
          <ac:chgData name="Xuchu Zhu - A17582" userId="8417eed4-9b4a-4292-bb90-f1ed411356ac" providerId="ADAL" clId="{D3B65782-D5FD-4F14-B747-9D8771CB9EF7}" dt="2020-07-26T00:59:24.927" v="348" actId="1076"/>
          <ac:spMkLst>
            <pc:docMk/>
            <pc:sldMk cId="478088458" sldId="274"/>
            <ac:spMk id="26" creationId="{48265E04-1A0F-46F8-B26B-2D69DDC9E224}"/>
          </ac:spMkLst>
        </pc:spChg>
        <pc:spChg chg="add mod">
          <ac:chgData name="Xuchu Zhu - A17582" userId="8417eed4-9b4a-4292-bb90-f1ed411356ac" providerId="ADAL" clId="{D3B65782-D5FD-4F14-B747-9D8771CB9EF7}" dt="2020-07-26T00:59:24.927" v="348" actId="1076"/>
          <ac:spMkLst>
            <pc:docMk/>
            <pc:sldMk cId="478088458" sldId="274"/>
            <ac:spMk id="27" creationId="{742BA9F4-DA29-4DA1-A692-1F487E5D77DE}"/>
          </ac:spMkLst>
        </pc:spChg>
        <pc:cxnChg chg="add mod">
          <ac:chgData name="Xuchu Zhu - A17582" userId="8417eed4-9b4a-4292-bb90-f1ed411356ac" providerId="ADAL" clId="{D3B65782-D5FD-4F14-B747-9D8771CB9EF7}" dt="2020-07-26T00:59:24.927" v="348" actId="1076"/>
          <ac:cxnSpMkLst>
            <pc:docMk/>
            <pc:sldMk cId="478088458" sldId="274"/>
            <ac:cxnSpMk id="7" creationId="{4BB96CFA-FE0B-4948-9E60-98BB5E12DEE4}"/>
          </ac:cxnSpMkLst>
        </pc:cxnChg>
      </pc:sldChg>
      <pc:sldChg chg="modSp del">
        <pc:chgData name="Xuchu Zhu - A17582" userId="8417eed4-9b4a-4292-bb90-f1ed411356ac" providerId="ADAL" clId="{D3B65782-D5FD-4F14-B747-9D8771CB9EF7}" dt="2020-07-25T14:13:38.681" v="315" actId="47"/>
        <pc:sldMkLst>
          <pc:docMk/>
          <pc:sldMk cId="1578752368" sldId="275"/>
        </pc:sldMkLst>
        <pc:graphicFrameChg chg="mod">
          <ac:chgData name="Xuchu Zhu - A17582" userId="8417eed4-9b4a-4292-bb90-f1ed411356ac" providerId="ADAL" clId="{D3B65782-D5FD-4F14-B747-9D8771CB9EF7}" dt="2020-07-25T14:10:07.763" v="260"/>
          <ac:graphicFrameMkLst>
            <pc:docMk/>
            <pc:sldMk cId="1578752368" sldId="275"/>
            <ac:graphicFrameMk id="5" creationId="{00000000-0000-0000-0000-000000000000}"/>
          </ac:graphicFrameMkLst>
        </pc:graphicFrameChg>
      </pc:sldChg>
      <pc:sldChg chg="modSp del">
        <pc:chgData name="Xuchu Zhu - A17582" userId="8417eed4-9b4a-4292-bb90-f1ed411356ac" providerId="ADAL" clId="{D3B65782-D5FD-4F14-B747-9D8771CB9EF7}" dt="2020-07-25T14:13:38.681" v="315" actId="47"/>
        <pc:sldMkLst>
          <pc:docMk/>
          <pc:sldMk cId="3785620060" sldId="277"/>
        </pc:sldMkLst>
        <pc:graphicFrameChg chg="mod">
          <ac:chgData name="Xuchu Zhu - A17582" userId="8417eed4-9b4a-4292-bb90-f1ed411356ac" providerId="ADAL" clId="{D3B65782-D5FD-4F14-B747-9D8771CB9EF7}" dt="2020-07-25T14:10:07.763" v="260"/>
          <ac:graphicFrameMkLst>
            <pc:docMk/>
            <pc:sldMk cId="3785620060" sldId="277"/>
            <ac:graphicFrameMk id="5" creationId="{00000000-0000-0000-0000-000000000000}"/>
          </ac:graphicFrameMkLst>
        </pc:graphicFrameChg>
      </pc:sldChg>
      <pc:sldChg chg="modSp del">
        <pc:chgData name="Xuchu Zhu - A17582" userId="8417eed4-9b4a-4292-bb90-f1ed411356ac" providerId="ADAL" clId="{D3B65782-D5FD-4F14-B747-9D8771CB9EF7}" dt="2020-07-25T14:13:38.681" v="315" actId="47"/>
        <pc:sldMkLst>
          <pc:docMk/>
          <pc:sldMk cId="3258303806" sldId="278"/>
        </pc:sldMkLst>
        <pc:graphicFrameChg chg="mod">
          <ac:chgData name="Xuchu Zhu - A17582" userId="8417eed4-9b4a-4292-bb90-f1ed411356ac" providerId="ADAL" clId="{D3B65782-D5FD-4F14-B747-9D8771CB9EF7}" dt="2020-07-25T14:10:07.763" v="260"/>
          <ac:graphicFrameMkLst>
            <pc:docMk/>
            <pc:sldMk cId="3258303806" sldId="278"/>
            <ac:graphicFrameMk id="3" creationId="{00000000-0000-0000-0000-000000000000}"/>
          </ac:graphicFrameMkLst>
        </pc:graphicFrameChg>
      </pc:sldChg>
      <pc:sldChg chg="addSp delSp modSp add del mod modClrScheme chgLayout">
        <pc:chgData name="Xuchu Zhu - A17582" userId="8417eed4-9b4a-4292-bb90-f1ed411356ac" providerId="ADAL" clId="{D3B65782-D5FD-4F14-B747-9D8771CB9EF7}" dt="2020-07-26T01:15:38.807" v="372" actId="700"/>
        <pc:sldMkLst>
          <pc:docMk/>
          <pc:sldMk cId="1582420068" sldId="279"/>
        </pc:sldMkLst>
        <pc:spChg chg="mod ord">
          <ac:chgData name="Xuchu Zhu - A17582" userId="8417eed4-9b4a-4292-bb90-f1ed411356ac" providerId="ADAL" clId="{D3B65782-D5FD-4F14-B747-9D8771CB9EF7}" dt="2020-07-26T01:15:38.807" v="372" actId="700"/>
          <ac:spMkLst>
            <pc:docMk/>
            <pc:sldMk cId="1582420068" sldId="279"/>
            <ac:spMk id="2" creationId="{00000000-0000-0000-0000-000000000000}"/>
          </ac:spMkLst>
        </pc:spChg>
        <pc:spChg chg="add del mod ord">
          <ac:chgData name="Xuchu Zhu - A17582" userId="8417eed4-9b4a-4292-bb90-f1ed411356ac" providerId="ADAL" clId="{D3B65782-D5FD-4F14-B747-9D8771CB9EF7}" dt="2020-07-26T01:15:38.807" v="372" actId="700"/>
          <ac:spMkLst>
            <pc:docMk/>
            <pc:sldMk cId="1582420068" sldId="279"/>
            <ac:spMk id="3" creationId="{C8144D28-221C-467F-8B16-8E4E54975DCF}"/>
          </ac:spMkLst>
        </pc:spChg>
        <pc:spChg chg="mod">
          <ac:chgData name="Xuchu Zhu - A17582" userId="8417eed4-9b4a-4292-bb90-f1ed411356ac" providerId="ADAL" clId="{D3B65782-D5FD-4F14-B747-9D8771CB9EF7}" dt="2020-07-26T01:15:37.966" v="370" actId="1076"/>
          <ac:spMkLst>
            <pc:docMk/>
            <pc:sldMk cId="1582420068" sldId="279"/>
            <ac:spMk id="7" creationId="{00000000-0000-0000-0000-000000000000}"/>
          </ac:spMkLst>
        </pc:spChg>
        <pc:spChg chg="mod">
          <ac:chgData name="Xuchu Zhu - A17582" userId="8417eed4-9b4a-4292-bb90-f1ed411356ac" providerId="ADAL" clId="{D3B65782-D5FD-4F14-B747-9D8771CB9EF7}" dt="2020-07-26T01:15:37.601" v="369" actId="1076"/>
          <ac:spMkLst>
            <pc:docMk/>
            <pc:sldMk cId="1582420068" sldId="279"/>
            <ac:spMk id="8" creationId="{00000000-0000-0000-0000-000000000000}"/>
          </ac:spMkLst>
        </pc:spChg>
        <pc:spChg chg="mod">
          <ac:chgData name="Xuchu Zhu - A17582" userId="8417eed4-9b4a-4292-bb90-f1ed411356ac" providerId="ADAL" clId="{D3B65782-D5FD-4F14-B747-9D8771CB9EF7}" dt="2020-07-26T01:15:37.204" v="368" actId="1076"/>
          <ac:spMkLst>
            <pc:docMk/>
            <pc:sldMk cId="1582420068" sldId="279"/>
            <ac:spMk id="9" creationId="{00000000-0000-0000-0000-000000000000}"/>
          </ac:spMkLst>
        </pc:spChg>
      </pc:sldChg>
      <pc:sldChg chg="del">
        <pc:chgData name="Xuchu Zhu - A17582" userId="8417eed4-9b4a-4292-bb90-f1ed411356ac" providerId="ADAL" clId="{D3B65782-D5FD-4F14-B747-9D8771CB9EF7}" dt="2020-07-25T14:13:38.681" v="315" actId="47"/>
        <pc:sldMkLst>
          <pc:docMk/>
          <pc:sldMk cId="4018675115" sldId="280"/>
        </pc:sldMkLst>
      </pc:sldChg>
      <pc:sldMasterChg chg="modSp modSldLayout">
        <pc:chgData name="Xuchu Zhu - A17582" userId="8417eed4-9b4a-4292-bb90-f1ed411356ac" providerId="ADAL" clId="{D3B65782-D5FD-4F14-B747-9D8771CB9EF7}" dt="2020-07-25T14:10:07.763" v="260"/>
        <pc:sldMasterMkLst>
          <pc:docMk/>
          <pc:sldMasterMk cId="2563760958" sldId="2147483648"/>
        </pc:sldMasterMkLst>
        <pc:spChg chg="mod">
          <ac:chgData name="Xuchu Zhu - A17582" userId="8417eed4-9b4a-4292-bb90-f1ed411356ac" providerId="ADAL" clId="{D3B65782-D5FD-4F14-B747-9D8771CB9EF7}" dt="2020-07-25T14:10:07.763" v="260"/>
          <ac:spMkLst>
            <pc:docMk/>
            <pc:sldMasterMk cId="2563760958" sldId="2147483648"/>
            <ac:spMk id="2" creationId="{00000000-0000-0000-0000-000000000000}"/>
          </ac:spMkLst>
        </pc:spChg>
        <pc:spChg chg="mod">
          <ac:chgData name="Xuchu Zhu - A17582" userId="8417eed4-9b4a-4292-bb90-f1ed411356ac" providerId="ADAL" clId="{D3B65782-D5FD-4F14-B747-9D8771CB9EF7}" dt="2020-07-25T14:10:07.763" v="260"/>
          <ac:spMkLst>
            <pc:docMk/>
            <pc:sldMasterMk cId="2563760958" sldId="2147483648"/>
            <ac:spMk id="3" creationId="{00000000-0000-0000-0000-000000000000}"/>
          </ac:spMkLst>
        </pc:spChg>
        <pc:spChg chg="mod">
          <ac:chgData name="Xuchu Zhu - A17582" userId="8417eed4-9b4a-4292-bb90-f1ed411356ac" providerId="ADAL" clId="{D3B65782-D5FD-4F14-B747-9D8771CB9EF7}" dt="2020-07-25T14:10:07.763" v="260"/>
          <ac:spMkLst>
            <pc:docMk/>
            <pc:sldMasterMk cId="2563760958" sldId="2147483648"/>
            <ac:spMk id="4" creationId="{00000000-0000-0000-0000-000000000000}"/>
          </ac:spMkLst>
        </pc:spChg>
        <pc:spChg chg="mod">
          <ac:chgData name="Xuchu Zhu - A17582" userId="8417eed4-9b4a-4292-bb90-f1ed411356ac" providerId="ADAL" clId="{D3B65782-D5FD-4F14-B747-9D8771CB9EF7}" dt="2020-07-25T14:10:07.763" v="260"/>
          <ac:spMkLst>
            <pc:docMk/>
            <pc:sldMasterMk cId="2563760958" sldId="2147483648"/>
            <ac:spMk id="5" creationId="{00000000-0000-0000-0000-000000000000}"/>
          </ac:spMkLst>
        </pc:spChg>
        <pc:spChg chg="mod">
          <ac:chgData name="Xuchu Zhu - A17582" userId="8417eed4-9b4a-4292-bb90-f1ed411356ac" providerId="ADAL" clId="{D3B65782-D5FD-4F14-B747-9D8771CB9EF7}" dt="2020-07-25T14:10:07.763" v="260"/>
          <ac:spMkLst>
            <pc:docMk/>
            <pc:sldMasterMk cId="2563760958" sldId="2147483648"/>
            <ac:spMk id="6" creationId="{00000000-0000-0000-0000-000000000000}"/>
          </ac:spMkLst>
        </pc:spChg>
        <pc:spChg chg="mod">
          <ac:chgData name="Xuchu Zhu - A17582" userId="8417eed4-9b4a-4292-bb90-f1ed411356ac" providerId="ADAL" clId="{D3B65782-D5FD-4F14-B747-9D8771CB9EF7}" dt="2020-07-25T14:10:07.763" v="260"/>
          <ac:spMkLst>
            <pc:docMk/>
            <pc:sldMasterMk cId="2563760958" sldId="2147483648"/>
            <ac:spMk id="9" creationId="{00000000-0000-0000-0000-000000000000}"/>
          </ac:spMkLst>
        </pc:spChg>
        <pc:spChg chg="mod">
          <ac:chgData name="Xuchu Zhu - A17582" userId="8417eed4-9b4a-4292-bb90-f1ed411356ac" providerId="ADAL" clId="{D3B65782-D5FD-4F14-B747-9D8771CB9EF7}" dt="2020-07-25T14:10:07.763" v="260"/>
          <ac:spMkLst>
            <pc:docMk/>
            <pc:sldMasterMk cId="2563760958" sldId="2147483648"/>
            <ac:spMk id="10" creationId="{00000000-0000-0000-0000-000000000000}"/>
          </ac:spMkLst>
        </pc:spChg>
        <pc:spChg chg="mod">
          <ac:chgData name="Xuchu Zhu - A17582" userId="8417eed4-9b4a-4292-bb90-f1ed411356ac" providerId="ADAL" clId="{D3B65782-D5FD-4F14-B747-9D8771CB9EF7}" dt="2020-07-25T14:10:07.763" v="260"/>
          <ac:spMkLst>
            <pc:docMk/>
            <pc:sldMasterMk cId="2563760958" sldId="2147483648"/>
            <ac:spMk id="11" creationId="{00000000-0000-0000-0000-000000000000}"/>
          </ac:spMkLst>
        </pc:spChg>
        <pc:grpChg chg="mod">
          <ac:chgData name="Xuchu Zhu - A17582" userId="8417eed4-9b4a-4292-bb90-f1ed411356ac" providerId="ADAL" clId="{D3B65782-D5FD-4F14-B747-9D8771CB9EF7}" dt="2020-07-25T14:10:07.763" v="260"/>
          <ac:grpSpMkLst>
            <pc:docMk/>
            <pc:sldMasterMk cId="2563760958" sldId="2147483648"/>
            <ac:grpSpMk id="8" creationId="{00000000-0000-0000-0000-000000000000}"/>
          </ac:grpSpMkLst>
        </pc:grpChg>
        <pc:sldLayoutChg chg="modSp">
          <pc:chgData name="Xuchu Zhu - A17582" userId="8417eed4-9b4a-4292-bb90-f1ed411356ac" providerId="ADAL" clId="{D3B65782-D5FD-4F14-B747-9D8771CB9EF7}" dt="2020-07-25T14:10:07.763" v="260"/>
          <pc:sldLayoutMkLst>
            <pc:docMk/>
            <pc:sldMasterMk cId="2563760958" sldId="2147483648"/>
            <pc:sldLayoutMk cId="3382882087" sldId="2147483649"/>
          </pc:sldLayoutMkLst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3382882087" sldId="2147483649"/>
              <ac:spMk id="2" creationId="{00000000-0000-0000-0000-000000000000}"/>
            </ac:spMkLst>
          </pc:spChg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3382882087" sldId="2147483649"/>
              <ac:spMk id="3" creationId="{00000000-0000-0000-0000-000000000000}"/>
            </ac:spMkLst>
          </pc:spChg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3382882087" sldId="2147483649"/>
              <ac:spMk id="7" creationId="{00000000-0000-0000-0000-000000000000}"/>
            </ac:spMkLst>
          </pc:spChg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3382882087" sldId="2147483649"/>
              <ac:spMk id="10" creationId="{00000000-0000-0000-0000-000000000000}"/>
            </ac:spMkLst>
          </pc:spChg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3382882087" sldId="2147483649"/>
              <ac:spMk id="11" creationId="{00000000-0000-0000-0000-000000000000}"/>
            </ac:spMkLst>
          </pc:spChg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3382882087" sldId="2147483649"/>
              <ac:spMk id="12" creationId="{00000000-0000-0000-0000-000000000000}"/>
            </ac:spMkLst>
          </pc:spChg>
          <pc:picChg chg="mod">
            <ac:chgData name="Xuchu Zhu - A17582" userId="8417eed4-9b4a-4292-bb90-f1ed411356ac" providerId="ADAL" clId="{D3B65782-D5FD-4F14-B747-9D8771CB9EF7}" dt="2020-07-25T14:10:07.763" v="260"/>
            <ac:picMkLst>
              <pc:docMk/>
              <pc:sldMasterMk cId="2563760958" sldId="2147483648"/>
              <pc:sldLayoutMk cId="3382882087" sldId="2147483649"/>
              <ac:picMk id="4" creationId="{00000000-0000-0000-0000-000000000000}"/>
            </ac:picMkLst>
          </pc:picChg>
        </pc:sldLayoutChg>
        <pc:sldLayoutChg chg="modSp">
          <pc:chgData name="Xuchu Zhu - A17582" userId="8417eed4-9b4a-4292-bb90-f1ed411356ac" providerId="ADAL" clId="{D3B65782-D5FD-4F14-B747-9D8771CB9EF7}" dt="2020-07-25T14:10:07.763" v="260"/>
          <pc:sldLayoutMkLst>
            <pc:docMk/>
            <pc:sldMasterMk cId="2563760958" sldId="2147483648"/>
            <pc:sldLayoutMk cId="2715843784" sldId="2147483651"/>
          </pc:sldLayoutMkLst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2715843784" sldId="2147483651"/>
              <ac:spMk id="2" creationId="{00000000-0000-0000-0000-000000000000}"/>
            </ac:spMkLst>
          </pc:spChg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2715843784" sldId="2147483651"/>
              <ac:spMk id="3" creationId="{00000000-0000-0000-0000-000000000000}"/>
            </ac:spMkLst>
          </pc:spChg>
        </pc:sldLayoutChg>
        <pc:sldLayoutChg chg="modSp">
          <pc:chgData name="Xuchu Zhu - A17582" userId="8417eed4-9b4a-4292-bb90-f1ed411356ac" providerId="ADAL" clId="{D3B65782-D5FD-4F14-B747-9D8771CB9EF7}" dt="2020-07-25T14:10:07.763" v="260"/>
          <pc:sldLayoutMkLst>
            <pc:docMk/>
            <pc:sldMasterMk cId="2563760958" sldId="2147483648"/>
            <pc:sldLayoutMk cId="4057080828" sldId="2147483653"/>
          </pc:sldLayoutMkLst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4057080828" sldId="2147483653"/>
              <ac:spMk id="3" creationId="{00000000-0000-0000-0000-000000000000}"/>
            </ac:spMkLst>
          </pc:spChg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4057080828" sldId="2147483653"/>
              <ac:spMk id="4" creationId="{00000000-0000-0000-0000-000000000000}"/>
            </ac:spMkLst>
          </pc:spChg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4057080828" sldId="2147483653"/>
              <ac:spMk id="5" creationId="{00000000-0000-0000-0000-000000000000}"/>
            </ac:spMkLst>
          </pc:spChg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4057080828" sldId="2147483653"/>
              <ac:spMk id="6" creationId="{00000000-0000-0000-0000-000000000000}"/>
            </ac:spMkLst>
          </pc:spChg>
        </pc:sldLayoutChg>
        <pc:sldLayoutChg chg="modSp">
          <pc:chgData name="Xuchu Zhu - A17582" userId="8417eed4-9b4a-4292-bb90-f1ed411356ac" providerId="ADAL" clId="{D3B65782-D5FD-4F14-B747-9D8771CB9EF7}" dt="2020-07-25T14:10:07.763" v="260"/>
          <pc:sldLayoutMkLst>
            <pc:docMk/>
            <pc:sldMasterMk cId="2563760958" sldId="2147483648"/>
            <pc:sldLayoutMk cId="1435946658" sldId="2147483656"/>
          </pc:sldLayoutMkLst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1435946658" sldId="2147483656"/>
              <ac:spMk id="2" creationId="{00000000-0000-0000-0000-000000000000}"/>
            </ac:spMkLst>
          </pc:spChg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1435946658" sldId="2147483656"/>
              <ac:spMk id="3" creationId="{00000000-0000-0000-0000-000000000000}"/>
            </ac:spMkLst>
          </pc:spChg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1435946658" sldId="2147483656"/>
              <ac:spMk id="4" creationId="{00000000-0000-0000-0000-000000000000}"/>
            </ac:spMkLst>
          </pc:spChg>
        </pc:sldLayoutChg>
        <pc:sldLayoutChg chg="modSp">
          <pc:chgData name="Xuchu Zhu - A17582" userId="8417eed4-9b4a-4292-bb90-f1ed411356ac" providerId="ADAL" clId="{D3B65782-D5FD-4F14-B747-9D8771CB9EF7}" dt="2020-07-25T14:10:07.763" v="260"/>
          <pc:sldLayoutMkLst>
            <pc:docMk/>
            <pc:sldMasterMk cId="2563760958" sldId="2147483648"/>
            <pc:sldLayoutMk cId="3338572201" sldId="2147483658"/>
          </pc:sldLayoutMkLst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3338572201" sldId="2147483658"/>
              <ac:spMk id="3" creationId="{00000000-0000-0000-0000-000000000000}"/>
            </ac:spMkLst>
          </pc:spChg>
        </pc:sldLayoutChg>
        <pc:sldLayoutChg chg="modSp">
          <pc:chgData name="Xuchu Zhu - A17582" userId="8417eed4-9b4a-4292-bb90-f1ed411356ac" providerId="ADAL" clId="{D3B65782-D5FD-4F14-B747-9D8771CB9EF7}" dt="2020-07-25T14:10:07.763" v="260"/>
          <pc:sldLayoutMkLst>
            <pc:docMk/>
            <pc:sldMasterMk cId="2563760958" sldId="2147483648"/>
            <pc:sldLayoutMk cId="2751558224" sldId="2147483659"/>
          </pc:sldLayoutMkLst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2751558224" sldId="2147483659"/>
              <ac:spMk id="2" creationId="{00000000-0000-0000-0000-000000000000}"/>
            </ac:spMkLst>
          </pc:spChg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2751558224" sldId="2147483659"/>
              <ac:spMk id="3" creationId="{00000000-0000-0000-0000-000000000000}"/>
            </ac:spMkLst>
          </pc:spChg>
        </pc:sldLayoutChg>
        <pc:sldLayoutChg chg="modSp">
          <pc:chgData name="Xuchu Zhu - A17582" userId="8417eed4-9b4a-4292-bb90-f1ed411356ac" providerId="ADAL" clId="{D3B65782-D5FD-4F14-B747-9D8771CB9EF7}" dt="2020-07-25T14:10:07.763" v="260"/>
          <pc:sldLayoutMkLst>
            <pc:docMk/>
            <pc:sldMasterMk cId="2563760958" sldId="2147483648"/>
            <pc:sldLayoutMk cId="3546942176" sldId="2147483662"/>
          </pc:sldLayoutMkLst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3546942176" sldId="2147483662"/>
              <ac:spMk id="3" creationId="{00000000-0000-0000-0000-000000000000}"/>
            </ac:spMkLst>
          </pc:spChg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3546942176" sldId="2147483662"/>
              <ac:spMk id="4" creationId="{00000000-0000-0000-0000-000000000000}"/>
            </ac:spMkLst>
          </pc:spChg>
        </pc:sldLayoutChg>
        <pc:sldLayoutChg chg="modSp">
          <pc:chgData name="Xuchu Zhu - A17582" userId="8417eed4-9b4a-4292-bb90-f1ed411356ac" providerId="ADAL" clId="{D3B65782-D5FD-4F14-B747-9D8771CB9EF7}" dt="2020-07-25T14:10:07.763" v="260"/>
          <pc:sldLayoutMkLst>
            <pc:docMk/>
            <pc:sldMasterMk cId="2563760958" sldId="2147483648"/>
            <pc:sldLayoutMk cId="2063030521" sldId="2147483663"/>
          </pc:sldLayoutMkLst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2063030521" sldId="2147483663"/>
              <ac:spMk id="2" creationId="{00000000-0000-0000-0000-000000000000}"/>
            </ac:spMkLst>
          </pc:spChg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2063030521" sldId="2147483663"/>
              <ac:spMk id="3" creationId="{00000000-0000-0000-0000-000000000000}"/>
            </ac:spMkLst>
          </pc:spChg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2063030521" sldId="2147483663"/>
              <ac:spMk id="4" creationId="{00000000-0000-0000-0000-000000000000}"/>
            </ac:spMkLst>
          </pc:spChg>
        </pc:sldLayoutChg>
      </pc:sldMasterChg>
    </pc:docChg>
  </pc:docChgLst>
  <pc:docChgLst>
    <pc:chgData name="Xuchu Zhu - A17582" userId="8417eed4-9b4a-4292-bb90-f1ed411356ac" providerId="ADAL" clId="{8F508F40-36DD-4602-AFA6-359E1126C5BF}"/>
    <pc:docChg chg="undo custSel modSld">
      <pc:chgData name="Xuchu Zhu - A17582" userId="8417eed4-9b4a-4292-bb90-f1ed411356ac" providerId="ADAL" clId="{8F508F40-36DD-4602-AFA6-359E1126C5BF}" dt="2020-07-27T08:09:51.106" v="284" actId="207"/>
      <pc:docMkLst>
        <pc:docMk/>
      </pc:docMkLst>
      <pc:sldChg chg="modSp mod">
        <pc:chgData name="Xuchu Zhu - A17582" userId="8417eed4-9b4a-4292-bb90-f1ed411356ac" providerId="ADAL" clId="{8F508F40-36DD-4602-AFA6-359E1126C5BF}" dt="2020-07-27T08:04:42.786" v="23"/>
        <pc:sldMkLst>
          <pc:docMk/>
          <pc:sldMk cId="547177192" sldId="267"/>
        </pc:sldMkLst>
        <pc:spChg chg="mod">
          <ac:chgData name="Xuchu Zhu - A17582" userId="8417eed4-9b4a-4292-bb90-f1ed411356ac" providerId="ADAL" clId="{8F508F40-36DD-4602-AFA6-359E1126C5BF}" dt="2020-07-27T08:04:38.488" v="18"/>
          <ac:spMkLst>
            <pc:docMk/>
            <pc:sldMk cId="547177192" sldId="267"/>
            <ac:spMk id="2" creationId="{00000000-0000-0000-0000-000000000000}"/>
          </ac:spMkLst>
        </pc:spChg>
        <pc:spChg chg="mod">
          <ac:chgData name="Xuchu Zhu - A17582" userId="8417eed4-9b4a-4292-bb90-f1ed411356ac" providerId="ADAL" clId="{8F508F40-36DD-4602-AFA6-359E1126C5BF}" dt="2020-07-27T08:04:42.786" v="23"/>
          <ac:spMkLst>
            <pc:docMk/>
            <pc:sldMk cId="547177192" sldId="267"/>
            <ac:spMk id="4" creationId="{00000000-0000-0000-0000-000000000000}"/>
          </ac:spMkLst>
        </pc:spChg>
      </pc:sldChg>
      <pc:sldChg chg="addSp delSp modSp mod">
        <pc:chgData name="Xuchu Zhu - A17582" userId="8417eed4-9b4a-4292-bb90-f1ed411356ac" providerId="ADAL" clId="{8F508F40-36DD-4602-AFA6-359E1126C5BF}" dt="2020-07-27T08:09:51.106" v="284" actId="207"/>
        <pc:sldMkLst>
          <pc:docMk/>
          <pc:sldMk cId="478088458" sldId="274"/>
        </pc:sldMkLst>
        <pc:spChg chg="add mod">
          <ac:chgData name="Xuchu Zhu - A17582" userId="8417eed4-9b4a-4292-bb90-f1ed411356ac" providerId="ADAL" clId="{8F508F40-36DD-4602-AFA6-359E1126C5BF}" dt="2020-07-27T08:07:58.809" v="235" actId="692"/>
          <ac:spMkLst>
            <pc:docMk/>
            <pc:sldMk cId="478088458" sldId="274"/>
            <ac:spMk id="2" creationId="{2FB47E44-A19A-46A8-812A-0FD5A6646FE6}"/>
          </ac:spMkLst>
        </pc:spChg>
        <pc:spChg chg="add mod">
          <ac:chgData name="Xuchu Zhu - A17582" userId="8417eed4-9b4a-4292-bb90-f1ed411356ac" providerId="ADAL" clId="{8F508F40-36DD-4602-AFA6-359E1126C5BF}" dt="2020-07-27T08:08:03.391" v="236" actId="1076"/>
          <ac:spMkLst>
            <pc:docMk/>
            <pc:sldMk cId="478088458" sldId="274"/>
            <ac:spMk id="3" creationId="{2ECBCD82-1286-48E0-8A22-908B0935702B}"/>
          </ac:spMkLst>
        </pc:spChg>
        <pc:spChg chg="del">
          <ac:chgData name="Xuchu Zhu - A17582" userId="8417eed4-9b4a-4292-bb90-f1ed411356ac" providerId="ADAL" clId="{8F508F40-36DD-4602-AFA6-359E1126C5BF}" dt="2020-07-27T08:07:14.554" v="218" actId="478"/>
          <ac:spMkLst>
            <pc:docMk/>
            <pc:sldMk cId="478088458" sldId="274"/>
            <ac:spMk id="4" creationId="{78A9646C-4808-42E4-B679-141B99327C08}"/>
          </ac:spMkLst>
        </pc:spChg>
        <pc:spChg chg="del">
          <ac:chgData name="Xuchu Zhu - A17582" userId="8417eed4-9b4a-4292-bb90-f1ed411356ac" providerId="ADAL" clId="{8F508F40-36DD-4602-AFA6-359E1126C5BF}" dt="2020-07-27T08:07:14.554" v="218" actId="478"/>
          <ac:spMkLst>
            <pc:docMk/>
            <pc:sldMk cId="478088458" sldId="274"/>
            <ac:spMk id="5" creationId="{2FF4A098-0B50-4D40-B32B-E8858104815E}"/>
          </ac:spMkLst>
        </pc:spChg>
        <pc:spChg chg="add mod">
          <ac:chgData name="Xuchu Zhu - A17582" userId="8417eed4-9b4a-4292-bb90-f1ed411356ac" providerId="ADAL" clId="{8F508F40-36DD-4602-AFA6-359E1126C5BF}" dt="2020-07-27T08:08:45.270" v="250" actId="14100"/>
          <ac:spMkLst>
            <pc:docMk/>
            <pc:sldMk cId="478088458" sldId="274"/>
            <ac:spMk id="6" creationId="{5A7CD6BF-3293-4FAE-B97A-C03C785389E7}"/>
          </ac:spMkLst>
        </pc:spChg>
        <pc:spChg chg="del">
          <ac:chgData name="Xuchu Zhu - A17582" userId="8417eed4-9b4a-4292-bb90-f1ed411356ac" providerId="ADAL" clId="{8F508F40-36DD-4602-AFA6-359E1126C5BF}" dt="2020-07-27T08:07:14.554" v="218" actId="478"/>
          <ac:spMkLst>
            <pc:docMk/>
            <pc:sldMk cId="478088458" sldId="274"/>
            <ac:spMk id="8" creationId="{FE90D1DE-D955-4DB8-8C60-A02B61AC3A1C}"/>
          </ac:spMkLst>
        </pc:spChg>
        <pc:spChg chg="add mod">
          <ac:chgData name="Xuchu Zhu - A17582" userId="8417eed4-9b4a-4292-bb90-f1ed411356ac" providerId="ADAL" clId="{8F508F40-36DD-4602-AFA6-359E1126C5BF}" dt="2020-07-27T08:09:51.106" v="284" actId="207"/>
          <ac:spMkLst>
            <pc:docMk/>
            <pc:sldMk cId="478088458" sldId="274"/>
            <ac:spMk id="9" creationId="{2BD22C51-503C-435D-9CBE-9D2073C18FC9}"/>
          </ac:spMkLst>
        </pc:spChg>
        <pc:spChg chg="del">
          <ac:chgData name="Xuchu Zhu - A17582" userId="8417eed4-9b4a-4292-bb90-f1ed411356ac" providerId="ADAL" clId="{8F508F40-36DD-4602-AFA6-359E1126C5BF}" dt="2020-07-27T08:07:14.554" v="218" actId="478"/>
          <ac:spMkLst>
            <pc:docMk/>
            <pc:sldMk cId="478088458" sldId="274"/>
            <ac:spMk id="11" creationId="{0F01C4EB-348C-4721-A18A-D3AB21A00286}"/>
          </ac:spMkLst>
        </pc:spChg>
        <pc:spChg chg="mod">
          <ac:chgData name="Xuchu Zhu - A17582" userId="8417eed4-9b4a-4292-bb90-f1ed411356ac" providerId="ADAL" clId="{8F508F40-36DD-4602-AFA6-359E1126C5BF}" dt="2020-07-27T08:05:54.822" v="217" actId="1076"/>
          <ac:spMkLst>
            <pc:docMk/>
            <pc:sldMk cId="478088458" sldId="274"/>
            <ac:spMk id="13" creationId="{00000000-0000-0000-0000-000000000000}"/>
          </ac:spMkLst>
        </pc:spChg>
        <pc:spChg chg="add mod">
          <ac:chgData name="Xuchu Zhu - A17582" userId="8417eed4-9b4a-4292-bb90-f1ed411356ac" providerId="ADAL" clId="{8F508F40-36DD-4602-AFA6-359E1126C5BF}" dt="2020-07-27T08:09:16.942" v="258" actId="14100"/>
          <ac:spMkLst>
            <pc:docMk/>
            <pc:sldMk cId="478088458" sldId="274"/>
            <ac:spMk id="17" creationId="{E20EA97A-17EC-4DC1-B030-5E82E4BE8744}"/>
          </ac:spMkLst>
        </pc:spChg>
        <pc:spChg chg="del">
          <ac:chgData name="Xuchu Zhu - A17582" userId="8417eed4-9b4a-4292-bb90-f1ed411356ac" providerId="ADAL" clId="{8F508F40-36DD-4602-AFA6-359E1126C5BF}" dt="2020-07-27T08:07:14.554" v="218" actId="478"/>
          <ac:spMkLst>
            <pc:docMk/>
            <pc:sldMk cId="478088458" sldId="274"/>
            <ac:spMk id="19" creationId="{3A4629B8-D080-44E5-B6CC-FA25B802739F}"/>
          </ac:spMkLst>
        </pc:spChg>
        <pc:spChg chg="del">
          <ac:chgData name="Xuchu Zhu - A17582" userId="8417eed4-9b4a-4292-bb90-f1ed411356ac" providerId="ADAL" clId="{8F508F40-36DD-4602-AFA6-359E1126C5BF}" dt="2020-07-27T08:07:14.554" v="218" actId="478"/>
          <ac:spMkLst>
            <pc:docMk/>
            <pc:sldMk cId="478088458" sldId="274"/>
            <ac:spMk id="20" creationId="{B9494695-2900-4188-B9CB-5BD5B8100F85}"/>
          </ac:spMkLst>
        </pc:spChg>
        <pc:spChg chg="add mod">
          <ac:chgData name="Xuchu Zhu - A17582" userId="8417eed4-9b4a-4292-bb90-f1ed411356ac" providerId="ADAL" clId="{8F508F40-36DD-4602-AFA6-359E1126C5BF}" dt="2020-07-27T08:09:43.811" v="283"/>
          <ac:spMkLst>
            <pc:docMk/>
            <pc:sldMk cId="478088458" sldId="274"/>
            <ac:spMk id="21" creationId="{45F0B4EB-69E0-4C5A-9BEC-A21AA7666973}"/>
          </ac:spMkLst>
        </pc:spChg>
        <pc:spChg chg="del">
          <ac:chgData name="Xuchu Zhu - A17582" userId="8417eed4-9b4a-4292-bb90-f1ed411356ac" providerId="ADAL" clId="{8F508F40-36DD-4602-AFA6-359E1126C5BF}" dt="2020-07-27T08:07:14.554" v="218" actId="478"/>
          <ac:spMkLst>
            <pc:docMk/>
            <pc:sldMk cId="478088458" sldId="274"/>
            <ac:spMk id="24" creationId="{77B8D6E6-0430-424E-B44E-13B3C2764151}"/>
          </ac:spMkLst>
        </pc:spChg>
        <pc:spChg chg="del">
          <ac:chgData name="Xuchu Zhu - A17582" userId="8417eed4-9b4a-4292-bb90-f1ed411356ac" providerId="ADAL" clId="{8F508F40-36DD-4602-AFA6-359E1126C5BF}" dt="2020-07-27T08:07:14.554" v="218" actId="478"/>
          <ac:spMkLst>
            <pc:docMk/>
            <pc:sldMk cId="478088458" sldId="274"/>
            <ac:spMk id="25" creationId="{166F1933-81C0-4537-82F9-9FFCEB212400}"/>
          </ac:spMkLst>
        </pc:spChg>
        <pc:spChg chg="del">
          <ac:chgData name="Xuchu Zhu - A17582" userId="8417eed4-9b4a-4292-bb90-f1ed411356ac" providerId="ADAL" clId="{8F508F40-36DD-4602-AFA6-359E1126C5BF}" dt="2020-07-27T08:07:14.554" v="218" actId="478"/>
          <ac:spMkLst>
            <pc:docMk/>
            <pc:sldMk cId="478088458" sldId="274"/>
            <ac:spMk id="26" creationId="{48265E04-1A0F-46F8-B26B-2D69DDC9E224}"/>
          </ac:spMkLst>
        </pc:spChg>
        <pc:spChg chg="del">
          <ac:chgData name="Xuchu Zhu - A17582" userId="8417eed4-9b4a-4292-bb90-f1ed411356ac" providerId="ADAL" clId="{8F508F40-36DD-4602-AFA6-359E1126C5BF}" dt="2020-07-27T08:07:14.554" v="218" actId="478"/>
          <ac:spMkLst>
            <pc:docMk/>
            <pc:sldMk cId="478088458" sldId="274"/>
            <ac:spMk id="27" creationId="{742BA9F4-DA29-4DA1-A692-1F487E5D77DE}"/>
          </ac:spMkLst>
        </pc:spChg>
        <pc:cxnChg chg="del">
          <ac:chgData name="Xuchu Zhu - A17582" userId="8417eed4-9b4a-4292-bb90-f1ed411356ac" providerId="ADAL" clId="{8F508F40-36DD-4602-AFA6-359E1126C5BF}" dt="2020-07-27T08:07:14.554" v="218" actId="478"/>
          <ac:cxnSpMkLst>
            <pc:docMk/>
            <pc:sldMk cId="478088458" sldId="274"/>
            <ac:cxnSpMk id="7" creationId="{4BB96CFA-FE0B-4948-9E60-98BB5E12DEE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7/27/2020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7/27/2020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ja-JP" smtClean="0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918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9141714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4"/>
            <a:ext cx="9151416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361" y="3937324"/>
            <a:ext cx="72009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500"/>
            </a:lvl1pPr>
          </a:lstStyle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0361" y="5641975"/>
            <a:ext cx="72009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100" cap="none" baseline="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9178" y="2969834"/>
            <a:ext cx="9127430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11" name="Freeform 10"/>
          <p:cNvSpPr/>
          <p:nvPr/>
        </p:nvSpPr>
        <p:spPr>
          <a:xfrm rot="21388434">
            <a:off x="22254" y="2764071"/>
            <a:ext cx="9154392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12" name="Freeform 11"/>
          <p:cNvSpPr/>
          <p:nvPr/>
        </p:nvSpPr>
        <p:spPr>
          <a:xfrm rot="21388434">
            <a:off x="-3439" y="3108508"/>
            <a:ext cx="9161365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361" y="1828801"/>
            <a:ext cx="7200899" cy="3962400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4638"/>
            <a:ext cx="1971675" cy="5897562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4638"/>
            <a:ext cx="5800725" cy="5897562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60" y="1928556"/>
            <a:ext cx="72009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50" b="0"/>
            </a:lvl1pPr>
          </a:lstStyle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360" y="4267203"/>
            <a:ext cx="72009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100" cap="none" baseline="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0361" y="1828800"/>
            <a:ext cx="3486149" cy="3962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075" y="1828800"/>
            <a:ext cx="3486150" cy="3962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7/27/2020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360" y="1777042"/>
            <a:ext cx="3483864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0360" y="2781300"/>
            <a:ext cx="3483864" cy="3048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577340">
              <a:defRPr sz="1200"/>
            </a:lvl6pPr>
            <a:lvl7pPr marL="1577340">
              <a:defRPr sz="1200"/>
            </a:lvl7pPr>
            <a:lvl8pPr marL="1577340">
              <a:defRPr sz="1200"/>
            </a:lvl8pPr>
            <a:lvl9pPr marL="1577340"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7397" y="1777042"/>
            <a:ext cx="3483864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7397" y="2781300"/>
            <a:ext cx="3483864" cy="3048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577340">
              <a:defRPr sz="1200"/>
            </a:lvl6pPr>
            <a:lvl7pPr marL="1577340">
              <a:defRPr sz="1200"/>
            </a:lvl7pPr>
            <a:lvl8pPr marL="1577340">
              <a:defRPr sz="1200"/>
            </a:lvl8pPr>
            <a:lvl9pPr marL="1577340"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7/27/2020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7/27/2020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7/27/2020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1" y="533403"/>
            <a:ext cx="3429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000" b="0"/>
            </a:lvl1pPr>
          </a:lstStyle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910" y="533401"/>
            <a:ext cx="4457702" cy="5257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010" y="3429003"/>
            <a:ext cx="3429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350"/>
              </a:spcBef>
              <a:buNone/>
              <a:defRPr sz="15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6788" y="533403"/>
            <a:ext cx="3429894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" y="3"/>
            <a:ext cx="4914989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ja-JP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6788" y="3429004"/>
            <a:ext cx="3429893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5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7/27/2020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3439" y="5374942"/>
            <a:ext cx="9180085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350"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350"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35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0360" y="304800"/>
            <a:ext cx="72009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361" y="1828801"/>
            <a:ext cx="7200899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4365" y="6400800"/>
            <a:ext cx="446612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133" y="6400800"/>
            <a:ext cx="116149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63732" y="6400800"/>
            <a:ext cx="8001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1" sz="3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80000"/>
        <a:buFont typeface="Arial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71450" algn="l" defTabSz="685800" rtl="0" eaLnBrk="1" latinLnBrk="0" hangingPunct="1">
        <a:lnSpc>
          <a:spcPct val="90000"/>
        </a:lnSpc>
        <a:spcBef>
          <a:spcPts val="450"/>
        </a:spcBef>
        <a:buSzPct val="8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indent="-171450" algn="l" defTabSz="685800" rtl="0" eaLnBrk="1" latinLnBrk="0" hangingPunct="1">
        <a:lnSpc>
          <a:spcPct val="90000"/>
        </a:lnSpc>
        <a:spcBef>
          <a:spcPts val="450"/>
        </a:spcBef>
        <a:buSzPct val="80000"/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71450" algn="l" defTabSz="685800" rtl="0" eaLnBrk="1" latinLnBrk="0" hangingPunct="1">
        <a:lnSpc>
          <a:spcPct val="90000"/>
        </a:lnSpc>
        <a:spcBef>
          <a:spcPts val="450"/>
        </a:spcBef>
        <a:buSzPct val="80000"/>
        <a:buFont typeface="Arial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77340" indent="-171450" algn="l" defTabSz="685800" rtl="0" eaLnBrk="1" latinLnBrk="0" hangingPunct="1">
        <a:lnSpc>
          <a:spcPct val="90000"/>
        </a:lnSpc>
        <a:spcBef>
          <a:spcPts val="450"/>
        </a:spcBef>
        <a:buSzPct val="80000"/>
        <a:buFont typeface="Arial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920240" indent="-171450" algn="l" defTabSz="685800" rtl="0" eaLnBrk="1" latinLnBrk="0" hangingPunct="1">
        <a:lnSpc>
          <a:spcPct val="90000"/>
        </a:lnSpc>
        <a:spcBef>
          <a:spcPts val="450"/>
        </a:spcBef>
        <a:buSzPct val="80000"/>
        <a:buFont typeface="Arial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indent="-171450" algn="l" defTabSz="685800" rtl="0" eaLnBrk="1" latinLnBrk="0" hangingPunct="1">
        <a:lnSpc>
          <a:spcPct val="90000"/>
        </a:lnSpc>
        <a:spcBef>
          <a:spcPts val="450"/>
        </a:spcBef>
        <a:buSzPct val="80000"/>
        <a:buFont typeface="Arial" pitchFamily="34" charset="0"/>
        <a:buChar char="•"/>
        <a:defRPr kumimoji="1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06040" indent="-171450" algn="l" defTabSz="685800" rtl="0" eaLnBrk="1" latinLnBrk="0" hangingPunct="1">
        <a:lnSpc>
          <a:spcPct val="90000"/>
        </a:lnSpc>
        <a:spcBef>
          <a:spcPts val="450"/>
        </a:spcBef>
        <a:buSzPct val="80000"/>
        <a:buFont typeface="Arial" pitchFamily="34" charset="0"/>
        <a:buChar char="•"/>
        <a:defRPr kumimoji="1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48940" indent="-171450" algn="l" defTabSz="685800" rtl="0" eaLnBrk="1" latinLnBrk="0" hangingPunct="1">
        <a:lnSpc>
          <a:spcPct val="90000"/>
        </a:lnSpc>
        <a:spcBef>
          <a:spcPts val="450"/>
        </a:spcBef>
        <a:buSzPct val="80000"/>
        <a:buFont typeface="Arial" pitchFamily="34" charset="0"/>
        <a:buChar char="•"/>
        <a:defRPr kumimoji="1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口述题</a:t>
            </a:r>
            <a:r>
              <a:rPr lang="en-US" altLang="zh-CN" dirty="0"/>
              <a:t>—</a:t>
            </a:r>
            <a:r>
              <a:rPr lang="zh-CN" altLang="en-US" dirty="0"/>
              <a:t>巧算周长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夏希 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27</a:t>
            </a:r>
            <a:r>
              <a:rPr lang="zh-CN" altLang="en-US" dirty="0"/>
              <a:t>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6963" y="462681"/>
            <a:ext cx="8870073" cy="52897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例题</a:t>
            </a:r>
            <a:r>
              <a:rPr lang="en-US" altLang="zh-CN" dirty="0"/>
              <a:t>2 </a:t>
            </a:r>
            <a:r>
              <a:rPr lang="zh-CN" altLang="en-US" dirty="0"/>
              <a:t>如图，阴影部分是一个正方形，图中最大的长方形周长是</a:t>
            </a:r>
            <a:r>
              <a:rPr lang="en-US" altLang="zh-CN" dirty="0"/>
              <a:t>___</a:t>
            </a:r>
            <a:r>
              <a:rPr lang="zh-CN" altLang="en-US" dirty="0"/>
              <a:t>分米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B47E44-A19A-46A8-812A-0FD5A6646FE6}"/>
              </a:ext>
            </a:extLst>
          </p:cNvPr>
          <p:cNvSpPr/>
          <p:nvPr/>
        </p:nvSpPr>
        <p:spPr>
          <a:xfrm>
            <a:off x="609600" y="1564106"/>
            <a:ext cx="4154905" cy="1692442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CBCD82-1286-48E0-8A22-908B0935702B}"/>
              </a:ext>
            </a:extLst>
          </p:cNvPr>
          <p:cNvSpPr/>
          <p:nvPr/>
        </p:nvSpPr>
        <p:spPr>
          <a:xfrm>
            <a:off x="1403684" y="1564106"/>
            <a:ext cx="1828800" cy="169244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A7CD6BF-3293-4FAE-B97A-C03C785389E7}"/>
              </a:ext>
            </a:extLst>
          </p:cNvPr>
          <p:cNvSpPr/>
          <p:nvPr/>
        </p:nvSpPr>
        <p:spPr>
          <a:xfrm rot="5400000">
            <a:off x="1830802" y="126332"/>
            <a:ext cx="180475" cy="2622885"/>
          </a:xfrm>
          <a:prstGeom prst="lef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20EA97A-17EC-4DC1-B030-5E82E4BE8744}"/>
              </a:ext>
            </a:extLst>
          </p:cNvPr>
          <p:cNvSpPr/>
          <p:nvPr/>
        </p:nvSpPr>
        <p:spPr>
          <a:xfrm rot="16200000">
            <a:off x="2997872" y="1662363"/>
            <a:ext cx="172452" cy="3360821"/>
          </a:xfrm>
          <a:prstGeom prst="leftBrace">
            <a:avLst>
              <a:gd name="adj1" fmla="val 8333"/>
              <a:gd name="adj2" fmla="val 48568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22C51-503C-435D-9CBE-9D2073C18FC9}"/>
              </a:ext>
            </a:extLst>
          </p:cNvPr>
          <p:cNvSpPr txBox="1"/>
          <p:nvPr/>
        </p:nvSpPr>
        <p:spPr>
          <a:xfrm>
            <a:off x="1871929" y="897824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tx2"/>
                </a:solidFill>
              </a:rPr>
              <a:t>15</a:t>
            </a:r>
            <a:r>
              <a:rPr kumimoji="1" lang="zh-CN" altLang="en-US" sz="2800" dirty="0">
                <a:solidFill>
                  <a:schemeClr val="tx2"/>
                </a:solidFill>
              </a:rPr>
              <a:t>分米</a:t>
            </a:r>
            <a:endParaRPr kumimoji="1" lang="ja-JP" altLang="en-US" sz="2800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F0B4EB-69E0-4C5A-9BEC-A21AA7666973}"/>
              </a:ext>
            </a:extLst>
          </p:cNvPr>
          <p:cNvSpPr txBox="1"/>
          <p:nvPr/>
        </p:nvSpPr>
        <p:spPr>
          <a:xfrm>
            <a:off x="3084098" y="3352399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tx2"/>
                </a:solidFill>
              </a:rPr>
              <a:t>18</a:t>
            </a:r>
            <a:r>
              <a:rPr kumimoji="1" lang="zh-CN" altLang="en-US" sz="2800" dirty="0">
                <a:solidFill>
                  <a:schemeClr val="tx2"/>
                </a:solidFill>
              </a:rPr>
              <a:t>分米</a:t>
            </a:r>
            <a:endParaRPr kumimoji="1" lang="ja-JP" alt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55842" y="1401781"/>
            <a:ext cx="7200900" cy="723686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/>
          <a:lstStyle/>
          <a:p>
            <a:pPr algn="ctr"/>
            <a:r>
              <a:rPr lang="en-US" altLang="ja-JP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Merci!</a:t>
            </a:r>
            <a:endParaRPr lang="ja-JP" altLang="en-US" dirty="0">
              <a:latin typeface="MingLiU_HKSCS-ExtB" panose="02020500000000000000" pitchFamily="18" charset="-120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955842" y="2349571"/>
            <a:ext cx="7200900" cy="7236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68580" tIns="34290" rIns="68580" bIns="34290" rtlCol="0" anchor="b">
            <a:norm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itchFamily="34" charset="0"/>
              <a:buNone/>
              <a:defRPr kumimoji="1" sz="5400" b="0" kern="12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algn="ctr"/>
            <a:r>
              <a:rPr lang="en-US" altLang="ja-JP" sz="4050" dirty="0">
                <a:solidFill>
                  <a:schemeClr val="bg1"/>
                </a:solidFill>
                <a:latin typeface="Bahnschrift" panose="020B0502040204020203" pitchFamily="34" charset="0"/>
              </a:rPr>
              <a:t>Thank you!</a:t>
            </a:r>
            <a:endParaRPr lang="ja-JP" altLang="en-US" sz="405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955842" y="3272319"/>
            <a:ext cx="7200900" cy="7236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68580" tIns="34290" rIns="68580" bIns="34290" rtlCol="0" anchor="b">
            <a:norm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itchFamily="34" charset="0"/>
              <a:buNone/>
              <a:defRPr kumimoji="1" sz="5400" b="0" kern="12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algn="ctr"/>
            <a:r>
              <a:rPr lang="zh-CN" altLang="en-US" sz="4050" dirty="0">
                <a:solidFill>
                  <a:schemeClr val="bg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谢谢！</a:t>
            </a:r>
            <a:endParaRPr lang="ja-JP" altLang="en-US" sz="4050" dirty="0">
              <a:solidFill>
                <a:schemeClr val="bg1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955842" y="4195067"/>
            <a:ext cx="7200900" cy="7236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68580" tIns="34290" rIns="68580" bIns="34290" rtlCol="0" anchor="b">
            <a:norm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itchFamily="34" charset="0"/>
              <a:buNone/>
              <a:defRPr kumimoji="1" sz="5400" b="0" kern="12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algn="ctr"/>
            <a:r>
              <a:rPr lang="ja-JP" altLang="en-US" sz="4050" dirty="0">
                <a:solidFill>
                  <a:schemeClr val="bg1"/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ありがとうございました！</a:t>
            </a:r>
          </a:p>
        </p:txBody>
      </p:sp>
    </p:spTree>
    <p:extLst>
      <p:ext uri="{BB962C8B-B14F-4D97-AF65-F5344CB8AC3E}">
        <p14:creationId xmlns:p14="http://schemas.microsoft.com/office/powerpoint/2010/main" val="158242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66473D07581A4CAE3B7EA2175D488C" ma:contentTypeVersion="13" ma:contentTypeDescription="Create a new document." ma:contentTypeScope="" ma:versionID="47bfcd6c2a0628ca1f83d3f91954bd06">
  <xsd:schema xmlns:xsd="http://www.w3.org/2001/XMLSchema" xmlns:xs="http://www.w3.org/2001/XMLSchema" xmlns:p="http://schemas.microsoft.com/office/2006/metadata/properties" xmlns:ns3="1cf05a11-c09d-471f-9f03-c24d9de4c58d" xmlns:ns4="ffbf63e8-f8b5-41a5-8aed-5fb1fa7ac8dc" targetNamespace="http://schemas.microsoft.com/office/2006/metadata/properties" ma:root="true" ma:fieldsID="3a0305ad6cb1de06841ff34f896e7a08" ns3:_="" ns4:_="">
    <xsd:import namespace="1cf05a11-c09d-471f-9f03-c24d9de4c58d"/>
    <xsd:import namespace="ffbf63e8-f8b5-41a5-8aed-5fb1fa7ac8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f05a11-c09d-471f-9f03-c24d9de4c5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bf63e8-f8b5-41a5-8aed-5fb1fa7ac8d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4A10C9-FAD6-438E-9330-7ADD518085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f05a11-c09d-471f-9f03-c24d9de4c58d"/>
    <ds:schemaRef ds:uri="ffbf63e8-f8b5-41a5-8aed-5fb1fa7ac8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E209BA-86E4-4A4A-8718-29A73A725C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013218-7F99-4F6B-A05D-84541E2CD627}">
  <ds:schemaRefs>
    <ds:schemaRef ds:uri="http://purl.org/dc/dcmitype/"/>
    <ds:schemaRef ds:uri="1cf05a11-c09d-471f-9f03-c24d9de4c58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ffbf63e8-f8b5-41a5-8aed-5fb1fa7ac8dc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37</TotalTime>
  <Words>41</Words>
  <Application>Microsoft Office PowerPoint</Application>
  <PresentationFormat>On-screen Show (4:3)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HG行書体</vt:lpstr>
      <vt:lpstr>MingLiU_HKSCS-ExtB</vt:lpstr>
      <vt:lpstr>NSimSun</vt:lpstr>
      <vt:lpstr>Arial</vt:lpstr>
      <vt:lpstr>Bahnschrift</vt:lpstr>
      <vt:lpstr>Corbel</vt:lpstr>
      <vt:lpstr>Seashells 16x9</vt:lpstr>
      <vt:lpstr>口述题—巧算周长</vt:lpstr>
      <vt:lpstr>例题2 如图，阴影部分是一个正方形，图中最大的长方形周长是___分米</vt:lpstr>
      <vt:lpstr>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Xuchu Zhu - A17582</dc:creator>
  <cp:lastModifiedBy>Xuchu Zhu - A17582</cp:lastModifiedBy>
  <cp:revision>1</cp:revision>
  <dcterms:created xsi:type="dcterms:W3CDTF">2020-07-25T14:06:02Z</dcterms:created>
  <dcterms:modified xsi:type="dcterms:W3CDTF">2020-07-27T08:10:10Z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0x0101003366473D07581A4CAE3B7EA2175D488C</vt:lpwstr>
  </property>
</Properties>
</file>