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7" r:id="rId5"/>
    <p:sldId id="274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65782-D5FD-4F14-B747-9D8771CB9EF7}" v="84" dt="2020-07-26T01:14:42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706" autoAdjust="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chu Zhu - A17582" userId="8417eed4-9b4a-4292-bb90-f1ed411356ac" providerId="ADAL" clId="{D3B65782-D5FD-4F14-B747-9D8771CB9EF7}"/>
    <pc:docChg chg="undo custSel addSld delSld modSld modMainMaster modNotesMaster">
      <pc:chgData name="Xuchu Zhu - A17582" userId="8417eed4-9b4a-4292-bb90-f1ed411356ac" providerId="ADAL" clId="{D3B65782-D5FD-4F14-B747-9D8771CB9EF7}" dt="2020-07-26T01:15:38.807" v="372" actId="700"/>
      <pc:docMkLst>
        <pc:docMk/>
      </pc:docMkLst>
      <pc:sldChg chg="modSp mod">
        <pc:chgData name="Xuchu Zhu - A17582" userId="8417eed4-9b4a-4292-bb90-f1ed411356ac" providerId="ADAL" clId="{D3B65782-D5FD-4F14-B747-9D8771CB9EF7}" dt="2020-07-25T14:07:17.763" v="109"/>
        <pc:sldMkLst>
          <pc:docMk/>
          <pc:sldMk cId="547177192" sldId="267"/>
        </pc:sldMkLst>
        <pc:spChg chg="mod">
          <ac:chgData name="Xuchu Zhu - A17582" userId="8417eed4-9b4a-4292-bb90-f1ed411356ac" providerId="ADAL" clId="{D3B65782-D5FD-4F14-B747-9D8771CB9EF7}" dt="2020-07-25T14:07:01.845" v="54" actId="5793"/>
          <ac:spMkLst>
            <pc:docMk/>
            <pc:sldMk cId="547177192" sldId="267"/>
            <ac:spMk id="2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07:17.763" v="109"/>
          <ac:spMkLst>
            <pc:docMk/>
            <pc:sldMk cId="547177192" sldId="267"/>
            <ac:spMk id="4" creationId="{00000000-0000-0000-0000-000000000000}"/>
          </ac:spMkLst>
        </pc:spChg>
      </pc:sldChg>
      <pc:sldChg chg="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4159524753" sldId="269"/>
        </pc:sldMkLst>
      </pc:sldChg>
      <pc:sldChg chg="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3190833829" sldId="271"/>
        </pc:sldMkLst>
      </pc:sldChg>
      <pc:sldChg chg="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1457677788" sldId="272"/>
        </pc:sldMkLst>
      </pc:sldChg>
      <pc:sldChg chg="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2916220446" sldId="273"/>
        </pc:sldMkLst>
      </pc:sldChg>
      <pc:sldChg chg="addSp delSp modSp mod">
        <pc:chgData name="Xuchu Zhu - A17582" userId="8417eed4-9b4a-4292-bb90-f1ed411356ac" providerId="ADAL" clId="{D3B65782-D5FD-4F14-B747-9D8771CB9EF7}" dt="2020-07-26T00:59:31.156" v="349" actId="1076"/>
        <pc:sldMkLst>
          <pc:docMk/>
          <pc:sldMk cId="478088458" sldId="274"/>
        </pc:sldMkLst>
        <pc:spChg chg="add del mod">
          <ac:chgData name="Xuchu Zhu - A17582" userId="8417eed4-9b4a-4292-bb90-f1ed411356ac" providerId="ADAL" clId="{D3B65782-D5FD-4F14-B747-9D8771CB9EF7}" dt="2020-07-25T14:08:30.483" v="236" actId="478"/>
          <ac:spMkLst>
            <pc:docMk/>
            <pc:sldMk cId="478088458" sldId="274"/>
            <ac:spMk id="3" creationId="{C9ACEE52-6277-4E8E-A08B-4DA1F82F1D58}"/>
          </ac:spMkLst>
        </pc:spChg>
        <pc:spChg chg="add mod">
          <ac:chgData name="Xuchu Zhu - A17582" userId="8417eed4-9b4a-4292-bb90-f1ed411356ac" providerId="ADAL" clId="{D3B65782-D5FD-4F14-B747-9D8771CB9EF7}" dt="2020-07-26T00:59:31.156" v="349" actId="1076"/>
          <ac:spMkLst>
            <pc:docMk/>
            <pc:sldMk cId="478088458" sldId="274"/>
            <ac:spMk id="4" creationId="{78A9646C-4808-42E4-B679-141B99327C08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5" creationId="{2FF4A098-0B50-4D40-B32B-E8858104815E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8" creationId="{FE90D1DE-D955-4DB8-8C60-A02B61AC3A1C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11" creationId="{0F01C4EB-348C-4721-A18A-D3AB21A00286}"/>
          </ac:spMkLst>
        </pc:spChg>
        <pc:spChg chg="add del mod">
          <ac:chgData name="Xuchu Zhu - A17582" userId="8417eed4-9b4a-4292-bb90-f1ed411356ac" providerId="ADAL" clId="{D3B65782-D5FD-4F14-B747-9D8771CB9EF7}" dt="2020-07-25T14:11:54.391" v="293" actId="478"/>
          <ac:spMkLst>
            <pc:docMk/>
            <pc:sldMk cId="478088458" sldId="274"/>
            <ac:spMk id="12" creationId="{1FF2FD32-6190-4F18-A04D-EC4184C7E705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k cId="478088458" sldId="274"/>
            <ac:spMk id="13" creationId="{00000000-0000-0000-0000-000000000000}"/>
          </ac:spMkLst>
        </pc:spChg>
        <pc:spChg chg="del">
          <ac:chgData name="Xuchu Zhu - A17582" userId="8417eed4-9b4a-4292-bb90-f1ed411356ac" providerId="ADAL" clId="{D3B65782-D5FD-4F14-B747-9D8771CB9EF7}" dt="2020-07-25T14:08:29.252" v="235" actId="478"/>
          <ac:spMkLst>
            <pc:docMk/>
            <pc:sldMk cId="478088458" sldId="274"/>
            <ac:spMk id="14" creationId="{00000000-0000-0000-0000-000000000000}"/>
          </ac:spMkLst>
        </pc:spChg>
        <pc:spChg chg="add del mod">
          <ac:chgData name="Xuchu Zhu - A17582" userId="8417eed4-9b4a-4292-bb90-f1ed411356ac" providerId="ADAL" clId="{D3B65782-D5FD-4F14-B747-9D8771CB9EF7}" dt="2020-07-25T14:11:55.854" v="294" actId="478"/>
          <ac:spMkLst>
            <pc:docMk/>
            <pc:sldMk cId="478088458" sldId="274"/>
            <ac:spMk id="15" creationId="{A4E5CC6B-53A0-4E78-B921-53846AA8F4FE}"/>
          </ac:spMkLst>
        </pc:spChg>
        <pc:spChg chg="add del mod">
          <ac:chgData name="Xuchu Zhu - A17582" userId="8417eed4-9b4a-4292-bb90-f1ed411356ac" providerId="ADAL" clId="{D3B65782-D5FD-4F14-B747-9D8771CB9EF7}" dt="2020-07-25T14:14:46.665" v="321" actId="478"/>
          <ac:spMkLst>
            <pc:docMk/>
            <pc:sldMk cId="478088458" sldId="274"/>
            <ac:spMk id="16" creationId="{47A856E8-90C1-42DF-8BFA-2DC984276501}"/>
          </ac:spMkLst>
        </pc:spChg>
        <pc:spChg chg="add del mod">
          <ac:chgData name="Xuchu Zhu - A17582" userId="8417eed4-9b4a-4292-bb90-f1ed411356ac" providerId="ADAL" clId="{D3B65782-D5FD-4F14-B747-9D8771CB9EF7}" dt="2020-07-25T14:12:07.395" v="297" actId="478"/>
          <ac:spMkLst>
            <pc:docMk/>
            <pc:sldMk cId="478088458" sldId="274"/>
            <ac:spMk id="17" creationId="{885A4EAC-3DBE-4C64-96FD-9383B79A016E}"/>
          </ac:spMkLst>
        </pc:spChg>
        <pc:spChg chg="add del mod">
          <ac:chgData name="Xuchu Zhu - A17582" userId="8417eed4-9b4a-4292-bb90-f1ed411356ac" providerId="ADAL" clId="{D3B65782-D5FD-4F14-B747-9D8771CB9EF7}" dt="2020-07-25T14:14:48.494" v="322" actId="478"/>
          <ac:spMkLst>
            <pc:docMk/>
            <pc:sldMk cId="478088458" sldId="274"/>
            <ac:spMk id="18" creationId="{B3979EDF-51CD-4FA0-8A1F-981AAFF63C70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19" creationId="{3A4629B8-D080-44E5-B6CC-FA25B802739F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20" creationId="{B9494695-2900-4188-B9CB-5BD5B8100F85}"/>
          </ac:spMkLst>
        </pc:spChg>
        <pc:spChg chg="add del mod">
          <ac:chgData name="Xuchu Zhu - A17582" userId="8417eed4-9b4a-4292-bb90-f1ed411356ac" providerId="ADAL" clId="{D3B65782-D5FD-4F14-B747-9D8771CB9EF7}" dt="2020-07-25T14:15:07.776" v="328" actId="478"/>
          <ac:spMkLst>
            <pc:docMk/>
            <pc:sldMk cId="478088458" sldId="274"/>
            <ac:spMk id="21" creationId="{CAEA8731-FE4A-47AD-9EAB-8D1E3AFD6343}"/>
          </ac:spMkLst>
        </pc:spChg>
        <pc:spChg chg="add del mod">
          <ac:chgData name="Xuchu Zhu - A17582" userId="8417eed4-9b4a-4292-bb90-f1ed411356ac" providerId="ADAL" clId="{D3B65782-D5FD-4F14-B747-9D8771CB9EF7}" dt="2020-07-25T14:15:06.439" v="327" actId="478"/>
          <ac:spMkLst>
            <pc:docMk/>
            <pc:sldMk cId="478088458" sldId="274"/>
            <ac:spMk id="23" creationId="{062F5049-A3B9-4A63-AA1D-BDB0165445A6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24" creationId="{77B8D6E6-0430-424E-B44E-13B3C2764151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25" creationId="{166F1933-81C0-4537-82F9-9FFCEB212400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26" creationId="{48265E04-1A0F-46F8-B26B-2D69DDC9E224}"/>
          </ac:spMkLst>
        </pc:spChg>
        <pc:spChg chg="add mod">
          <ac:chgData name="Xuchu Zhu - A17582" userId="8417eed4-9b4a-4292-bb90-f1ed411356ac" providerId="ADAL" clId="{D3B65782-D5FD-4F14-B747-9D8771CB9EF7}" dt="2020-07-26T00:59:24.927" v="348" actId="1076"/>
          <ac:spMkLst>
            <pc:docMk/>
            <pc:sldMk cId="478088458" sldId="274"/>
            <ac:spMk id="27" creationId="{742BA9F4-DA29-4DA1-A692-1F487E5D77DE}"/>
          </ac:spMkLst>
        </pc:spChg>
        <pc:cxnChg chg="add mod">
          <ac:chgData name="Xuchu Zhu - A17582" userId="8417eed4-9b4a-4292-bb90-f1ed411356ac" providerId="ADAL" clId="{D3B65782-D5FD-4F14-B747-9D8771CB9EF7}" dt="2020-07-26T00:59:24.927" v="348" actId="1076"/>
          <ac:cxnSpMkLst>
            <pc:docMk/>
            <pc:sldMk cId="478088458" sldId="274"/>
            <ac:cxnSpMk id="7" creationId="{4BB96CFA-FE0B-4948-9E60-98BB5E12DEE4}"/>
          </ac:cxnSpMkLst>
        </pc:cxnChg>
      </pc:sldChg>
      <pc:sldChg chg="modSp 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1578752368" sldId="275"/>
        </pc:sldMkLst>
        <pc:graphicFrameChg chg="mod">
          <ac:chgData name="Xuchu Zhu - A17582" userId="8417eed4-9b4a-4292-bb90-f1ed411356ac" providerId="ADAL" clId="{D3B65782-D5FD-4F14-B747-9D8771CB9EF7}" dt="2020-07-25T14:10:07.763" v="260"/>
          <ac:graphicFrameMkLst>
            <pc:docMk/>
            <pc:sldMk cId="1578752368" sldId="275"/>
            <ac:graphicFrameMk id="5" creationId="{00000000-0000-0000-0000-000000000000}"/>
          </ac:graphicFrameMkLst>
        </pc:graphicFrameChg>
      </pc:sldChg>
      <pc:sldChg chg="modSp 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3785620060" sldId="277"/>
        </pc:sldMkLst>
        <pc:graphicFrameChg chg="mod">
          <ac:chgData name="Xuchu Zhu - A17582" userId="8417eed4-9b4a-4292-bb90-f1ed411356ac" providerId="ADAL" clId="{D3B65782-D5FD-4F14-B747-9D8771CB9EF7}" dt="2020-07-25T14:10:07.763" v="260"/>
          <ac:graphicFrameMkLst>
            <pc:docMk/>
            <pc:sldMk cId="3785620060" sldId="277"/>
            <ac:graphicFrameMk id="5" creationId="{00000000-0000-0000-0000-000000000000}"/>
          </ac:graphicFrameMkLst>
        </pc:graphicFrameChg>
      </pc:sldChg>
      <pc:sldChg chg="modSp 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3258303806" sldId="278"/>
        </pc:sldMkLst>
        <pc:graphicFrameChg chg="mod">
          <ac:chgData name="Xuchu Zhu - A17582" userId="8417eed4-9b4a-4292-bb90-f1ed411356ac" providerId="ADAL" clId="{D3B65782-D5FD-4F14-B747-9D8771CB9EF7}" dt="2020-07-25T14:10:07.763" v="260"/>
          <ac:graphicFrameMkLst>
            <pc:docMk/>
            <pc:sldMk cId="3258303806" sldId="278"/>
            <ac:graphicFrameMk id="3" creationId="{00000000-0000-0000-0000-000000000000}"/>
          </ac:graphicFrameMkLst>
        </pc:graphicFrameChg>
      </pc:sldChg>
      <pc:sldChg chg="addSp delSp modSp add del mod modClrScheme chgLayout">
        <pc:chgData name="Xuchu Zhu - A17582" userId="8417eed4-9b4a-4292-bb90-f1ed411356ac" providerId="ADAL" clId="{D3B65782-D5FD-4F14-B747-9D8771CB9EF7}" dt="2020-07-26T01:15:38.807" v="372" actId="700"/>
        <pc:sldMkLst>
          <pc:docMk/>
          <pc:sldMk cId="1582420068" sldId="279"/>
        </pc:sldMkLst>
        <pc:spChg chg="mod ord">
          <ac:chgData name="Xuchu Zhu - A17582" userId="8417eed4-9b4a-4292-bb90-f1ed411356ac" providerId="ADAL" clId="{D3B65782-D5FD-4F14-B747-9D8771CB9EF7}" dt="2020-07-26T01:15:38.807" v="372" actId="700"/>
          <ac:spMkLst>
            <pc:docMk/>
            <pc:sldMk cId="1582420068" sldId="279"/>
            <ac:spMk id="2" creationId="{00000000-0000-0000-0000-000000000000}"/>
          </ac:spMkLst>
        </pc:spChg>
        <pc:spChg chg="add del mod ord">
          <ac:chgData name="Xuchu Zhu - A17582" userId="8417eed4-9b4a-4292-bb90-f1ed411356ac" providerId="ADAL" clId="{D3B65782-D5FD-4F14-B747-9D8771CB9EF7}" dt="2020-07-26T01:15:38.807" v="372" actId="700"/>
          <ac:spMkLst>
            <pc:docMk/>
            <pc:sldMk cId="1582420068" sldId="279"/>
            <ac:spMk id="3" creationId="{C8144D28-221C-467F-8B16-8E4E54975DCF}"/>
          </ac:spMkLst>
        </pc:spChg>
        <pc:spChg chg="mod">
          <ac:chgData name="Xuchu Zhu - A17582" userId="8417eed4-9b4a-4292-bb90-f1ed411356ac" providerId="ADAL" clId="{D3B65782-D5FD-4F14-B747-9D8771CB9EF7}" dt="2020-07-26T01:15:37.966" v="370" actId="1076"/>
          <ac:spMkLst>
            <pc:docMk/>
            <pc:sldMk cId="1582420068" sldId="279"/>
            <ac:spMk id="7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6T01:15:37.601" v="369" actId="1076"/>
          <ac:spMkLst>
            <pc:docMk/>
            <pc:sldMk cId="1582420068" sldId="279"/>
            <ac:spMk id="8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6T01:15:37.204" v="368" actId="1076"/>
          <ac:spMkLst>
            <pc:docMk/>
            <pc:sldMk cId="1582420068" sldId="279"/>
            <ac:spMk id="9" creationId="{00000000-0000-0000-0000-000000000000}"/>
          </ac:spMkLst>
        </pc:spChg>
      </pc:sldChg>
      <pc:sldChg chg="del">
        <pc:chgData name="Xuchu Zhu - A17582" userId="8417eed4-9b4a-4292-bb90-f1ed411356ac" providerId="ADAL" clId="{D3B65782-D5FD-4F14-B747-9D8771CB9EF7}" dt="2020-07-25T14:13:38.681" v="315" actId="47"/>
        <pc:sldMkLst>
          <pc:docMk/>
          <pc:sldMk cId="4018675115" sldId="280"/>
        </pc:sldMkLst>
      </pc:sldChg>
      <pc:sldMasterChg chg="modSp modSldLayout">
        <pc:chgData name="Xuchu Zhu - A17582" userId="8417eed4-9b4a-4292-bb90-f1ed411356ac" providerId="ADAL" clId="{D3B65782-D5FD-4F14-B747-9D8771CB9EF7}" dt="2020-07-25T14:10:07.763" v="260"/>
        <pc:sldMasterMkLst>
          <pc:docMk/>
          <pc:sldMasterMk cId="2563760958" sldId="2147483648"/>
        </pc:sldMasterMkLst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2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3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4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5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6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9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10" creationId="{00000000-0000-0000-0000-000000000000}"/>
          </ac:spMkLst>
        </pc:spChg>
        <pc:spChg chg="mod">
          <ac:chgData name="Xuchu Zhu - A17582" userId="8417eed4-9b4a-4292-bb90-f1ed411356ac" providerId="ADAL" clId="{D3B65782-D5FD-4F14-B747-9D8771CB9EF7}" dt="2020-07-25T14:10:07.763" v="260"/>
          <ac:spMkLst>
            <pc:docMk/>
            <pc:sldMasterMk cId="2563760958" sldId="2147483648"/>
            <ac:spMk id="11" creationId="{00000000-0000-0000-0000-000000000000}"/>
          </ac:spMkLst>
        </pc:spChg>
        <pc:grpChg chg="mod">
          <ac:chgData name="Xuchu Zhu - A17582" userId="8417eed4-9b4a-4292-bb90-f1ed411356ac" providerId="ADAL" clId="{D3B65782-D5FD-4F14-B747-9D8771CB9EF7}" dt="2020-07-25T14:10:07.763" v="260"/>
          <ac:grpSpMkLst>
            <pc:docMk/>
            <pc:sldMasterMk cId="2563760958" sldId="2147483648"/>
            <ac:grpSpMk id="8" creationId="{00000000-0000-0000-0000-000000000000}"/>
          </ac:grpSpMkLst>
        </pc:grp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3382882087" sldId="2147483649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82882087" sldId="2147483649"/>
              <ac:spMk id="2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82882087" sldId="2147483649"/>
              <ac:spMk id="3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82882087" sldId="2147483649"/>
              <ac:spMk id="7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82882087" sldId="2147483649"/>
              <ac:spMk id="10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82882087" sldId="2147483649"/>
              <ac:spMk id="11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82882087" sldId="2147483649"/>
              <ac:spMk id="12" creationId="{00000000-0000-0000-0000-000000000000}"/>
            </ac:spMkLst>
          </pc:spChg>
          <pc:picChg chg="mod">
            <ac:chgData name="Xuchu Zhu - A17582" userId="8417eed4-9b4a-4292-bb90-f1ed411356ac" providerId="ADAL" clId="{D3B65782-D5FD-4F14-B747-9D8771CB9EF7}" dt="2020-07-25T14:10:07.763" v="260"/>
            <ac:picMkLst>
              <pc:docMk/>
              <pc:sldMasterMk cId="2563760958" sldId="2147483648"/>
              <pc:sldLayoutMk cId="3382882087" sldId="2147483649"/>
              <ac:picMk id="4" creationId="{00000000-0000-0000-0000-000000000000}"/>
            </ac:picMkLst>
          </pc:pic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2715843784" sldId="2147483651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715843784" sldId="2147483651"/>
              <ac:spMk id="2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715843784" sldId="2147483651"/>
              <ac:spMk id="3" creationId="{00000000-0000-0000-0000-000000000000}"/>
            </ac:spMkLst>
          </pc:sp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4057080828" sldId="2147483653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4057080828" sldId="2147483653"/>
              <ac:spMk id="3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4057080828" sldId="2147483653"/>
              <ac:spMk id="4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4057080828" sldId="2147483653"/>
              <ac:spMk id="5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4057080828" sldId="2147483653"/>
              <ac:spMk id="6" creationId="{00000000-0000-0000-0000-000000000000}"/>
            </ac:spMkLst>
          </pc:sp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1435946658" sldId="2147483656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1435946658" sldId="2147483656"/>
              <ac:spMk id="2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1435946658" sldId="2147483656"/>
              <ac:spMk id="3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1435946658" sldId="2147483656"/>
              <ac:spMk id="4" creationId="{00000000-0000-0000-0000-000000000000}"/>
            </ac:spMkLst>
          </pc:sp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3338572201" sldId="2147483658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338572201" sldId="2147483658"/>
              <ac:spMk id="3" creationId="{00000000-0000-0000-0000-000000000000}"/>
            </ac:spMkLst>
          </pc:sp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2751558224" sldId="2147483659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751558224" sldId="2147483659"/>
              <ac:spMk id="2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751558224" sldId="2147483659"/>
              <ac:spMk id="3" creationId="{00000000-0000-0000-0000-000000000000}"/>
            </ac:spMkLst>
          </pc:sp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3546942176" sldId="2147483662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546942176" sldId="2147483662"/>
              <ac:spMk id="3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3546942176" sldId="2147483662"/>
              <ac:spMk id="4" creationId="{00000000-0000-0000-0000-000000000000}"/>
            </ac:spMkLst>
          </pc:spChg>
        </pc:sldLayoutChg>
        <pc:sldLayoutChg chg="modSp">
          <pc:chgData name="Xuchu Zhu - A17582" userId="8417eed4-9b4a-4292-bb90-f1ed411356ac" providerId="ADAL" clId="{D3B65782-D5FD-4F14-B747-9D8771CB9EF7}" dt="2020-07-25T14:10:07.763" v="260"/>
          <pc:sldLayoutMkLst>
            <pc:docMk/>
            <pc:sldMasterMk cId="2563760958" sldId="2147483648"/>
            <pc:sldLayoutMk cId="2063030521" sldId="2147483663"/>
          </pc:sldLayoutMkLst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063030521" sldId="2147483663"/>
              <ac:spMk id="2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063030521" sldId="2147483663"/>
              <ac:spMk id="3" creationId="{00000000-0000-0000-0000-000000000000}"/>
            </ac:spMkLst>
          </pc:spChg>
          <pc:spChg chg="mod">
            <ac:chgData name="Xuchu Zhu - A17582" userId="8417eed4-9b4a-4292-bb90-f1ed411356ac" providerId="ADAL" clId="{D3B65782-D5FD-4F14-B747-9D8771CB9EF7}" dt="2020-07-25T14:10:07.763" v="260"/>
            <ac:spMkLst>
              <pc:docMk/>
              <pc:sldMasterMk cId="2563760958" sldId="2147483648"/>
              <pc:sldLayoutMk cId="2063030521" sldId="2147483663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7/26/2020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918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9141714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4"/>
            <a:ext cx="9151416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61" y="3937324"/>
            <a:ext cx="72009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500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0361" y="5641975"/>
            <a:ext cx="72009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0" cap="none" baseline="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9178" y="2969834"/>
            <a:ext cx="9127430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11" name="Freeform 10"/>
          <p:cNvSpPr/>
          <p:nvPr/>
        </p:nvSpPr>
        <p:spPr>
          <a:xfrm rot="21388434">
            <a:off x="22254" y="2764071"/>
            <a:ext cx="9154392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12" name="Freeform 11"/>
          <p:cNvSpPr/>
          <p:nvPr/>
        </p:nvSpPr>
        <p:spPr>
          <a:xfrm rot="21388434">
            <a:off x="-3439" y="3108508"/>
            <a:ext cx="9161365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361" y="1828801"/>
            <a:ext cx="7200899" cy="39624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4638"/>
            <a:ext cx="5800725" cy="5897562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60" y="1928556"/>
            <a:ext cx="72009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 b="0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360" y="4267203"/>
            <a:ext cx="72009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00" cap="none" baseline="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0361" y="1828800"/>
            <a:ext cx="3486149" cy="3962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075" y="1828800"/>
            <a:ext cx="3486150" cy="3962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7/26/2020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360" y="1777042"/>
            <a:ext cx="3483864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360" y="2781300"/>
            <a:ext cx="3483864" cy="3048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577340">
              <a:defRPr sz="1200"/>
            </a:lvl6pPr>
            <a:lvl7pPr marL="1577340">
              <a:defRPr sz="1200"/>
            </a:lvl7pPr>
            <a:lvl8pPr marL="1577340">
              <a:defRPr sz="1200"/>
            </a:lvl8pPr>
            <a:lvl9pPr marL="1577340"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7397" y="1777042"/>
            <a:ext cx="3483864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7397" y="2781300"/>
            <a:ext cx="3483864" cy="3048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577340">
              <a:defRPr sz="1200"/>
            </a:lvl6pPr>
            <a:lvl7pPr marL="1577340">
              <a:defRPr sz="1200"/>
            </a:lvl7pPr>
            <a:lvl8pPr marL="1577340">
              <a:defRPr sz="1200"/>
            </a:lvl8pPr>
            <a:lvl9pPr marL="1577340"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1" y="533403"/>
            <a:ext cx="3429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000" b="0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910" y="533401"/>
            <a:ext cx="4457702" cy="5257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010" y="3429003"/>
            <a:ext cx="3429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350"/>
              </a:spcBef>
              <a:buNone/>
              <a:defRPr sz="15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6788" y="533403"/>
            <a:ext cx="3429894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" y="3"/>
            <a:ext cx="4914989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ja-JP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6788" y="3429004"/>
            <a:ext cx="3429893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5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439" y="5374942"/>
            <a:ext cx="9180085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0360" y="304800"/>
            <a:ext cx="72009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361" y="1828801"/>
            <a:ext cx="72008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4365" y="6400800"/>
            <a:ext cx="446612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133" y="6400800"/>
            <a:ext cx="116149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3732" y="6400800"/>
            <a:ext cx="8001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1" sz="3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773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48940" indent="-17145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口述题</a:t>
            </a:r>
            <a:r>
              <a:rPr lang="en-US" altLang="zh-CN" dirty="0"/>
              <a:t>—</a:t>
            </a:r>
            <a:r>
              <a:rPr lang="zh-CN" altLang="en-US" dirty="0"/>
              <a:t>加减法竖式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夏希 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6965" y="206007"/>
            <a:ext cx="8870073" cy="5289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3 </a:t>
            </a:r>
            <a:r>
              <a:rPr lang="zh-CN" altLang="en-US" dirty="0"/>
              <a:t>在空格内填入适当的数字，使图中的加法竖式成立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9646C-4808-42E4-B679-141B99327C08}"/>
              </a:ext>
            </a:extLst>
          </p:cNvPr>
          <p:cNvSpPr txBox="1"/>
          <p:nvPr/>
        </p:nvSpPr>
        <p:spPr>
          <a:xfrm>
            <a:off x="2935948" y="2643441"/>
            <a:ext cx="580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8</a:t>
            </a:r>
            <a:endParaRPr kumimoji="1" lang="ja-JP" altLang="en-US" sz="6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4A098-0B50-4D40-B32B-E8858104815E}"/>
              </a:ext>
            </a:extLst>
          </p:cNvPr>
          <p:cNvSpPr/>
          <p:nvPr/>
        </p:nvSpPr>
        <p:spPr>
          <a:xfrm>
            <a:off x="3769040" y="2873547"/>
            <a:ext cx="580608" cy="555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0D1DE-D955-4DB8-8C60-A02B61AC3A1C}"/>
              </a:ext>
            </a:extLst>
          </p:cNvPr>
          <p:cNvSpPr txBox="1"/>
          <p:nvPr/>
        </p:nvSpPr>
        <p:spPr>
          <a:xfrm>
            <a:off x="3769040" y="3453129"/>
            <a:ext cx="580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8</a:t>
            </a:r>
            <a:endParaRPr kumimoji="1" lang="ja-JP" altLang="en-US" sz="6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B96CFA-FE0B-4948-9E60-98BB5E12DEE4}"/>
              </a:ext>
            </a:extLst>
          </p:cNvPr>
          <p:cNvCxnSpPr>
            <a:cxnSpLocks/>
          </p:cNvCxnSpPr>
          <p:nvPr/>
        </p:nvCxnSpPr>
        <p:spPr>
          <a:xfrm>
            <a:off x="863963" y="4382202"/>
            <a:ext cx="4143971" cy="0"/>
          </a:xfrm>
          <a:prstGeom prst="lin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01C4EB-348C-4721-A18A-D3AB21A00286}"/>
              </a:ext>
            </a:extLst>
          </p:cNvPr>
          <p:cNvSpPr txBox="1"/>
          <p:nvPr/>
        </p:nvSpPr>
        <p:spPr>
          <a:xfrm>
            <a:off x="979379" y="3757054"/>
            <a:ext cx="4812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5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  <a:endParaRPr kumimoji="1" lang="ja-JP" altLang="en-US" sz="45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629B8-D080-44E5-B6CC-FA25B802739F}"/>
              </a:ext>
            </a:extLst>
          </p:cNvPr>
          <p:cNvSpPr txBox="1"/>
          <p:nvPr/>
        </p:nvSpPr>
        <p:spPr>
          <a:xfrm>
            <a:off x="3772246" y="4285071"/>
            <a:ext cx="577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sz="6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94695-2900-4188-B9CB-5BD5B8100F85}"/>
              </a:ext>
            </a:extLst>
          </p:cNvPr>
          <p:cNvSpPr txBox="1"/>
          <p:nvPr/>
        </p:nvSpPr>
        <p:spPr>
          <a:xfrm>
            <a:off x="2998315" y="4277774"/>
            <a:ext cx="577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sz="6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B8D6E6-0430-424E-B44E-13B3C2764151}"/>
              </a:ext>
            </a:extLst>
          </p:cNvPr>
          <p:cNvSpPr/>
          <p:nvPr/>
        </p:nvSpPr>
        <p:spPr>
          <a:xfrm>
            <a:off x="2958730" y="3631824"/>
            <a:ext cx="580608" cy="555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6F1933-81C0-4537-82F9-9FFCEB212400}"/>
              </a:ext>
            </a:extLst>
          </p:cNvPr>
          <p:cNvSpPr/>
          <p:nvPr/>
        </p:nvSpPr>
        <p:spPr>
          <a:xfrm>
            <a:off x="2088766" y="3629313"/>
            <a:ext cx="580608" cy="555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265E04-1A0F-46F8-B26B-2D69DDC9E224}"/>
              </a:ext>
            </a:extLst>
          </p:cNvPr>
          <p:cNvSpPr/>
          <p:nvPr/>
        </p:nvSpPr>
        <p:spPr>
          <a:xfrm>
            <a:off x="2103540" y="4553408"/>
            <a:ext cx="580608" cy="555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2BA9F4-DA29-4DA1-A692-1F487E5D77DE}"/>
              </a:ext>
            </a:extLst>
          </p:cNvPr>
          <p:cNvSpPr/>
          <p:nvPr/>
        </p:nvSpPr>
        <p:spPr>
          <a:xfrm>
            <a:off x="1194160" y="4554428"/>
            <a:ext cx="580608" cy="555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5842" y="1401781"/>
            <a:ext cx="7200900" cy="72368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/>
          <a:lstStyle/>
          <a:p>
            <a:pPr algn="ctr"/>
            <a:r>
              <a:rPr lang="en-US" altLang="ja-JP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Merci!</a:t>
            </a:r>
            <a:endParaRPr lang="ja-JP" altLang="en-US" dirty="0">
              <a:latin typeface="MingLiU_HKSCS-ExtB" panose="02020500000000000000" pitchFamily="18" charset="-12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955842" y="2349571"/>
            <a:ext cx="7200900" cy="723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68580" tIns="34290" rIns="68580" bIns="34290" rtlCol="0" anchor="b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None/>
              <a:defRPr kumimoji="1" sz="5400" b="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en-US" altLang="ja-JP" sz="4050" dirty="0">
                <a:solidFill>
                  <a:schemeClr val="bg1"/>
                </a:solidFill>
                <a:latin typeface="Bahnschrift" panose="020B0502040204020203" pitchFamily="34" charset="0"/>
              </a:rPr>
              <a:t>Thank you!</a:t>
            </a:r>
            <a:endParaRPr lang="ja-JP" altLang="en-US" sz="405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955842" y="3272319"/>
            <a:ext cx="7200900" cy="7236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68580" tIns="34290" rIns="68580" bIns="34290" rtlCol="0" anchor="b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None/>
              <a:defRPr kumimoji="1" sz="5400" b="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zh-CN" altLang="en-US" sz="4050" dirty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谢谢！</a:t>
            </a:r>
            <a:endParaRPr lang="ja-JP" altLang="en-US" sz="4050" dirty="0">
              <a:solidFill>
                <a:schemeClr val="bg1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955842" y="4195067"/>
            <a:ext cx="7200900" cy="7236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68580" tIns="34290" rIns="68580" bIns="34290" rtlCol="0" anchor="b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None/>
              <a:defRPr kumimoji="1" sz="5400" b="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ja-JP" altLang="en-US" sz="4050" dirty="0">
                <a:solidFill>
                  <a:schemeClr val="bg1"/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15824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6473D07581A4CAE3B7EA2175D488C" ma:contentTypeVersion="13" ma:contentTypeDescription="Create a new document." ma:contentTypeScope="" ma:versionID="47bfcd6c2a0628ca1f83d3f91954bd06">
  <xsd:schema xmlns:xsd="http://www.w3.org/2001/XMLSchema" xmlns:xs="http://www.w3.org/2001/XMLSchema" xmlns:p="http://schemas.microsoft.com/office/2006/metadata/properties" xmlns:ns3="1cf05a11-c09d-471f-9f03-c24d9de4c58d" xmlns:ns4="ffbf63e8-f8b5-41a5-8aed-5fb1fa7ac8dc" targetNamespace="http://schemas.microsoft.com/office/2006/metadata/properties" ma:root="true" ma:fieldsID="3a0305ad6cb1de06841ff34f896e7a08" ns3:_="" ns4:_="">
    <xsd:import namespace="1cf05a11-c09d-471f-9f03-c24d9de4c58d"/>
    <xsd:import namespace="ffbf63e8-f8b5-41a5-8aed-5fb1fa7ac8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05a11-c09d-471f-9f03-c24d9de4c5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bf63e8-f8b5-41a5-8aed-5fb1fa7ac8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E209BA-86E4-4A4A-8718-29A73A725C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4A10C9-FAD6-438E-9330-7ADD518085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f05a11-c09d-471f-9f03-c24d9de4c58d"/>
    <ds:schemaRef ds:uri="ffbf63e8-f8b5-41a5-8aed-5fb1fa7ac8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013218-7F99-4F6B-A05D-84541E2CD627}">
  <ds:schemaRefs>
    <ds:schemaRef ds:uri="http://purl.org/dc/dcmitype/"/>
    <ds:schemaRef ds:uri="1cf05a11-c09d-471f-9f03-c24d9de4c58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ffbf63e8-f8b5-41a5-8aed-5fb1fa7ac8dc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32</TotalTime>
  <Words>37</Words>
  <Application>Microsoft Office PowerPoint</Application>
  <PresentationFormat>On-screen Show (4:3)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HG行書体</vt:lpstr>
      <vt:lpstr>MingLiU_HKSCS-ExtB</vt:lpstr>
      <vt:lpstr>NSimSun</vt:lpstr>
      <vt:lpstr>Arial</vt:lpstr>
      <vt:lpstr>Bahnschrift</vt:lpstr>
      <vt:lpstr>Corbel</vt:lpstr>
      <vt:lpstr>Seashells 16x9</vt:lpstr>
      <vt:lpstr>口述题—加减法竖式</vt:lpstr>
      <vt:lpstr>例题3 在空格内填入适当的数字，使图中的加法竖式成立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Xuchu Zhu - A17582</dc:creator>
  <cp:lastModifiedBy>Xuchu Zhu - A17582</cp:lastModifiedBy>
  <cp:revision>1</cp:revision>
  <dcterms:created xsi:type="dcterms:W3CDTF">2020-07-25T14:06:02Z</dcterms:created>
  <dcterms:modified xsi:type="dcterms:W3CDTF">2020-07-26T01:15:41Z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0x0101003366473D07581A4CAE3B7EA2175D488C</vt:lpwstr>
  </property>
</Properties>
</file>