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7" r:id="rId2"/>
    <p:sldId id="274" r:id="rId3"/>
    <p:sldId id="281" r:id="rId4"/>
    <p:sldId id="279" r:id="rId5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55" autoAdjust="0"/>
    <p:restoredTop sz="94706" autoAdjust="0"/>
  </p:normalViewPr>
  <p:slideViewPr>
    <p:cSldViewPr snapToGrid="0">
      <p:cViewPr varScale="1">
        <p:scale>
          <a:sx n="101" d="100"/>
          <a:sy n="101" d="100"/>
        </p:scale>
        <p:origin x="84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E0C3BF-4314-49E8-85F5-3DE4C8176D8B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2020年7月25日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B16D619-0D38-4B7F-9DC7-F7CD89144202}" type="datetime4">
              <a:rPr lang="ja-JP" altLang="en-US" smtClean="0"/>
              <a:pPr/>
              <a:t>2020年7月25日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dirty="0"/>
              <a:t>クリックしてマスター テキストのスタイルを編集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FB667E1-E601-4AAF-B95C-B25720D70A60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ja-JP" smtClean="0"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4711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ja-JP" smtClean="0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0711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ja-JP" smtClean="0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5357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ja-JP" smtClean="0"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9188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画像 3" descr="色とりどりの貝殻のクローズアップ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4624183"/>
          </a:xfrm>
          <a:prstGeom prst="rect">
            <a:avLst/>
          </a:prstGeom>
        </p:spPr>
      </p:pic>
      <p:sp useBgFill="1">
        <p:nvSpPr>
          <p:cNvPr id="7" name="長方形 6"/>
          <p:cNvSpPr/>
          <p:nvPr/>
        </p:nvSpPr>
        <p:spPr bwMode="white">
          <a:xfrm>
            <a:off x="0" y="3074521"/>
            <a:ext cx="12201888" cy="3783479"/>
          </a:xfrm>
          <a:custGeom>
            <a:avLst/>
            <a:gdLst/>
            <a:ahLst/>
            <a:cxnLst/>
            <a:rect l="l" t="t" r="r" b="b"/>
            <a:pathLst>
              <a:path w="12201888" h="3783479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93814" y="3937321"/>
            <a:ext cx="9601200" cy="1625279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6000"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293814" y="5641975"/>
            <a:ext cx="9601200" cy="9141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ja-JP" altLang="en-US" dirty="0" smtClean="0"/>
              <a:t>マスター サブタイトル スタイルを編集</a:t>
            </a:r>
            <a:endParaRPr lang="ja-JP" altLang="en-US" dirty="0"/>
          </a:p>
        </p:txBody>
      </p:sp>
      <p:sp>
        <p:nvSpPr>
          <p:cNvPr id="10" name="フリーフォーム 9"/>
          <p:cNvSpPr/>
          <p:nvPr/>
        </p:nvSpPr>
        <p:spPr>
          <a:xfrm rot="21388434">
            <a:off x="12235" y="2969834"/>
            <a:ext cx="12169907" cy="1238081"/>
          </a:xfrm>
          <a:custGeom>
            <a:avLst/>
            <a:gdLst/>
            <a:ahLst/>
            <a:cxnLst/>
            <a:rect l="l" t="t" r="r" b="b"/>
            <a:pathLst>
              <a:path w="12169907" h="1238081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90000"/>
                  <a:lumMod val="80000"/>
                  <a:lumOff val="20000"/>
                </a:schemeClr>
              </a:gs>
              <a:gs pos="18000">
                <a:schemeClr val="bg2">
                  <a:lumMod val="92000"/>
                </a:schemeClr>
              </a:gs>
              <a:gs pos="37000">
                <a:schemeClr val="bg2">
                  <a:alpha val="90000"/>
                  <a:lumMod val="91000"/>
                </a:schemeClr>
              </a:gs>
              <a:gs pos="100000">
                <a:schemeClr val="bg2">
                  <a:lumMod val="80000"/>
                  <a:lumOff val="20000"/>
                </a:schemeClr>
              </a:gs>
            </a:gsLst>
            <a:path path="shape">
              <a:fillToRect l="50000" t="50000" r="50000" b="50000"/>
            </a:path>
          </a:gra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リーフォーム 10"/>
          <p:cNvSpPr/>
          <p:nvPr/>
        </p:nvSpPr>
        <p:spPr>
          <a:xfrm rot="21388434">
            <a:off x="29672" y="2764068"/>
            <a:ext cx="12205856" cy="1559261"/>
          </a:xfrm>
          <a:custGeom>
            <a:avLst/>
            <a:gdLst/>
            <a:ahLst/>
            <a:cxnLst/>
            <a:rect l="l" t="t" r="r" b="b"/>
            <a:pathLst>
              <a:path w="12205856" h="1559261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30000"/>
                  <a:lumMod val="0"/>
                  <a:lumOff val="100000"/>
                </a:schemeClr>
              </a:gs>
              <a:gs pos="100000">
                <a:schemeClr val="bg2">
                  <a:alpha val="48000"/>
                </a:schemeClr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リーフォーム 11"/>
          <p:cNvSpPr/>
          <p:nvPr/>
        </p:nvSpPr>
        <p:spPr>
          <a:xfrm rot="21388434">
            <a:off x="-4585" y="3108508"/>
            <a:ext cx="12215153" cy="1052652"/>
          </a:xfrm>
          <a:custGeom>
            <a:avLst/>
            <a:gdLst/>
            <a:ahLst/>
            <a:cxnLst/>
            <a:rect l="l" t="t" r="r" b="b"/>
            <a:pathLst>
              <a:path w="12215153" h="1052652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47000"/>
                  <a:lumMod val="0"/>
                  <a:lumOff val="100000"/>
                </a:schemeClr>
              </a:gs>
              <a:gs pos="100000">
                <a:schemeClr val="bg2">
                  <a:alpha val="82000"/>
                  <a:lumMod val="87000"/>
                  <a:lumOff val="13000"/>
                </a:schemeClr>
              </a:gs>
            </a:gsLst>
            <a:path path="rect">
              <a:fillToRect l="100000" t="100000"/>
            </a:path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1293814" y="1828801"/>
            <a:ext cx="9601198" cy="3962400"/>
          </a:xfrm>
        </p:spPr>
        <p:txBody>
          <a:bodyPr vert="eaVert" rtlCol="0"/>
          <a:lstStyle/>
          <a:p>
            <a:pPr lvl="0" rtl="0"/>
            <a:r>
              <a:rPr lang="ja-JP" altLang="en-US" dirty="0"/>
              <a:t>マスター テキストのスタイルを編集する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dirty="0" smtClean="0"/>
              <a:t>フッターを追加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42543D-75A9-4DC0-841F-B7FBD786E658}" type="datetime4">
              <a:rPr lang="ja-JP" altLang="en-US" smtClean="0"/>
              <a:t>2020年7月25日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/>
          <a:p>
            <a:pPr lvl="0" rtl="0"/>
            <a:r>
              <a:rPr lang="ja-JP" altLang="en-US" dirty="0"/>
              <a:t>マスター テキストのスタイルを編集する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dirty="0" smtClean="0"/>
              <a:t>フッターを追加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2EEBE3-9D33-4E3B-B8A7-03D6549D9136}" type="datetime4">
              <a:rPr lang="ja-JP" altLang="en-US" smtClean="0"/>
              <a:t>2020年7月25日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6pPr>
              <a:defRPr/>
            </a:lvl6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dirty="0" smtClean="0"/>
              <a:t>フッターを追加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DC3C8C-D808-45E0-8389-FD0E203D73C9}" type="datetime4">
              <a:rPr lang="ja-JP" altLang="en-US" smtClean="0"/>
              <a:t>2020年7月25日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93813" y="1928553"/>
            <a:ext cx="9601200" cy="2262447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5400" b="0"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93813" y="4267200"/>
            <a:ext cx="9601200" cy="934527"/>
          </a:xfrm>
        </p:spPr>
        <p:txBody>
          <a:bodyPr rtlCol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dirty="0" smtClean="0"/>
              <a:t>フッターを追加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80648E-2859-44DD-AE1B-11C81CC43D27}" type="datetime4">
              <a:rPr lang="ja-JP" altLang="en-US" smtClean="0"/>
              <a:t>2020年7月25日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3962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50767" y="1828800"/>
            <a:ext cx="4648200" cy="3962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dirty="0" smtClean="0"/>
              <a:t>フッターを追加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68672C-6683-495D-82EC-B51B0188D516}" type="datetime4">
              <a:rPr lang="ja-JP" altLang="en-US" smtClean="0"/>
              <a:t>2020年7月25日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513F29E-967E-4B69-BEAA-E3504E43784D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69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93813" y="1777042"/>
            <a:ext cx="4645152" cy="941716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293813" y="2781300"/>
            <a:ext cx="4645152" cy="30480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249862" y="1777042"/>
            <a:ext cx="4645152" cy="941716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249862" y="2781300"/>
            <a:ext cx="4645152" cy="30480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dirty="0" smtClean="0"/>
              <a:t>フッターを追加</a:t>
            </a:r>
            <a:endParaRPr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4D6C0B-AD5C-4001-AE2E-2E28E2E0D837}" type="datetime4">
              <a:rPr lang="ja-JP" altLang="en-US" smtClean="0"/>
              <a:t>2020年7月25日</a:t>
            </a:fld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dirty="0" smtClean="0"/>
              <a:t>フッターを追加</a:t>
            </a:r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8A6BA4-CAE6-4260-B016-D40FBD84FBDB}" type="datetime4">
              <a:rPr lang="ja-JP" altLang="en-US" smtClean="0"/>
              <a:t>2020年7月25日</a:t>
            </a:fld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dirty="0" smtClean="0"/>
              <a:t>フッターを追加</a:t>
            </a:r>
            <a:endParaRPr lang="ja-JP" altLang="en-US" dirty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3B0129-06AF-46E9-A9A1-A662FEB018C4}" type="datetime4">
              <a:rPr lang="ja-JP" altLang="en-US" smtClean="0"/>
              <a:t>2020年7月25日</a:t>
            </a:fld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8013" y="533400"/>
            <a:ext cx="4572001" cy="2743199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4000" b="0"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37213" y="533401"/>
            <a:ext cx="5943603" cy="5257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013" y="3429000"/>
            <a:ext cx="4572000" cy="2362199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dirty="0" smtClean="0"/>
              <a:t>フッターを追加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6EDC96-9DB6-4566-A1FD-D66CDBD37B61}" type="datetime4">
              <a:rPr lang="ja-JP" altLang="en-US" smtClean="0"/>
              <a:t>2020年7月25日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09050" y="533401"/>
            <a:ext cx="4573192" cy="2743199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/>
          </p:nvPr>
        </p:nvSpPr>
        <p:spPr>
          <a:xfrm>
            <a:off x="0" y="3"/>
            <a:ext cx="6553318" cy="6004510"/>
          </a:xfrm>
          <a:custGeom>
            <a:avLst/>
            <a:gdLst/>
            <a:ahLst/>
            <a:cxnLst/>
            <a:rect l="l" t="t" r="r" b="b"/>
            <a:pathLst>
              <a:path w="6551611" h="6004510">
                <a:moveTo>
                  <a:pt x="0" y="0"/>
                </a:moveTo>
                <a:lnTo>
                  <a:pt x="6551611" y="0"/>
                </a:lnTo>
                <a:lnTo>
                  <a:pt x="6551611" y="6004510"/>
                </a:lnTo>
                <a:cubicBezTo>
                  <a:pt x="4321482" y="5960049"/>
                  <a:pt x="2628293" y="5340418"/>
                  <a:pt x="0" y="576865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smtClean="0"/>
              <a:t>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009049" y="3429001"/>
            <a:ext cx="4573191" cy="2362199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dirty="0" smtClean="0"/>
              <a:t>フッターを追加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178907-D421-4037-A72A-D64325A6ABC7}" type="datetime4">
              <a:rPr lang="ja-JP" altLang="en-US" smtClean="0"/>
              <a:t>2020年7月25日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 7"/>
          <p:cNvGrpSpPr/>
          <p:nvPr/>
        </p:nvGrpSpPr>
        <p:grpSpPr>
          <a:xfrm>
            <a:off x="-4585" y="5374939"/>
            <a:ext cx="12240113" cy="1559261"/>
            <a:chOff x="-4585" y="2764068"/>
            <a:chExt cx="12240113" cy="1559261"/>
          </a:xfrm>
        </p:grpSpPr>
        <p:sp>
          <p:nvSpPr>
            <p:cNvPr id="9" name="フリーフォーム 8"/>
            <p:cNvSpPr/>
            <p:nvPr/>
          </p:nvSpPr>
          <p:spPr>
            <a:xfrm rot="21388434">
              <a:off x="12235" y="2982534"/>
              <a:ext cx="12169907" cy="1238081"/>
            </a:xfrm>
            <a:custGeom>
              <a:avLst/>
              <a:gdLst/>
              <a:ahLst/>
              <a:cxnLst/>
              <a:rect l="l" t="t" r="r" b="b"/>
              <a:pathLst>
                <a:path w="12169907" h="1238081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alpha val="90000"/>
                    <a:lumMod val="80000"/>
                    <a:lumOff val="20000"/>
                  </a:schemeClr>
                </a:gs>
                <a:gs pos="18000">
                  <a:schemeClr val="bg2">
                    <a:lumMod val="92000"/>
                  </a:schemeClr>
                </a:gs>
                <a:gs pos="37000">
                  <a:schemeClr val="bg2">
                    <a:alpha val="90000"/>
                    <a:lumMod val="91000"/>
                  </a:schemeClr>
                </a:gs>
                <a:gs pos="100000">
                  <a:schemeClr val="bg2">
                    <a:lumMod val="80000"/>
                    <a:lumOff val="20000"/>
                  </a:schemeClr>
                </a:gs>
              </a:gsLst>
              <a:path path="shape">
                <a:fillToRect l="50000" t="50000" r="50000" b="50000"/>
              </a:path>
            </a:gradFill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フリーフォーム 9"/>
            <p:cNvSpPr/>
            <p:nvPr/>
          </p:nvSpPr>
          <p:spPr>
            <a:xfrm rot="21388434">
              <a:off x="29672" y="2764068"/>
              <a:ext cx="12205856" cy="1559261"/>
            </a:xfrm>
            <a:custGeom>
              <a:avLst/>
              <a:gdLst/>
              <a:ahLst/>
              <a:cxnLst/>
              <a:rect l="l" t="t" r="r" b="b"/>
              <a:pathLst>
                <a:path w="12205856" h="1559261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30000"/>
                    <a:lumMod val="0"/>
                    <a:lumOff val="100000"/>
                  </a:schemeClr>
                </a:gs>
                <a:gs pos="100000">
                  <a:schemeClr val="bg2">
                    <a:alpha val="48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 10"/>
            <p:cNvSpPr/>
            <p:nvPr/>
          </p:nvSpPr>
          <p:spPr>
            <a:xfrm rot="21388434">
              <a:off x="-4585" y="3108508"/>
              <a:ext cx="12215153" cy="1052652"/>
            </a:xfrm>
            <a:custGeom>
              <a:avLst/>
              <a:gdLst/>
              <a:ahLst/>
              <a:cxnLst/>
              <a:rect l="l" t="t" r="r" b="b"/>
              <a:pathLst>
                <a:path w="12215153" h="1052652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47000"/>
                    <a:lumMod val="0"/>
                    <a:lumOff val="100000"/>
                  </a:schemeClr>
                </a:gs>
                <a:gs pos="100000">
                  <a:schemeClr val="bg2">
                    <a:alpha val="82000"/>
                    <a:lumMod val="87000"/>
                    <a:lumOff val="13000"/>
                  </a:schemeClr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93814" y="1828801"/>
            <a:ext cx="9601198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dirty="0"/>
              <a:t>マスター テキストのスタイルを編集する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299152" y="6400800"/>
            <a:ext cx="595483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 smtClean="0"/>
              <a:t>フッターを追加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989510" y="6400800"/>
            <a:ext cx="154866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9EF0F98-A0FA-4936-8FDC-0C8CDF0B1A77}" type="datetime4">
              <a:rPr lang="ja-JP" altLang="en-US" smtClean="0"/>
              <a:pPr/>
              <a:t>2020年7月25日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818310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A8D9AD5-F248-4919-864A-CFD76CC027D6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kumimoji="1" sz="4000" kern="1200">
          <a:solidFill>
            <a:schemeClr val="accent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731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88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45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1031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603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74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31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93814" y="4016696"/>
            <a:ext cx="9601200" cy="1625279"/>
          </a:xfrm>
        </p:spPr>
        <p:txBody>
          <a:bodyPr rtlCol="0"/>
          <a:lstStyle/>
          <a:p>
            <a:pPr rtl="0"/>
            <a:r>
              <a:rPr lang="zh-CN" altLang="en-US" dirty="0" smtClean="0"/>
              <a:t>速算巧算</a:t>
            </a:r>
            <a:r>
              <a:rPr lang="en-US" altLang="zh-CN" dirty="0" smtClean="0"/>
              <a:t>~</a:t>
            </a:r>
            <a:r>
              <a:rPr lang="zh-CN" altLang="en-US" dirty="0" smtClean="0"/>
              <a:t>例题</a:t>
            </a:r>
            <a:r>
              <a:rPr lang="en-US" altLang="zh-CN" dirty="0" smtClean="0"/>
              <a:t>3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夏希 </a:t>
            </a:r>
            <a:r>
              <a:rPr kumimoji="1" lang="en-US" altLang="zh-CN" dirty="0" smtClean="0"/>
              <a:t>25-July-</a:t>
            </a:r>
            <a:r>
              <a:rPr lang="en-US" altLang="zh-CN" dirty="0" smtClean="0"/>
              <a:t>2020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7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/>
              <a:t>EX.3_1</a:t>
            </a:r>
            <a:endParaRPr lang="ja-JP" altLang="en-US" dirty="0"/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1293812" y="1577084"/>
            <a:ext cx="5080483" cy="1279132"/>
          </a:xfrm>
          <a:ln w="19050">
            <a:solidFill>
              <a:schemeClr val="tx2"/>
            </a:solidFill>
          </a:ln>
        </p:spPr>
        <p:txBody>
          <a:bodyPr rtlCol="0">
            <a:normAutofit/>
          </a:bodyPr>
          <a:lstStyle/>
          <a:p>
            <a:pPr marL="45720" indent="0" rtl="0">
              <a:buNone/>
            </a:pPr>
            <a:r>
              <a:rPr lang="zh-CN" altLang="en-US" dirty="0" smtClean="0"/>
              <a:t>找规律填数</a:t>
            </a:r>
            <a:endParaRPr lang="en-US" altLang="zh-CN" dirty="0"/>
          </a:p>
          <a:p>
            <a:pPr marL="45720" indent="0" rtl="0">
              <a:buNone/>
            </a:pPr>
            <a:r>
              <a:rPr lang="en-US" altLang="ja-JP" sz="4000" dirty="0" smtClean="0"/>
              <a:t>63-19 </a:t>
            </a:r>
            <a:r>
              <a:rPr lang="en-US" altLang="zh-CN" sz="4000" dirty="0" smtClean="0"/>
              <a:t>= __ -20</a:t>
            </a:r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7808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/>
              <a:t>EX.3_2</a:t>
            </a:r>
            <a:endParaRPr lang="ja-JP" altLang="en-US" dirty="0"/>
          </a:p>
        </p:txBody>
      </p:sp>
      <p:sp>
        <p:nvSpPr>
          <p:cNvPr id="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1293812" y="1577084"/>
            <a:ext cx="5080483" cy="1279132"/>
          </a:xfrm>
          <a:ln w="19050">
            <a:solidFill>
              <a:schemeClr val="tx2"/>
            </a:solidFill>
          </a:ln>
        </p:spPr>
        <p:txBody>
          <a:bodyPr rtlCol="0">
            <a:normAutofit/>
          </a:bodyPr>
          <a:lstStyle/>
          <a:p>
            <a:pPr marL="45720" indent="0" rtl="0">
              <a:buNone/>
            </a:pPr>
            <a:r>
              <a:rPr lang="zh-CN" altLang="en-US" dirty="0" smtClean="0"/>
              <a:t>找规律填数</a:t>
            </a:r>
            <a:endParaRPr lang="en-US" altLang="zh-CN" dirty="0"/>
          </a:p>
          <a:p>
            <a:pPr marL="45720" indent="0" rtl="0">
              <a:buNone/>
            </a:pPr>
            <a:r>
              <a:rPr lang="en-US" altLang="ja-JP" sz="4000" dirty="0" smtClean="0"/>
              <a:t>67+25 </a:t>
            </a:r>
            <a:r>
              <a:rPr lang="en-US" altLang="zh-CN" sz="4000" dirty="0" smtClean="0"/>
              <a:t>= 70+__</a:t>
            </a:r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689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74456" y="726041"/>
            <a:ext cx="9601200" cy="964915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/>
          <a:lstStyle/>
          <a:p>
            <a:pPr algn="ctr"/>
            <a:r>
              <a:rPr lang="en-US" altLang="ja-JP" dirty="0" smtClean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Merci!</a:t>
            </a:r>
            <a:endParaRPr lang="ja-JP" altLang="en-US" dirty="0">
              <a:latin typeface="MingLiU_HKSCS-ExtB" panose="02020500000000000000" pitchFamily="18" charset="-120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1274456" y="1989761"/>
            <a:ext cx="9601200" cy="9649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 typeface="Arial" pitchFamily="34" charset="0"/>
              <a:buNone/>
              <a:defRPr kumimoji="1" sz="5400" b="0" kern="12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algn="ctr"/>
            <a:r>
              <a:rPr lang="en-US" altLang="ja-JP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Thank you!</a:t>
            </a:r>
            <a:endParaRPr lang="ja-JP" alt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1274456" y="3220091"/>
            <a:ext cx="9601200" cy="96491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 typeface="Arial" pitchFamily="34" charset="0"/>
              <a:buNone/>
              <a:defRPr kumimoji="1" sz="5400" b="0" kern="12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谢谢！</a:t>
            </a:r>
            <a:endParaRPr lang="ja-JP" altLang="en-US" dirty="0">
              <a:solidFill>
                <a:schemeClr val="bg1"/>
              </a:solidFill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1274456" y="4450422"/>
            <a:ext cx="9601200" cy="9649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 typeface="Arial" pitchFamily="34" charset="0"/>
              <a:buNone/>
              <a:defRPr kumimoji="1" sz="5400" b="0" kern="12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algn="ctr"/>
            <a:r>
              <a:rPr lang="ja-JP" altLang="en-US" dirty="0" smtClean="0">
                <a:solidFill>
                  <a:schemeClr val="bg1"/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ありがとうございました！</a:t>
            </a:r>
            <a:endParaRPr lang="ja-JP" altLang="en-US" dirty="0">
              <a:solidFill>
                <a:schemeClr val="bg1"/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242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貝殻 16 x 9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4333_TF02895255.potx" id="{B3320232-7458-4920-B2CA-CA9F7CEA9D53}" vid="{55E7B7CF-6983-416F-ACA8-1877AF36995F}"/>
    </a:ext>
  </a:extLst>
</a:theme>
</file>

<file path=ppt/theme/theme2.xml><?xml version="1.0" encoding="utf-8"?>
<a:theme xmlns:a="http://schemas.openxmlformats.org/drawingml/2006/main" name="Office テーマ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色とりどりの貝殻のコレクション</Template>
  <TotalTime>50</TotalTime>
  <Words>34</Words>
  <Application>Microsoft Office PowerPoint</Application>
  <PresentationFormat>ワイド画面</PresentationFormat>
  <Paragraphs>16</Paragraphs>
  <Slides>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HG行書体</vt:lpstr>
      <vt:lpstr>Meiryo UI</vt:lpstr>
      <vt:lpstr>MingLiU_HKSCS-ExtB</vt:lpstr>
      <vt:lpstr>ＭＳ ゴシック</vt:lpstr>
      <vt:lpstr>NSimSun</vt:lpstr>
      <vt:lpstr>Arial</vt:lpstr>
      <vt:lpstr>Bahnschrift</vt:lpstr>
      <vt:lpstr>貝殻 16 x 9</vt:lpstr>
      <vt:lpstr>速算巧算~例题3</vt:lpstr>
      <vt:lpstr>EX.3_1</vt:lpstr>
      <vt:lpstr>EX.3_2</vt:lpstr>
      <vt:lpstr>Merci!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速算巧算~例题3</dc:title>
  <dc:creator>Microsoft アカウント</dc:creator>
  <cp:lastModifiedBy>Microsoft アカウント</cp:lastModifiedBy>
  <cp:revision>4</cp:revision>
  <dcterms:created xsi:type="dcterms:W3CDTF">2020-07-25T02:03:20Z</dcterms:created>
  <dcterms:modified xsi:type="dcterms:W3CDTF">2020-07-25T02:54:02Z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