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8" r:id="rId5"/>
    <p:sldId id="260" r:id="rId6"/>
    <p:sldId id="266" r:id="rId7"/>
    <p:sldId id="265" r:id="rId8"/>
    <p:sldId id="261" r:id="rId9"/>
    <p:sldId id="269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2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62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8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8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8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9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2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1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28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7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1721-5C52-417B-AE49-8C75C13FEAD2}" type="datetimeFigureOut">
              <a:rPr lang="es-MX" smtClean="0"/>
              <a:t>30/01/2019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1849-9872-43EF-A81C-ECB277DE7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8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724"/>
            <a:ext cx="388843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 smtClean="0"/>
              <a:t>Ingeneria</a:t>
            </a:r>
            <a:r>
              <a:rPr lang="es-MX" b="1" dirty="0" smtClean="0"/>
              <a:t> </a:t>
            </a:r>
            <a:r>
              <a:rPr lang="es-MX" b="1" dirty="0" err="1"/>
              <a:t>M</a:t>
            </a:r>
            <a:r>
              <a:rPr lang="es-MX" b="1" dirty="0" err="1" smtClean="0"/>
              <a:t>ecatronica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43608" y="4365104"/>
            <a:ext cx="6400800" cy="1752600"/>
          </a:xfrm>
        </p:spPr>
        <p:txBody>
          <a:bodyPr/>
          <a:lstStyle/>
          <a:p>
            <a:endParaRPr lang="es-MX" b="1" dirty="0" smtClean="0"/>
          </a:p>
          <a:p>
            <a:r>
              <a:rPr lang="es-MX" b="1" dirty="0" smtClean="0">
                <a:solidFill>
                  <a:schemeClr val="tx1"/>
                </a:solidFill>
              </a:rPr>
              <a:t>Cinemática de un Brazo </a:t>
            </a:r>
            <a:r>
              <a:rPr lang="es-MX" b="1" dirty="0" err="1" smtClean="0">
                <a:solidFill>
                  <a:schemeClr val="tx1"/>
                </a:solidFill>
              </a:rPr>
              <a:t>Robotico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Resultado de imagen para logo de upzm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0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6328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Integrantes del Proyecto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Alfredo Rizo </a:t>
            </a:r>
            <a:r>
              <a:rPr lang="es-MX" dirty="0" err="1" smtClean="0">
                <a:solidFill>
                  <a:schemeClr val="bg1"/>
                </a:solidFill>
              </a:rPr>
              <a:t>Martinez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Gerardo Ruiz </a:t>
            </a:r>
            <a:r>
              <a:rPr lang="es-MX" dirty="0" err="1" smtClean="0">
                <a:solidFill>
                  <a:schemeClr val="bg1"/>
                </a:solidFill>
              </a:rPr>
              <a:t>Gomez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>
                <a:solidFill>
                  <a:schemeClr val="bg1"/>
                </a:solidFill>
              </a:rPr>
              <a:t>Daniel Pichardo </a:t>
            </a:r>
            <a:r>
              <a:rPr lang="es-MX" dirty="0" smtClean="0">
                <a:solidFill>
                  <a:schemeClr val="bg1"/>
                </a:solidFill>
              </a:rPr>
              <a:t>Delgado</a:t>
            </a:r>
          </a:p>
          <a:p>
            <a:r>
              <a:rPr lang="es-MX" dirty="0" err="1" smtClean="0">
                <a:solidFill>
                  <a:schemeClr val="bg1"/>
                </a:solidFill>
              </a:rPr>
              <a:t>Fermin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Rodriguez</a:t>
            </a:r>
            <a:r>
              <a:rPr lang="es-MX" dirty="0" smtClean="0">
                <a:solidFill>
                  <a:schemeClr val="bg1"/>
                </a:solidFill>
              </a:rPr>
              <a:t> Mercado.</a:t>
            </a:r>
            <a:endParaRPr lang="es-MX" dirty="0" smtClean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general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Realizar movimientos de un punto a otro.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8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Sustituir el trabajo </a:t>
            </a:r>
            <a:r>
              <a:rPr lang="es-MX" dirty="0" err="1" smtClean="0"/>
              <a:t>mecanico</a:t>
            </a:r>
            <a:r>
              <a:rPr lang="es-MX" dirty="0" smtClean="0"/>
              <a:t> utilizando el brazo </a:t>
            </a:r>
            <a:r>
              <a:rPr lang="es-MX" dirty="0" err="1" smtClean="0"/>
              <a:t>robotico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05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75610"/>
            <a:ext cx="4032448" cy="278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s-MX" dirty="0" smtClean="0"/>
              <a:t>Brazo </a:t>
            </a:r>
            <a:r>
              <a:rPr lang="es-MX" dirty="0" err="1"/>
              <a:t>R</a:t>
            </a:r>
            <a:r>
              <a:rPr lang="es-MX" dirty="0" err="1" smtClean="0"/>
              <a:t>obotico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	brazo robótico es un tipo de brazo mecánico, normalmente programable, con funciones parecidas a las de un brazo humano; este puede ser la suma total del mecanismo o puede ser parte de un robot</a:t>
            </a:r>
          </a:p>
          <a:p>
            <a:pPr marL="0" indent="0">
              <a:buNone/>
            </a:pPr>
            <a:r>
              <a:rPr lang="es-MX" dirty="0" smtClean="0"/>
              <a:t>    más</a:t>
            </a:r>
            <a:r>
              <a:rPr lang="es-MX" dirty="0"/>
              <a:t> </a:t>
            </a:r>
            <a:r>
              <a:rPr lang="es-MX" dirty="0" smtClean="0"/>
              <a:t>complejo.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46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alfredo\AppData\Local\Microsoft\Windows\INetCacheContent.Word\14055127_10154367188330675_2383250653173345646_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/>
        </p:blipFill>
        <p:spPr bwMode="auto">
          <a:xfrm>
            <a:off x="3568969" y="3356992"/>
            <a:ext cx="5137466" cy="27110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Brazo </a:t>
            </a:r>
            <a:r>
              <a:rPr lang="es-MX" dirty="0" err="1" smtClean="0"/>
              <a:t>neumatico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consiste en un  modelo  diseñado para hacer trabajos  de carga y movilidad, rapidez sin parar solo teniendo el mando principal en ON</a:t>
            </a:r>
          </a:p>
        </p:txBody>
      </p:sp>
    </p:spTree>
    <p:extLst>
      <p:ext uri="{BB962C8B-B14F-4D97-AF65-F5344CB8AC3E}">
        <p14:creationId xmlns:p14="http://schemas.microsoft.com/office/powerpoint/2010/main" val="30257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Esperamos hacer los trabajos más livianos, sin tanto esfuerzo físico y arriesgar y menos arriesgar a las personas a una lesión que los ponga en peligro su salud. </a:t>
            </a:r>
          </a:p>
          <a:p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3571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809" y="908720"/>
            <a:ext cx="8229600" cy="4525963"/>
          </a:xfrm>
        </p:spPr>
        <p:txBody>
          <a:bodyPr/>
          <a:lstStyle/>
          <a:p>
            <a:r>
              <a:rPr lang="es-MX" dirty="0"/>
              <a:t>El	brazo	</a:t>
            </a:r>
            <a:r>
              <a:rPr lang="es-MX" dirty="0" smtClean="0"/>
              <a:t> será</a:t>
            </a:r>
            <a:r>
              <a:rPr lang="es-MX" dirty="0"/>
              <a:t>	controlado	</a:t>
            </a:r>
            <a:r>
              <a:rPr lang="es-MX" dirty="0" smtClean="0"/>
              <a:t>por un </a:t>
            </a:r>
            <a:r>
              <a:rPr lang="es-MX" b="1" i="1" dirty="0" smtClean="0"/>
              <a:t>controlador </a:t>
            </a:r>
            <a:r>
              <a:rPr lang="es-MX" b="1" i="1" dirty="0"/>
              <a:t>lógico programable (PLC) </a:t>
            </a:r>
            <a:r>
              <a:rPr lang="es-MX" dirty="0"/>
              <a:t>por sus siglas en inglés:</a:t>
            </a:r>
            <a:r>
              <a:rPr lang="es-MX" b="1" i="1" dirty="0"/>
              <a:t> </a:t>
            </a:r>
            <a:r>
              <a:rPr lang="es-MX" b="1" dirty="0"/>
              <a:t>control </a:t>
            </a:r>
            <a:r>
              <a:rPr lang="es-MX" b="1" dirty="0" err="1"/>
              <a:t>logic</a:t>
            </a:r>
            <a:r>
              <a:rPr lang="es-MX" b="1" dirty="0"/>
              <a:t> </a:t>
            </a:r>
            <a:r>
              <a:rPr lang="es-MX" b="1" dirty="0" err="1"/>
              <a:t>programing</a:t>
            </a:r>
            <a:r>
              <a:rPr lang="es-MX" dirty="0"/>
              <a:t>, al ser</a:t>
            </a:r>
            <a:r>
              <a:rPr lang="es-MX" b="1" dirty="0"/>
              <a:t> </a:t>
            </a:r>
            <a:r>
              <a:rPr lang="es-MX" dirty="0"/>
              <a:t>neumático los Actuadores estarán controlados por electro válvulas las cuales permitirán el accionamiento estos serán los actuadores de salida para el </a:t>
            </a:r>
            <a:r>
              <a:rPr lang="es-MX" b="1" i="1" dirty="0"/>
              <a:t>PLC</a:t>
            </a:r>
            <a:r>
              <a:rPr lang="es-MX" i="1" dirty="0"/>
              <a:t>.</a:t>
            </a:r>
            <a:endParaRPr lang="es-MX" dirty="0"/>
          </a:p>
          <a:p>
            <a:endParaRPr lang="es-MX" dirty="0"/>
          </a:p>
        </p:txBody>
      </p:sp>
      <p:pic>
        <p:nvPicPr>
          <p:cNvPr id="5" name="Picture 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rcRect/>
          <a:stretch>
            <a:fillRect/>
          </a:stretch>
        </p:blipFill>
        <p:spPr bwMode="auto">
          <a:xfrm>
            <a:off x="724692" y="4293096"/>
            <a:ext cx="7569835" cy="9119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9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en </a:t>
            </a:r>
            <a:r>
              <a:rPr lang="es-MX" dirty="0" err="1" smtClean="0"/>
              <a:t>solid</a:t>
            </a:r>
            <a:endParaRPr lang="es-MX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88840"/>
            <a:ext cx="3836794" cy="2404863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38141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106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Ingeneria Mecatronica</vt:lpstr>
      <vt:lpstr>Integrantes del Proyecto</vt:lpstr>
      <vt:lpstr>Objetivo general </vt:lpstr>
      <vt:lpstr>objetivo</vt:lpstr>
      <vt:lpstr>Brazo Robotico</vt:lpstr>
      <vt:lpstr>Brazo neumatico</vt:lpstr>
      <vt:lpstr>Presentación de PowerPoint</vt:lpstr>
      <vt:lpstr>Presentación de PowerPoint</vt:lpstr>
      <vt:lpstr>Diseño en solid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Cinematica de Robot</dc:title>
  <dc:creator>LALO</dc:creator>
  <cp:lastModifiedBy>LALO</cp:lastModifiedBy>
  <cp:revision>16</cp:revision>
  <dcterms:created xsi:type="dcterms:W3CDTF">2019-01-29T21:51:07Z</dcterms:created>
  <dcterms:modified xsi:type="dcterms:W3CDTF">2019-01-30T19:53:53Z</dcterms:modified>
</cp:coreProperties>
</file>