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32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6811-0758-4573-BB0B-D3629BF3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9BE76-A299-4688-BB1C-134A6EBC7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7B79-CA6D-4C98-A3C5-7FD2B529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A2CD8-7F31-4E27-9DFE-44863E2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35DB8-7374-47AA-8DFF-9280D516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1A375-7845-40DB-AAF7-B0916566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CE1EE-9A95-4A5D-9E0E-AFBC6DDF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91B20-C6C0-4C76-9317-80716892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BF7DB-6022-4663-8A85-2E0752D2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9AB39-21D7-4A66-97D7-B305F2E9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5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EC1C73-9754-4661-8F4E-2A8151521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CB4DA-76B6-4EA8-AD7C-0B75AAE85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BF80D-EF1E-40A2-B4D8-816BE875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5A060-E565-4B4E-9EDD-DB200A78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4B85-A2CB-4AC4-A037-F7EC2B38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6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7F817-9392-473E-AE0D-B58FAC56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FE955-3190-4456-96E1-8CC4B207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92496-1426-42FD-AEA2-10BAFEC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BC2D5-7F7A-4A10-8AD9-34F8FBC7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14DB4-33B5-4CE7-BDD5-DAE09B31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7A6B-77D9-49C8-946F-D5DFD137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99740-4DB3-49AC-A67F-D939DE4E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368BF-30EB-40D7-BFB2-CE3B31C9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F3F91-1B17-49DA-B9F8-D9A84ED0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762D-F3B7-4507-B089-B4403AA1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8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470F-74C2-43CE-BDFB-0F391120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048FC-4666-45A9-BB18-0C8E35904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CD70B-A236-4A8E-A4C8-296DF8DF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A0970-1461-49FF-A077-52DB0920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D98A5-2B4A-4BDD-846D-22A1EEA6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1651A-D35A-4073-9EC4-50E2B143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EC339-39A0-4F3F-B8CE-547B472E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72D21-592C-4CCA-B8F9-332C06B7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EF5D3-6E61-4CFA-A82A-4AFFBDE4A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F86016-7794-4125-ABB5-4250DEA83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CCDA2-D161-4132-A6E0-EB5E7F3C2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6B357-11E4-4122-973F-38A16FA8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B31C7B-3C11-44DB-8427-40D0A7A2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733738-CD5C-4EF9-AAA3-A0EC420D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C26D7-77EF-4BC2-8EA1-F22C023A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A7408-5CD0-401E-AEB6-BE70C6AC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9C77F-6C09-44F7-934A-39CFD93A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F9698-7F78-45DF-AA95-A59BC39C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0FE56-2BC4-44BC-AC56-17AB4844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852AC4-7E9D-4D87-88DF-9B8407A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95AEF-DB4A-4FC9-9CEE-CB16E45C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EEC4-1CE8-42B9-A0A8-C92B84F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7BFE6-5436-40D0-90B7-A1B1DF5B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D1554-24F7-484C-B874-BB14F89D2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26FB5-F33B-4921-902C-F0D0B9BF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B2453-D3C8-4C45-9DBC-825810DD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7874D-9D37-4F1F-8A1E-72C22CED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D5F61-2E56-400E-BBC0-72373208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7BB04-61A1-40E8-A866-5B5006C5B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29B2-1DD7-409E-B969-41A89CBD6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6B800-F90C-426A-9AB4-5AD54103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B6EF5-70F8-4736-A9FE-BA1CCC58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9A7B4-C233-4E09-A2C7-3D75E40A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CAD49B-14D8-40C2-BE07-0515B2F4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9CAB-7C34-433D-BB8E-6B052B3A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7B821-AB1D-4A3B-9D1B-C02DE7B3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D0EC-DBC1-4E9B-8ADD-ED944687954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0AAB4-6D46-4858-B6BD-4A61FE61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59794-022D-4D60-89C8-6F1FFD38C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8713-C577-47CC-A46D-265437761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0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82F9C2A-426E-4609-805E-516E45FF6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4414"/>
              </p:ext>
            </p:extLst>
          </p:nvPr>
        </p:nvGraphicFramePr>
        <p:xfrm>
          <a:off x="2031999" y="153670"/>
          <a:ext cx="8127999" cy="740791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02257">
                  <a:extLst>
                    <a:ext uri="{9D8B030D-6E8A-4147-A177-3AD203B41FA5}">
                      <a16:colId xmlns:a16="http://schemas.microsoft.com/office/drawing/2014/main" val="1438590057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3988417485"/>
                    </a:ext>
                  </a:extLst>
                </a:gridCol>
                <a:gridCol w="2131566">
                  <a:extLst>
                    <a:ext uri="{9D8B030D-6E8A-4147-A177-3AD203B41FA5}">
                      <a16:colId xmlns:a16="http://schemas.microsoft.com/office/drawing/2014/main" val="12117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E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E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E5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8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인테리어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목공사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도장공사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타일공사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전기 및 조명공사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실내상하수공사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가구공사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카운터테이블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실사걸이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싱크장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계약평수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포함</a:t>
                      </a:r>
                      <a:br>
                        <a:rPr lang="ko-KR" alt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  분에 한함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닥터설비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후드공사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외부닥트공사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FAN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설치공사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닥트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 설치위치 점주와 사전협의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57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간판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LED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간판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전면썬팅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메뉴판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2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주방집기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및 비품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전기오븐기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냉장고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가스대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싱크대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작업대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전기온수기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ko-KR" alt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테이블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의자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볶음기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제외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주방용품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가위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접시 외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개 품목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개업전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지정장소에서 조리방법 연수</a:t>
                      </a:r>
                      <a:br>
                        <a:rPr lang="ko-KR" alt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개업시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판촉지도요원 현지지도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7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개업행사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개업전단지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자석전단지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이벤트도우미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3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점주 준비사항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필요시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오토바이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냉난방기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TV,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전기증설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전화개설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가스배관설치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정화조공사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외부상하수도공사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점포내부 장애물철거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전면윈도우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개조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인허가및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신고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사은품 선정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전단지 배포 및 홍보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개업인력 확보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개설비용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개설비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(10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평기준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전화문의</a:t>
                      </a:r>
                      <a:b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계약이행보증금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전화문의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계약종료시 반환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평 초과시는 초과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평당 추가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전화문의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7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</cp:revision>
  <dcterms:created xsi:type="dcterms:W3CDTF">2024-04-03T02:04:11Z</dcterms:created>
  <dcterms:modified xsi:type="dcterms:W3CDTF">2024-04-03T02:04:23Z</dcterms:modified>
</cp:coreProperties>
</file>