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576" r:id="rId2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eatSheets" id="{B56ABE59-9CFD-4865-AAB4-2B0BCBAA8F6C}">
          <p14:sldIdLst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7BAE5"/>
    <a:srgbClr val="CCECFF"/>
    <a:srgbClr val="FFFFFF"/>
    <a:srgbClr val="FF9933"/>
    <a:srgbClr val="99FFCC"/>
    <a:srgbClr val="25497D"/>
    <a:srgbClr val="FF33CC"/>
    <a:srgbClr val="CC99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7" autoAdjust="0"/>
    <p:restoredTop sz="86415" autoAdjust="0"/>
  </p:normalViewPr>
  <p:slideViewPr>
    <p:cSldViewPr showGuides="1">
      <p:cViewPr varScale="1">
        <p:scale>
          <a:sx n="105" d="100"/>
          <a:sy n="105" d="100"/>
        </p:scale>
        <p:origin x="1784" y="208"/>
      </p:cViewPr>
      <p:guideLst>
        <p:guide orient="horz" pos="229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39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8" tIns="45779" rIns="91558" bIns="457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8" tIns="45779" rIns="91558" bIns="457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8" tIns="45779" rIns="91558" bIns="457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8" tIns="45779" rIns="91558" bIns="457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F349FD-05BA-4290-8591-A44336E6F07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39775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/>
            </a:lvl1pPr>
          </a:lstStyle>
          <a:p>
            <a:pPr>
              <a:defRPr/>
            </a:pPr>
            <a:fld id="{49800641-68F4-4AF1-ABB7-EA528ACAF76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828800" y="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da-DK" altLang="de-DE" sz="900">
                <a:solidFill>
                  <a:schemeClr val="bg1"/>
                </a:solidFill>
                <a:latin typeface="Arial" charset="0"/>
              </a:rPr>
              <a:t>Abteilung für Telekooperation</a:t>
            </a:r>
            <a:endParaRPr lang="en-GB" altLang="de-DE" sz="9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Freeform 10"/>
          <p:cNvSpPr>
            <a:spLocks/>
          </p:cNvSpPr>
          <p:nvPr userDrawn="1"/>
        </p:nvSpPr>
        <p:spPr bwMode="auto">
          <a:xfrm flipH="1">
            <a:off x="804333" y="1619250"/>
            <a:ext cx="10769600" cy="1149350"/>
          </a:xfrm>
          <a:custGeom>
            <a:avLst/>
            <a:gdLst>
              <a:gd name="T0" fmla="*/ 0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0 w 10000"/>
              <a:gd name="T7" fmla="*/ 2147483646 h 10000"/>
              <a:gd name="T8" fmla="*/ 0 w 10000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97BAE5"/>
              </a:gs>
              <a:gs pos="100000">
                <a:schemeClr val="bg1"/>
              </a:gs>
            </a:gsLst>
            <a:lin ang="10800000" scaled="1"/>
          </a:gradFill>
          <a:ln w="9525">
            <a:solidFill>
              <a:schemeClr val="bg1">
                <a:alpha val="90979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AT" sz="180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10363200" cy="990600"/>
          </a:xfrm>
        </p:spPr>
        <p:txBody>
          <a:bodyPr/>
          <a:lstStyle>
            <a:lvl1pPr marL="0" indent="0" algn="r">
              <a:buClr>
                <a:schemeClr val="tx1"/>
              </a:buClr>
              <a:buFont typeface="Wingdings" pitchFamily="2" charset="2"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460296" y="1706563"/>
            <a:ext cx="9050139" cy="1008062"/>
          </a:xfrm>
        </p:spPr>
        <p:txBody>
          <a:bodyPr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616075"/>
            <a:ext cx="11509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54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381000"/>
            <a:ext cx="29972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81000"/>
            <a:ext cx="87884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548640"/>
            <a:ext cx="11319048" cy="602298"/>
          </a:xfrm>
        </p:spPr>
        <p:txBody>
          <a:bodyPr/>
          <a:lstStyle>
            <a:lvl1pPr>
              <a:lnSpc>
                <a:spcPct val="75000"/>
              </a:lnSpc>
              <a:defRPr sz="3600" b="0"/>
            </a:lvl1pPr>
          </a:lstStyle>
          <a:p>
            <a:r>
              <a:rPr lang="de-AT" sz="3200" b="1" dirty="0"/>
              <a:t>Heading</a:t>
            </a:r>
            <a:br>
              <a:rPr lang="de-AT" sz="3200" b="1" dirty="0"/>
            </a:br>
            <a:r>
              <a:rPr lang="de-AT" sz="3200" b="1" dirty="0"/>
              <a:t>Sub-</a:t>
            </a:r>
            <a:r>
              <a:rPr lang="de-AT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7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447800"/>
            <a:ext cx="5892800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447800"/>
            <a:ext cx="5892800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3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1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2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439248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de-A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2"/>
          <p:cNvSpPr>
            <a:spLocks/>
          </p:cNvSpPr>
          <p:nvPr userDrawn="1"/>
        </p:nvSpPr>
        <p:spPr bwMode="auto">
          <a:xfrm>
            <a:off x="0" y="1104900"/>
            <a:ext cx="11582400" cy="4603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0 w 10000"/>
              <a:gd name="T13" fmla="*/ 2147483646 h 10000"/>
              <a:gd name="T14" fmla="*/ 0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2" y="0"/>
                </a:moveTo>
                <a:lnTo>
                  <a:pt x="9997" y="0"/>
                </a:lnTo>
                <a:cubicBezTo>
                  <a:pt x="9999" y="0"/>
                  <a:pt x="10000" y="69"/>
                  <a:pt x="10000" y="156"/>
                </a:cubicBezTo>
                <a:lnTo>
                  <a:pt x="10000" y="9843"/>
                </a:lnTo>
                <a:cubicBezTo>
                  <a:pt x="10000" y="9930"/>
                  <a:pt x="9999" y="10000"/>
                  <a:pt x="9997" y="10000"/>
                </a:cubicBezTo>
                <a:lnTo>
                  <a:pt x="2" y="10000"/>
                </a:lnTo>
                <a:cubicBezTo>
                  <a:pt x="0" y="10000"/>
                  <a:pt x="0" y="9930"/>
                  <a:pt x="0" y="9843"/>
                </a:cubicBezTo>
                <a:lnTo>
                  <a:pt x="0" y="156"/>
                </a:lnTo>
                <a:cubicBezTo>
                  <a:pt x="0" y="69"/>
                  <a:pt x="0" y="0"/>
                  <a:pt x="2" y="0"/>
                </a:cubicBezTo>
                <a:close/>
                <a:moveTo>
                  <a:pt x="2" y="0"/>
                </a:move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7BAE5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AT" sz="1800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3352" y="381000"/>
            <a:ext cx="1131904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447800"/>
            <a:ext cx="11988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Click to edit Master text styles</a:t>
            </a:r>
          </a:p>
          <a:p>
            <a:pPr lvl="1"/>
            <a:r>
              <a:rPr lang="de-DE" altLang="de-DE" dirty="0"/>
              <a:t>Second level</a:t>
            </a:r>
          </a:p>
          <a:p>
            <a:pPr lvl="2"/>
            <a:r>
              <a:rPr lang="de-DE" altLang="de-DE" dirty="0"/>
              <a:t>Third level</a:t>
            </a:r>
          </a:p>
          <a:p>
            <a:pPr lvl="3"/>
            <a:r>
              <a:rPr lang="de-DE" altLang="de-DE" dirty="0"/>
              <a:t>Fourth level</a:t>
            </a:r>
          </a:p>
          <a:p>
            <a:pPr lvl="4"/>
            <a:r>
              <a:rPr lang="de-DE" altLang="de-DE" dirty="0"/>
              <a:t>Fifth level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1826684" y="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da-DK" altLang="de-DE" sz="900">
                <a:solidFill>
                  <a:schemeClr val="bg1"/>
                </a:solidFill>
                <a:latin typeface="Arial" charset="0"/>
              </a:rPr>
              <a:t>Abteilung für Telekooperation</a:t>
            </a:r>
            <a:endParaRPr lang="en-GB" altLang="de-DE" sz="9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2" name="Freeform 14"/>
          <p:cNvSpPr>
            <a:spLocks/>
          </p:cNvSpPr>
          <p:nvPr userDrawn="1"/>
        </p:nvSpPr>
        <p:spPr bwMode="auto">
          <a:xfrm>
            <a:off x="203200" y="69850"/>
            <a:ext cx="302683" cy="1201738"/>
          </a:xfrm>
          <a:custGeom>
            <a:avLst/>
            <a:gdLst>
              <a:gd name="T0" fmla="*/ 2147483646 w 10000"/>
              <a:gd name="T1" fmla="*/ 2147483646 h 10000"/>
              <a:gd name="T2" fmla="*/ 0 w 10000"/>
              <a:gd name="T3" fmla="*/ 2147483646 h 10000"/>
              <a:gd name="T4" fmla="*/ 0 w 10000"/>
              <a:gd name="T5" fmla="*/ 2147483646 h 10000"/>
              <a:gd name="T6" fmla="*/ 2147483646 w 10000"/>
              <a:gd name="T7" fmla="*/ 2147483646 h 10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0" h="10000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noFill/>
          <a:ln w="76200">
            <a:solidFill>
              <a:srgbClr val="6666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sz="1800"/>
          </a:p>
        </p:txBody>
      </p:sp>
      <p:sp>
        <p:nvSpPr>
          <p:cNvPr id="1033" name="Freeform 15"/>
          <p:cNvSpPr>
            <a:spLocks/>
          </p:cNvSpPr>
          <p:nvPr userDrawn="1"/>
        </p:nvSpPr>
        <p:spPr bwMode="auto">
          <a:xfrm flipH="1">
            <a:off x="11377085" y="69850"/>
            <a:ext cx="302683" cy="1201738"/>
          </a:xfrm>
          <a:custGeom>
            <a:avLst/>
            <a:gdLst>
              <a:gd name="T0" fmla="*/ 2147483646 w 10000"/>
              <a:gd name="T1" fmla="*/ 2147483646 h 10000"/>
              <a:gd name="T2" fmla="*/ 0 w 10000"/>
              <a:gd name="T3" fmla="*/ 2147483646 h 10000"/>
              <a:gd name="T4" fmla="*/ 0 w 10000"/>
              <a:gd name="T5" fmla="*/ 2147483646 h 10000"/>
              <a:gd name="T6" fmla="*/ 2147483646 w 10000"/>
              <a:gd name="T7" fmla="*/ 2147483646 h 10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0" h="10000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noFill/>
          <a:ln w="76200">
            <a:solidFill>
              <a:srgbClr val="97BAE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9873" r="13244" b="34352"/>
          <a:stretch/>
        </p:blipFill>
        <p:spPr>
          <a:xfrm>
            <a:off x="24904" y="6607247"/>
            <a:ext cx="606552" cy="2507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Trebuchet MS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Trebuchet MS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Trebuchet MS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Trebuchet MS" pitchFamily="34" charset="0"/>
        </a:defRPr>
      </a:lvl9pPr>
    </p:titleStyle>
    <p:bodyStyle>
      <a:lvl1pPr marL="266700" indent="-266700" algn="l" defTabSz="914400" rtl="0" eaLnBrk="1" fontAlgn="base" latinLnBrk="0" hangingPunct="1">
        <a:lnSpc>
          <a:spcPct val="105000"/>
        </a:lnSpc>
        <a:spcBef>
          <a:spcPts val="800"/>
        </a:spcBef>
        <a:spcAft>
          <a:spcPct val="10000"/>
        </a:spcAft>
        <a:buClr>
          <a:srgbClr val="97BAE5"/>
        </a:buClr>
        <a:buSzPct val="90000"/>
        <a:buFont typeface="Wingdings 2" panose="05020102010507070707" pitchFamily="18" charset="2"/>
        <a:buChar char="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lang="de-DE" alt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rtl="0" eaLnBrk="0" fontAlgn="base" hangingPunct="0">
        <a:spcBef>
          <a:spcPct val="0"/>
        </a:spcBef>
        <a:spcAft>
          <a:spcPct val="10000"/>
        </a:spcAft>
        <a:buClr>
          <a:srgbClr val="97BAE5"/>
        </a:buClr>
        <a:buFont typeface="Arial" panose="020B0604020202020204" pitchFamily="34" charset="0"/>
        <a:buChar char="■"/>
        <a:tabLst>
          <a:tab pos="266700" algn="l"/>
          <a:tab pos="541338" algn="l"/>
          <a:tab pos="938213" algn="l"/>
          <a:tab pos="1211263" algn="l"/>
          <a:tab pos="1543050" algn="l"/>
          <a:tab pos="2400300" algn="l"/>
          <a:tab pos="2667000" algn="l"/>
          <a:tab pos="2933700" algn="l"/>
          <a:tab pos="3200400" algn="l"/>
        </a:tabLst>
        <a:defRPr sz="195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808038" indent="-182563" algn="l" rtl="0" eaLnBrk="0" fontAlgn="base" hangingPunct="0">
        <a:spcBef>
          <a:spcPct val="0"/>
        </a:spcBef>
        <a:spcAft>
          <a:spcPct val="10000"/>
        </a:spcAft>
        <a:buClr>
          <a:srgbClr val="97BAE5"/>
        </a:buClr>
        <a:buFont typeface="Courier New" panose="02070309020205020404" pitchFamily="49" charset="0"/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8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074738" indent="-176213" algn="l" rtl="0" eaLnBrk="0" fontAlgn="base" hangingPunct="0">
        <a:spcBef>
          <a:spcPct val="0"/>
        </a:spcBef>
        <a:spcAft>
          <a:spcPct val="10000"/>
        </a:spcAft>
        <a:buClr>
          <a:srgbClr val="97BAE5"/>
        </a:buClr>
        <a:buFont typeface="Wingdings" panose="05000000000000000000" pitchFamily="2" charset="2"/>
        <a:buChar char="§"/>
        <a:tabLst>
          <a:tab pos="266700" algn="l"/>
          <a:tab pos="604838" algn="l"/>
          <a:tab pos="898525" algn="l"/>
          <a:tab pos="1074738" algn="l"/>
          <a:tab pos="1543050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257300" indent="-182563" algn="l" rtl="0" eaLnBrk="0" fontAlgn="base" hangingPunct="0">
        <a:spcBef>
          <a:spcPct val="0"/>
        </a:spcBef>
        <a:spcAft>
          <a:spcPct val="10000"/>
        </a:spcAft>
        <a:buClr>
          <a:srgbClr val="97BAE5"/>
        </a:buClr>
        <a:buChar char="o"/>
        <a:tabLst>
          <a:tab pos="266700" algn="l"/>
          <a:tab pos="604838" algn="l"/>
          <a:tab pos="938213" algn="l"/>
          <a:tab pos="1074738" algn="l"/>
          <a:tab pos="1257300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1821656" indent="-132160" algn="l" rtl="0" fontAlgn="base">
        <a:spcBef>
          <a:spcPct val="0"/>
        </a:spcBef>
        <a:spcAft>
          <a:spcPct val="10000"/>
        </a:spcAft>
        <a:buClr>
          <a:srgbClr val="A8C3D1"/>
        </a:buClr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+mn-lt"/>
        </a:defRPr>
      </a:lvl6pPr>
      <a:lvl7pPr marL="2164556" indent="-132160" algn="l" rtl="0" fontAlgn="base">
        <a:spcBef>
          <a:spcPct val="0"/>
        </a:spcBef>
        <a:spcAft>
          <a:spcPct val="10000"/>
        </a:spcAft>
        <a:buClr>
          <a:srgbClr val="A8C3D1"/>
        </a:buClr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+mn-lt"/>
        </a:defRPr>
      </a:lvl7pPr>
      <a:lvl8pPr marL="2507456" indent="-132160" algn="l" rtl="0" fontAlgn="base">
        <a:spcBef>
          <a:spcPct val="0"/>
        </a:spcBef>
        <a:spcAft>
          <a:spcPct val="10000"/>
        </a:spcAft>
        <a:buClr>
          <a:srgbClr val="A8C3D1"/>
        </a:buClr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+mn-lt"/>
        </a:defRPr>
      </a:lvl8pPr>
      <a:lvl9pPr marL="2850356" indent="-132160" algn="l" rtl="0" fontAlgn="base">
        <a:spcBef>
          <a:spcPct val="0"/>
        </a:spcBef>
        <a:spcAft>
          <a:spcPct val="10000"/>
        </a:spcAft>
        <a:buClr>
          <a:srgbClr val="A8C3D1"/>
        </a:buClr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Schreibtischtest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8208" y="6626426"/>
            <a:ext cx="4223792" cy="236063"/>
          </a:xfrm>
        </p:spPr>
        <p:txBody>
          <a:bodyPr/>
          <a:lstStyle/>
          <a:p>
            <a:pPr algn="r"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154" y="6626426"/>
            <a:ext cx="1470866" cy="231574"/>
          </a:xfrm>
        </p:spPr>
        <p:txBody>
          <a:bodyPr/>
          <a:lstStyle/>
          <a:p>
            <a:pPr algn="l">
              <a:defRPr/>
            </a:pPr>
            <a:r>
              <a:rPr lang="en-GB"/>
              <a:t>TK/CIS </a:t>
            </a:r>
            <a:r>
              <a:rPr lang="de-DE"/>
              <a:t>• </a:t>
            </a:r>
            <a:r>
              <a:rPr lang="en-GB"/>
              <a:t>Schwinger</a:t>
            </a:r>
            <a:endParaRPr lang="en-GB" dirty="0"/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FBE05153-B50A-4227-B4D3-8153C1A8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28123"/>
              </p:ext>
            </p:extLst>
          </p:nvPr>
        </p:nvGraphicFramePr>
        <p:xfrm>
          <a:off x="-1" y="-2260"/>
          <a:ext cx="12192001" cy="68592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7368">
                  <a:extLst>
                    <a:ext uri="{9D8B030D-6E8A-4147-A177-3AD203B41FA5}">
                      <a16:colId xmlns:a16="http://schemas.microsoft.com/office/drawing/2014/main" val="256962498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24150138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218181808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154344120"/>
                    </a:ext>
                  </a:extLst>
                </a:gridCol>
                <a:gridCol w="3528391">
                  <a:extLst>
                    <a:ext uri="{9D8B030D-6E8A-4147-A177-3AD203B41FA5}">
                      <a16:colId xmlns:a16="http://schemas.microsoft.com/office/drawing/2014/main" val="515547727"/>
                    </a:ext>
                  </a:extLst>
                </a:gridCol>
                <a:gridCol w="3359697">
                  <a:extLst>
                    <a:ext uri="{9D8B030D-6E8A-4147-A177-3AD203B41FA5}">
                      <a16:colId xmlns:a16="http://schemas.microsoft.com/office/drawing/2014/main" val="2525858196"/>
                    </a:ext>
                  </a:extLst>
                </a:gridCol>
              </a:tblGrid>
              <a:tr h="21130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LfdNr</a:t>
                      </a: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Anweisung#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de-A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Variablen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KONSOLE I/O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29981"/>
                  </a:ext>
                </a:extLst>
              </a:tr>
              <a:tr h="211302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i="1" kern="1200" dirty="0" err="1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untergrenze</a:t>
                      </a:r>
                      <a:endParaRPr lang="en-GB" sz="1200" b="1" i="1" kern="1200" dirty="0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i="1" kern="1200" dirty="0" err="1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obergrenze</a:t>
                      </a:r>
                      <a:endParaRPr lang="en-GB" sz="1200" b="1" i="1" kern="1200" dirty="0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0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Zwischenergebnis</a:t>
                      </a:r>
                      <a:r>
                        <a:rPr lang="en-GB" sz="10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5157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 err="1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Untergrenze</a:t>
                      </a: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21653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FF9933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rgbClr val="FF993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rgbClr val="FF993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3</a:t>
                      </a:r>
                      <a:endParaRPr lang="en-GB" sz="1200" b="1" dirty="0"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97377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err="1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Obergrenze</a:t>
                      </a: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488038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516733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&lt;= 7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JA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0198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modulo 2 == 0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NEIN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489634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+ 1 =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42566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&lt;= 7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JA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46717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modulo 2 == 0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JA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695794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4</a:t>
                      </a:r>
                      <a:endParaRPr lang="en-GB" sz="1200" b="1" dirty="0"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92648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+ 1 =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272391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&lt;= 7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JA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122276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modulo 2 == 0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NEIN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b="0" u="none" kern="1200" dirty="0"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806737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+ 1 =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b="0" u="none" kern="1200" dirty="0"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17690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&lt;= 7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JA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2136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modulo 2 == 0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JA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kern="1200" dirty="0"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05046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6</a:t>
                      </a:r>
                      <a:endParaRPr lang="en-GB" sz="1200" b="1" dirty="0"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76213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+ 1 =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259493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 &lt;= 7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JA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259835"/>
                  </a:ext>
                </a:extLst>
              </a:tr>
              <a:tr h="8999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 modulo 2 == 0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NEIN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kern="1200" dirty="0"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75068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 + 1 =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633574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&lt;= 7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NEIN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236847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443577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59012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33040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635408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870661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009771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04379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954299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927251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30250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27014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68312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38087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BD77C9-0EEA-48D3-BC8A-DA16365A935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55569"/>
      </p:ext>
    </p:extLst>
  </p:cSld>
  <p:clrMapOvr>
    <a:masterClrMapping/>
  </p:clrMapOvr>
</p:sld>
</file>

<file path=ppt/theme/theme1.xml><?xml version="1.0" encoding="utf-8"?>
<a:theme xmlns:a="http://schemas.openxmlformats.org/drawingml/2006/main" name="SETK">
  <a:themeElements>
    <a:clrScheme name="SET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T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T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T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F:\DATA\TEACHING\SEII_UE_SS_2003\CourseMaterial\OrganizationalInformation\SETK.ppt</Template>
  <TotalTime>0</TotalTime>
  <Words>265</Words>
  <Application>Microsoft Macintosh PowerPoint</Application>
  <PresentationFormat>Breitbild</PresentationFormat>
  <Paragraphs>130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Times New Roman</vt:lpstr>
      <vt:lpstr>Trebuchet MS</vt:lpstr>
      <vt:lpstr>Wingdings</vt:lpstr>
      <vt:lpstr>Wingdings 2</vt:lpstr>
      <vt:lpstr>SETK</vt:lpstr>
      <vt:lpstr>Schreibtischtest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WIELAND</dc:creator>
  <cp:lastModifiedBy>Thomas Pichler</cp:lastModifiedBy>
  <cp:revision>1692</cp:revision>
  <cp:lastPrinted>2012-10-09T16:02:30Z</cp:lastPrinted>
  <dcterms:created xsi:type="dcterms:W3CDTF">2009-04-22T19:24:48Z</dcterms:created>
  <dcterms:modified xsi:type="dcterms:W3CDTF">2020-03-18T10:18:02Z</dcterms:modified>
</cp:coreProperties>
</file>