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"/>
  </p:notesMasterIdLst>
  <p:handoutMasterIdLst>
    <p:handoutMasterId r:id="rId4"/>
  </p:handoutMasterIdLst>
  <p:sldIdLst>
    <p:sldId id="576" r:id="rId2"/>
  </p:sldIdLst>
  <p:sldSz cx="12192000" cy="6858000"/>
  <p:notesSz cx="6797675" cy="98742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heatSheets" id="{B56ABE59-9CFD-4865-AAB4-2B0BCBAA8F6C}">
          <p14:sldIdLst>
            <p14:sldId id="5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96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BAE5"/>
    <a:srgbClr val="CCECFF"/>
    <a:srgbClr val="FFFFFF"/>
    <a:srgbClr val="FF9933"/>
    <a:srgbClr val="99FFCC"/>
    <a:srgbClr val="25497D"/>
    <a:srgbClr val="FF33CC"/>
    <a:srgbClr val="CC99FF"/>
    <a:srgbClr val="008000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87" autoAdjust="0"/>
    <p:restoredTop sz="86448" autoAdjust="0"/>
  </p:normalViewPr>
  <p:slideViewPr>
    <p:cSldViewPr showGuides="1">
      <p:cViewPr>
        <p:scale>
          <a:sx n="161" d="100"/>
          <a:sy n="161" d="100"/>
        </p:scale>
        <p:origin x="80" y="216"/>
      </p:cViewPr>
      <p:guideLst>
        <p:guide orient="horz" pos="2296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400" d="100"/>
        <a:sy n="400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-3948" y="-108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58" tIns="45779" rIns="91558" bIns="4577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58" tIns="45779" rIns="91558" bIns="4577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64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58" tIns="45779" rIns="91558" bIns="4577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380538"/>
            <a:ext cx="29464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58" tIns="45779" rIns="91558" bIns="4577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1F349FD-05BA-4290-8591-A44336E6F078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833" tIns="45917" rIns="91833" bIns="45917" numCol="1" anchor="t" anchorCtr="0" compatLnSpc="1">
            <a:prstTxWarp prst="textNoShape">
              <a:avLst/>
            </a:prstTxWarp>
          </a:bodyPr>
          <a:lstStyle>
            <a:lvl1pPr defTabSz="917575" eaLnBrk="0" hangingPunct="0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833" tIns="45917" rIns="91833" bIns="45917" numCol="1" anchor="t" anchorCtr="0" compatLnSpc="1">
            <a:prstTxWarp prst="textNoShape">
              <a:avLst/>
            </a:prstTxWarp>
          </a:bodyPr>
          <a:lstStyle>
            <a:lvl1pPr algn="r" defTabSz="917575" eaLnBrk="0" hangingPunct="0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9538" y="739775"/>
            <a:ext cx="657860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833" tIns="45917" rIns="91833" bIns="459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481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833" tIns="45917" rIns="91833" bIns="45917" numCol="1" anchor="b" anchorCtr="0" compatLnSpc="1">
            <a:prstTxWarp prst="textNoShape">
              <a:avLst/>
            </a:prstTxWarp>
          </a:bodyPr>
          <a:lstStyle>
            <a:lvl1pPr defTabSz="917575" eaLnBrk="0" hangingPunct="0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378950"/>
            <a:ext cx="294481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833" tIns="45917" rIns="91833" bIns="45917" numCol="1" anchor="b" anchorCtr="0" compatLnSpc="1">
            <a:prstTxWarp prst="textNoShape">
              <a:avLst/>
            </a:prstTxWarp>
          </a:bodyPr>
          <a:lstStyle>
            <a:lvl1pPr algn="r" defTabSz="917575" eaLnBrk="0" hangingPunct="0">
              <a:defRPr sz="1200"/>
            </a:lvl1pPr>
          </a:lstStyle>
          <a:p>
            <a:pPr>
              <a:defRPr/>
            </a:pPr>
            <a:fld id="{49800641-68F4-4AF1-ABB7-EA528ACAF768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1828800" y="0"/>
            <a:ext cx="3860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da-DK" altLang="de-DE" sz="900">
                <a:solidFill>
                  <a:schemeClr val="bg1"/>
                </a:solidFill>
                <a:latin typeface="Arial" charset="0"/>
              </a:rPr>
              <a:t>Abteilung für Telekooperation</a:t>
            </a:r>
            <a:endParaRPr lang="en-GB" altLang="de-DE" sz="9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" name="Freeform 10"/>
          <p:cNvSpPr>
            <a:spLocks/>
          </p:cNvSpPr>
          <p:nvPr userDrawn="1"/>
        </p:nvSpPr>
        <p:spPr bwMode="auto">
          <a:xfrm flipH="1">
            <a:off x="804333" y="1619250"/>
            <a:ext cx="10769600" cy="1149350"/>
          </a:xfrm>
          <a:custGeom>
            <a:avLst/>
            <a:gdLst>
              <a:gd name="T0" fmla="*/ 0 w 10000"/>
              <a:gd name="T1" fmla="*/ 2147483646 h 10000"/>
              <a:gd name="T2" fmla="*/ 2147483646 w 10000"/>
              <a:gd name="T3" fmla="*/ 2147483646 h 10000"/>
              <a:gd name="T4" fmla="*/ 2147483646 w 10000"/>
              <a:gd name="T5" fmla="*/ 2147483646 h 10000"/>
              <a:gd name="T6" fmla="*/ 0 w 10000"/>
              <a:gd name="T7" fmla="*/ 2147483646 h 10000"/>
              <a:gd name="T8" fmla="*/ 0 w 10000"/>
              <a:gd name="T9" fmla="*/ 2147483646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  <a:moveTo>
                  <a:pt x="0" y="0"/>
                </a:moveTo>
              </a:path>
            </a:pathLst>
          </a:custGeom>
          <a:gradFill rotWithShape="0">
            <a:gsLst>
              <a:gs pos="0">
                <a:srgbClr val="97BAE5"/>
              </a:gs>
              <a:gs pos="100000">
                <a:schemeClr val="bg1"/>
              </a:gs>
            </a:gsLst>
            <a:lin ang="10800000" scaled="1"/>
          </a:gradFill>
          <a:ln w="9525">
            <a:solidFill>
              <a:schemeClr val="bg1">
                <a:alpha val="90979"/>
              </a:schemeClr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de-AT" sz="1800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429000"/>
            <a:ext cx="10363200" cy="990600"/>
          </a:xfrm>
        </p:spPr>
        <p:txBody>
          <a:bodyPr/>
          <a:lstStyle>
            <a:lvl1pPr marL="0" indent="0" algn="r">
              <a:buClr>
                <a:schemeClr val="tx1"/>
              </a:buClr>
              <a:buFont typeface="Wingdings" pitchFamily="2" charset="2"/>
              <a:buNone/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en-GB" noProof="0" dirty="0"/>
              <a:t>Click to edit Master subtitle style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2460296" y="1706563"/>
            <a:ext cx="9050139" cy="1008062"/>
          </a:xfrm>
        </p:spPr>
        <p:txBody>
          <a:bodyPr/>
          <a:lstStyle>
            <a:lvl1pPr algn="r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3" y="1616075"/>
            <a:ext cx="1150937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7544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63352" y="188640"/>
            <a:ext cx="11319048" cy="962298"/>
          </a:xfrm>
        </p:spPr>
        <p:txBody>
          <a:bodyPr/>
          <a:lstStyle>
            <a:lvl1pPr>
              <a:lnSpc>
                <a:spcPct val="75000"/>
              </a:lnSpc>
              <a:defRPr sz="3600"/>
            </a:lvl1pPr>
          </a:lstStyle>
          <a:p>
            <a:r>
              <a:rPr lang="de-AT" dirty="0"/>
              <a:t>Heading</a:t>
            </a:r>
          </a:p>
        </p:txBody>
      </p:sp>
      <p:sp>
        <p:nvSpPr>
          <p:cNvPr id="9" name="Date Placeholder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24180" y="6626426"/>
            <a:ext cx="9840372" cy="23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ESOFT •  M1 • Alorithmen</a:t>
            </a:r>
            <a:endParaRPr lang="en-GB" dirty="0"/>
          </a:p>
        </p:txBody>
      </p:sp>
      <p:sp>
        <p:nvSpPr>
          <p:cNvPr id="10" name="Footer Placeholder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7154" y="6626426"/>
            <a:ext cx="1470866" cy="231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latin typeface="Calibri" panose="020F0502020204030204" pitchFamily="34" charset="0"/>
              </a:defRPr>
            </a:lvl1pPr>
          </a:lstStyle>
          <a:p>
            <a:pPr algn="l">
              <a:defRPr/>
            </a:pPr>
            <a:r>
              <a:rPr lang="en-GB" dirty="0"/>
              <a:t>TK/CIS </a:t>
            </a:r>
            <a:r>
              <a:rPr lang="de-DE" dirty="0"/>
              <a:t>• </a:t>
            </a:r>
            <a:r>
              <a:rPr lang="en-GB" dirty="0"/>
              <a:t>Schwinger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56" y="6645476"/>
            <a:ext cx="164468" cy="164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064552" y="6626426"/>
            <a:ext cx="1127448" cy="231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fld id="{84BD77C9-0EEA-48D3-BC8A-DA16365A935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598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94800" y="381000"/>
            <a:ext cx="2997200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3200" y="381000"/>
            <a:ext cx="8788400" cy="647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24180" y="6626426"/>
            <a:ext cx="9840372" cy="23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ESOFT •  M1 • Alorithmen</a:t>
            </a:r>
            <a:endParaRPr lang="en-GB" dirty="0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7154" y="6626426"/>
            <a:ext cx="1470866" cy="231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latin typeface="Calibri" panose="020F0502020204030204" pitchFamily="34" charset="0"/>
              </a:defRPr>
            </a:lvl1pPr>
          </a:lstStyle>
          <a:p>
            <a:pPr algn="l">
              <a:defRPr/>
            </a:pPr>
            <a:r>
              <a:rPr lang="en-GB" dirty="0"/>
              <a:t>TK/CIS </a:t>
            </a:r>
            <a:r>
              <a:rPr lang="de-DE" dirty="0"/>
              <a:t>• </a:t>
            </a:r>
            <a:r>
              <a:rPr lang="en-GB" dirty="0"/>
              <a:t>Schwinger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56" y="6645476"/>
            <a:ext cx="164468" cy="164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064552" y="6626426"/>
            <a:ext cx="1127448" cy="231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fld id="{84BD77C9-0EEA-48D3-BC8A-DA16365A935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375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3352" y="548640"/>
            <a:ext cx="11319048" cy="602298"/>
          </a:xfrm>
        </p:spPr>
        <p:txBody>
          <a:bodyPr/>
          <a:lstStyle>
            <a:lvl1pPr>
              <a:lnSpc>
                <a:spcPct val="75000"/>
              </a:lnSpc>
              <a:defRPr sz="3600" b="0"/>
            </a:lvl1pPr>
          </a:lstStyle>
          <a:p>
            <a:r>
              <a:rPr lang="de-AT" sz="3200" b="1" dirty="0"/>
              <a:t>Heading</a:t>
            </a:r>
            <a:br>
              <a:rPr lang="de-AT" sz="3200" b="1" dirty="0"/>
            </a:br>
            <a:r>
              <a:rPr lang="de-AT" sz="3200" b="1" dirty="0"/>
              <a:t>Sub-</a:t>
            </a:r>
            <a:r>
              <a:rPr lang="de-AT" dirty="0"/>
              <a:t>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24180" y="6626426"/>
            <a:ext cx="9840372" cy="23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ESOFT •  M1 • Alorithmen</a:t>
            </a:r>
            <a:endParaRPr lang="en-GB" dirty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7154" y="6626426"/>
            <a:ext cx="1470866" cy="231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latin typeface="Calibri" panose="020F0502020204030204" pitchFamily="34" charset="0"/>
              </a:defRPr>
            </a:lvl1pPr>
          </a:lstStyle>
          <a:p>
            <a:pPr algn="l">
              <a:defRPr/>
            </a:pPr>
            <a:r>
              <a:rPr lang="en-GB" dirty="0"/>
              <a:t>TK/CIS </a:t>
            </a:r>
            <a:r>
              <a:rPr lang="de-DE" dirty="0"/>
              <a:t>• </a:t>
            </a:r>
            <a:r>
              <a:rPr lang="en-GB" dirty="0"/>
              <a:t>Schwinger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56" y="6645476"/>
            <a:ext cx="164468" cy="164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064552" y="6626426"/>
            <a:ext cx="1127448" cy="231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fld id="{84BD77C9-0EEA-48D3-BC8A-DA16365A935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31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0700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3200" y="1447800"/>
            <a:ext cx="5892800" cy="5410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200" y="1447800"/>
            <a:ext cx="5892800" cy="5410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3352" y="188640"/>
            <a:ext cx="11319048" cy="962298"/>
          </a:xfrm>
        </p:spPr>
        <p:txBody>
          <a:bodyPr/>
          <a:lstStyle>
            <a:lvl1pPr>
              <a:lnSpc>
                <a:spcPct val="75000"/>
              </a:lnSpc>
              <a:defRPr sz="3600"/>
            </a:lvl1pPr>
          </a:lstStyle>
          <a:p>
            <a:r>
              <a:rPr lang="de-AT" dirty="0"/>
              <a:t>Heading</a:t>
            </a:r>
          </a:p>
        </p:txBody>
      </p:sp>
      <p:sp>
        <p:nvSpPr>
          <p:cNvPr id="10" name="Rectangle 8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224180" y="6626426"/>
            <a:ext cx="9840372" cy="23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ESOFT •  M1 • Alorithmen</a:t>
            </a:r>
            <a:endParaRPr lang="en-GB" dirty="0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7154" y="6626426"/>
            <a:ext cx="1470866" cy="231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latin typeface="Calibri" panose="020F0502020204030204" pitchFamily="34" charset="0"/>
              </a:defRPr>
            </a:lvl1pPr>
          </a:lstStyle>
          <a:p>
            <a:pPr algn="l">
              <a:defRPr/>
            </a:pPr>
            <a:r>
              <a:rPr lang="en-GB" dirty="0"/>
              <a:t>TK/CIS </a:t>
            </a:r>
            <a:r>
              <a:rPr lang="de-DE" dirty="0"/>
              <a:t>• </a:t>
            </a:r>
            <a:r>
              <a:rPr lang="en-GB" dirty="0"/>
              <a:t>Schwinger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56" y="6645476"/>
            <a:ext cx="164468" cy="164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064552" y="6626426"/>
            <a:ext cx="1127448" cy="231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fld id="{84BD77C9-0EEA-48D3-BC8A-DA16365A935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9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63352" y="188640"/>
            <a:ext cx="11319048" cy="962298"/>
          </a:xfrm>
        </p:spPr>
        <p:txBody>
          <a:bodyPr/>
          <a:lstStyle>
            <a:lvl1pPr>
              <a:lnSpc>
                <a:spcPct val="75000"/>
              </a:lnSpc>
              <a:defRPr sz="3600"/>
            </a:lvl1pPr>
          </a:lstStyle>
          <a:p>
            <a:r>
              <a:rPr lang="de-AT" dirty="0"/>
              <a:t>Heading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224180" y="6626426"/>
            <a:ext cx="9840372" cy="23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ESOFT •  M1 • Alorithmen</a:t>
            </a:r>
            <a:endParaRPr lang="en-GB" dirty="0"/>
          </a:p>
        </p:txBody>
      </p:sp>
      <p:sp>
        <p:nvSpPr>
          <p:cNvPr id="13" name="Rectangle 9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757154" y="6626426"/>
            <a:ext cx="1470866" cy="231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latin typeface="Calibri" panose="020F0502020204030204" pitchFamily="34" charset="0"/>
              </a:defRPr>
            </a:lvl1pPr>
          </a:lstStyle>
          <a:p>
            <a:pPr algn="l">
              <a:defRPr/>
            </a:pPr>
            <a:r>
              <a:rPr lang="en-GB" dirty="0"/>
              <a:t>TK/CIS </a:t>
            </a:r>
            <a:r>
              <a:rPr lang="de-DE" dirty="0"/>
              <a:t>• </a:t>
            </a:r>
            <a:r>
              <a:rPr lang="en-GB" dirty="0"/>
              <a:t>Schwinger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56" y="6645476"/>
            <a:ext cx="164468" cy="164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064552" y="6626426"/>
            <a:ext cx="1127448" cy="231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fld id="{84BD77C9-0EEA-48D3-BC8A-DA16365A935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715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63352" y="188640"/>
            <a:ext cx="11319048" cy="962298"/>
          </a:xfrm>
        </p:spPr>
        <p:txBody>
          <a:bodyPr/>
          <a:lstStyle>
            <a:lvl1pPr>
              <a:lnSpc>
                <a:spcPct val="75000"/>
              </a:lnSpc>
              <a:defRPr sz="3600"/>
            </a:lvl1pPr>
          </a:lstStyle>
          <a:p>
            <a:r>
              <a:rPr lang="de-AT" dirty="0"/>
              <a:t>Heading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24180" y="6626426"/>
            <a:ext cx="9840372" cy="23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ESOFT •  M1 • Alorithmen</a:t>
            </a:r>
            <a:endParaRPr lang="en-GB" dirty="0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7154" y="6626426"/>
            <a:ext cx="1470866" cy="231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latin typeface="Calibri" panose="020F0502020204030204" pitchFamily="34" charset="0"/>
              </a:defRPr>
            </a:lvl1pPr>
          </a:lstStyle>
          <a:p>
            <a:pPr algn="l">
              <a:defRPr/>
            </a:pPr>
            <a:r>
              <a:rPr lang="en-GB" dirty="0"/>
              <a:t>TK/CIS </a:t>
            </a:r>
            <a:r>
              <a:rPr lang="de-DE" dirty="0"/>
              <a:t>• </a:t>
            </a:r>
            <a:r>
              <a:rPr lang="en-GB" dirty="0"/>
              <a:t>Schwinger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56" y="6645476"/>
            <a:ext cx="164468" cy="164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064552" y="6626426"/>
            <a:ext cx="1127448" cy="231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fld id="{84BD77C9-0EEA-48D3-BC8A-DA16365A935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121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63352" y="188640"/>
            <a:ext cx="11319048" cy="962298"/>
          </a:xfrm>
        </p:spPr>
        <p:txBody>
          <a:bodyPr/>
          <a:lstStyle>
            <a:lvl1pPr>
              <a:lnSpc>
                <a:spcPct val="75000"/>
              </a:lnSpc>
              <a:defRPr sz="3600"/>
            </a:lvl1pPr>
          </a:lstStyle>
          <a:p>
            <a:r>
              <a:rPr lang="de-AT" dirty="0"/>
              <a:t>Heading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24180" y="6626426"/>
            <a:ext cx="9840372" cy="23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ESOFT •  M1 • Alorithmen</a:t>
            </a:r>
            <a:endParaRPr lang="en-GB" dirty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7154" y="6626426"/>
            <a:ext cx="1470866" cy="231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latin typeface="Calibri" panose="020F0502020204030204" pitchFamily="34" charset="0"/>
              </a:defRPr>
            </a:lvl1pPr>
          </a:lstStyle>
          <a:p>
            <a:pPr algn="l">
              <a:defRPr/>
            </a:pPr>
            <a:r>
              <a:rPr lang="en-GB" dirty="0"/>
              <a:t>TK/CIS </a:t>
            </a:r>
            <a:r>
              <a:rPr lang="de-DE" dirty="0"/>
              <a:t>• </a:t>
            </a:r>
            <a:r>
              <a:rPr lang="en-GB" dirty="0"/>
              <a:t>Schwinger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56" y="6645476"/>
            <a:ext cx="164468" cy="164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064552" y="6626426"/>
            <a:ext cx="1127448" cy="231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fld id="{84BD77C9-0EEA-48D3-BC8A-DA16365A935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530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3352" y="188640"/>
            <a:ext cx="4392488" cy="962298"/>
          </a:xfrm>
        </p:spPr>
        <p:txBody>
          <a:bodyPr/>
          <a:lstStyle>
            <a:lvl1pPr>
              <a:lnSpc>
                <a:spcPct val="75000"/>
              </a:lnSpc>
              <a:defRPr sz="3600"/>
            </a:lvl1pPr>
          </a:lstStyle>
          <a:p>
            <a:r>
              <a:rPr lang="de-AT" dirty="0"/>
              <a:t>Heading</a:t>
            </a:r>
          </a:p>
        </p:txBody>
      </p:sp>
      <p:sp>
        <p:nvSpPr>
          <p:cNvPr id="10" name="Rectangle 8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224180" y="6626426"/>
            <a:ext cx="9840372" cy="23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ESOFT •  M1 • Alorithmen</a:t>
            </a:r>
            <a:endParaRPr lang="en-GB" dirty="0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7154" y="6626426"/>
            <a:ext cx="1470866" cy="231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latin typeface="Calibri" panose="020F0502020204030204" pitchFamily="34" charset="0"/>
              </a:defRPr>
            </a:lvl1pPr>
          </a:lstStyle>
          <a:p>
            <a:pPr algn="l">
              <a:defRPr/>
            </a:pPr>
            <a:r>
              <a:rPr lang="en-GB" dirty="0"/>
              <a:t>TK/CIS </a:t>
            </a:r>
            <a:r>
              <a:rPr lang="de-DE" dirty="0"/>
              <a:t>• </a:t>
            </a:r>
            <a:r>
              <a:rPr lang="en-GB" dirty="0"/>
              <a:t>Schwinger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56" y="6645476"/>
            <a:ext cx="164468" cy="164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064552" y="6626426"/>
            <a:ext cx="1127448" cy="231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fld id="{84BD77C9-0EEA-48D3-BC8A-DA16365A935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138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de-AT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224180" y="6626426"/>
            <a:ext cx="9840372" cy="23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ESOFT •  M1 • Alorithmen</a:t>
            </a:r>
            <a:endParaRPr lang="en-GB" dirty="0"/>
          </a:p>
        </p:txBody>
      </p:sp>
      <p:sp>
        <p:nvSpPr>
          <p:cNvPr id="10" name="Footer Placeholder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7154" y="6626426"/>
            <a:ext cx="1470866" cy="231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latin typeface="Calibri" panose="020F0502020204030204" pitchFamily="34" charset="0"/>
              </a:defRPr>
            </a:lvl1pPr>
          </a:lstStyle>
          <a:p>
            <a:pPr algn="l">
              <a:defRPr/>
            </a:pPr>
            <a:r>
              <a:rPr lang="en-GB" dirty="0"/>
              <a:t>TK/CIS </a:t>
            </a:r>
            <a:r>
              <a:rPr lang="de-DE" dirty="0"/>
              <a:t>• </a:t>
            </a:r>
            <a:r>
              <a:rPr lang="en-GB" dirty="0"/>
              <a:t>Schwinger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56" y="6645476"/>
            <a:ext cx="164468" cy="164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064552" y="6626426"/>
            <a:ext cx="1127448" cy="231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fld id="{84BD77C9-0EEA-48D3-BC8A-DA16365A935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51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12"/>
          <p:cNvSpPr>
            <a:spLocks/>
          </p:cNvSpPr>
          <p:nvPr userDrawn="1"/>
        </p:nvSpPr>
        <p:spPr bwMode="auto">
          <a:xfrm>
            <a:off x="0" y="1104900"/>
            <a:ext cx="11582400" cy="46038"/>
          </a:xfrm>
          <a:custGeom>
            <a:avLst/>
            <a:gdLst>
              <a:gd name="T0" fmla="*/ 2147483646 w 10000"/>
              <a:gd name="T1" fmla="*/ 2147483646 h 10000"/>
              <a:gd name="T2" fmla="*/ 2147483646 w 10000"/>
              <a:gd name="T3" fmla="*/ 2147483646 h 10000"/>
              <a:gd name="T4" fmla="*/ 2147483646 w 10000"/>
              <a:gd name="T5" fmla="*/ 2147483646 h 10000"/>
              <a:gd name="T6" fmla="*/ 2147483646 w 10000"/>
              <a:gd name="T7" fmla="*/ 2147483646 h 10000"/>
              <a:gd name="T8" fmla="*/ 2147483646 w 10000"/>
              <a:gd name="T9" fmla="*/ 2147483646 h 10000"/>
              <a:gd name="T10" fmla="*/ 2147483646 w 10000"/>
              <a:gd name="T11" fmla="*/ 2147483646 h 10000"/>
              <a:gd name="T12" fmla="*/ 0 w 10000"/>
              <a:gd name="T13" fmla="*/ 2147483646 h 10000"/>
              <a:gd name="T14" fmla="*/ 0 w 10000"/>
              <a:gd name="T15" fmla="*/ 2147483646 h 10000"/>
              <a:gd name="T16" fmla="*/ 2147483646 w 10000"/>
              <a:gd name="T17" fmla="*/ 2147483646 h 10000"/>
              <a:gd name="T18" fmla="*/ 2147483646 w 10000"/>
              <a:gd name="T19" fmla="*/ 2147483646 h 100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000" h="10000">
                <a:moveTo>
                  <a:pt x="2" y="0"/>
                </a:moveTo>
                <a:lnTo>
                  <a:pt x="9997" y="0"/>
                </a:lnTo>
                <a:cubicBezTo>
                  <a:pt x="9999" y="0"/>
                  <a:pt x="10000" y="69"/>
                  <a:pt x="10000" y="156"/>
                </a:cubicBezTo>
                <a:lnTo>
                  <a:pt x="10000" y="9843"/>
                </a:lnTo>
                <a:cubicBezTo>
                  <a:pt x="10000" y="9930"/>
                  <a:pt x="9999" y="10000"/>
                  <a:pt x="9997" y="10000"/>
                </a:cubicBezTo>
                <a:lnTo>
                  <a:pt x="2" y="10000"/>
                </a:lnTo>
                <a:cubicBezTo>
                  <a:pt x="0" y="10000"/>
                  <a:pt x="0" y="9930"/>
                  <a:pt x="0" y="9843"/>
                </a:cubicBezTo>
                <a:lnTo>
                  <a:pt x="0" y="156"/>
                </a:lnTo>
                <a:cubicBezTo>
                  <a:pt x="0" y="69"/>
                  <a:pt x="0" y="0"/>
                  <a:pt x="2" y="0"/>
                </a:cubicBezTo>
                <a:close/>
                <a:moveTo>
                  <a:pt x="2" y="0"/>
                </a:moveTo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97BAE5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de-AT" sz="1800"/>
          </a:p>
        </p:txBody>
      </p: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63352" y="381000"/>
            <a:ext cx="11319048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dirty="0"/>
              <a:t>Click to edit Master title style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3200" y="1447800"/>
            <a:ext cx="11988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Click to edit Master text styles</a:t>
            </a:r>
          </a:p>
          <a:p>
            <a:pPr lvl="1"/>
            <a:r>
              <a:rPr lang="de-DE" altLang="de-DE" dirty="0"/>
              <a:t>Second level</a:t>
            </a:r>
          </a:p>
          <a:p>
            <a:pPr lvl="2"/>
            <a:r>
              <a:rPr lang="de-DE" altLang="de-DE" dirty="0"/>
              <a:t>Third level</a:t>
            </a:r>
          </a:p>
          <a:p>
            <a:pPr lvl="3"/>
            <a:r>
              <a:rPr lang="de-DE" altLang="de-DE" dirty="0"/>
              <a:t>Fourth level</a:t>
            </a:r>
          </a:p>
          <a:p>
            <a:pPr lvl="4"/>
            <a:r>
              <a:rPr lang="de-DE" altLang="de-DE" dirty="0"/>
              <a:t>Fifth level</a:t>
            </a:r>
          </a:p>
        </p:txBody>
      </p:sp>
      <p:sp>
        <p:nvSpPr>
          <p:cNvPr id="17416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24180" y="6626426"/>
            <a:ext cx="9840372" cy="23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ESOFT •  M1 • Alorithmen</a:t>
            </a:r>
            <a:endParaRPr lang="en-GB" dirty="0"/>
          </a:p>
        </p:txBody>
      </p:sp>
      <p:sp>
        <p:nvSpPr>
          <p:cNvPr id="17417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7154" y="6626426"/>
            <a:ext cx="1470866" cy="231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latin typeface="Calibri" panose="020F0502020204030204" pitchFamily="34" charset="0"/>
              </a:defRPr>
            </a:lvl1pPr>
          </a:lstStyle>
          <a:p>
            <a:pPr algn="l">
              <a:defRPr/>
            </a:pPr>
            <a:r>
              <a:rPr lang="en-GB" dirty="0"/>
              <a:t>TK/CIS </a:t>
            </a:r>
            <a:r>
              <a:rPr lang="de-DE" dirty="0"/>
              <a:t>• </a:t>
            </a:r>
            <a:r>
              <a:rPr lang="en-GB" dirty="0"/>
              <a:t>Schwinger</a:t>
            </a:r>
          </a:p>
        </p:txBody>
      </p:sp>
      <p:sp>
        <p:nvSpPr>
          <p:cNvPr id="1031" name="Rectangle 10"/>
          <p:cNvSpPr>
            <a:spLocks noChangeArrowheads="1"/>
          </p:cNvSpPr>
          <p:nvPr/>
        </p:nvSpPr>
        <p:spPr bwMode="auto">
          <a:xfrm>
            <a:off x="1826684" y="0"/>
            <a:ext cx="3860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da-DK" altLang="de-DE" sz="900">
                <a:solidFill>
                  <a:schemeClr val="bg1"/>
                </a:solidFill>
                <a:latin typeface="Arial" charset="0"/>
              </a:rPr>
              <a:t>Abteilung für Telekooperation</a:t>
            </a:r>
            <a:endParaRPr lang="en-GB" altLang="de-DE" sz="9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2" name="Freeform 14"/>
          <p:cNvSpPr>
            <a:spLocks/>
          </p:cNvSpPr>
          <p:nvPr userDrawn="1"/>
        </p:nvSpPr>
        <p:spPr bwMode="auto">
          <a:xfrm>
            <a:off x="203200" y="69850"/>
            <a:ext cx="302683" cy="1201738"/>
          </a:xfrm>
          <a:custGeom>
            <a:avLst/>
            <a:gdLst>
              <a:gd name="T0" fmla="*/ 2147483646 w 10000"/>
              <a:gd name="T1" fmla="*/ 2147483646 h 10000"/>
              <a:gd name="T2" fmla="*/ 0 w 10000"/>
              <a:gd name="T3" fmla="*/ 2147483646 h 10000"/>
              <a:gd name="T4" fmla="*/ 0 w 10000"/>
              <a:gd name="T5" fmla="*/ 2147483646 h 10000"/>
              <a:gd name="T6" fmla="*/ 2147483646 w 10000"/>
              <a:gd name="T7" fmla="*/ 2147483646 h 10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0" h="10000">
                <a:moveTo>
                  <a:pt x="10000" y="10000"/>
                </a:moveTo>
                <a:lnTo>
                  <a:pt x="0" y="10000"/>
                </a:lnTo>
                <a:lnTo>
                  <a:pt x="0" y="0"/>
                </a:lnTo>
                <a:lnTo>
                  <a:pt x="10000" y="0"/>
                </a:lnTo>
              </a:path>
            </a:pathLst>
          </a:custGeom>
          <a:noFill/>
          <a:ln w="76200">
            <a:solidFill>
              <a:srgbClr val="666666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AT" sz="1800"/>
          </a:p>
        </p:txBody>
      </p:sp>
      <p:sp>
        <p:nvSpPr>
          <p:cNvPr id="1033" name="Freeform 15"/>
          <p:cNvSpPr>
            <a:spLocks/>
          </p:cNvSpPr>
          <p:nvPr userDrawn="1"/>
        </p:nvSpPr>
        <p:spPr bwMode="auto">
          <a:xfrm flipH="1">
            <a:off x="11377085" y="69850"/>
            <a:ext cx="302683" cy="1201738"/>
          </a:xfrm>
          <a:custGeom>
            <a:avLst/>
            <a:gdLst>
              <a:gd name="T0" fmla="*/ 2147483646 w 10000"/>
              <a:gd name="T1" fmla="*/ 2147483646 h 10000"/>
              <a:gd name="T2" fmla="*/ 0 w 10000"/>
              <a:gd name="T3" fmla="*/ 2147483646 h 10000"/>
              <a:gd name="T4" fmla="*/ 0 w 10000"/>
              <a:gd name="T5" fmla="*/ 2147483646 h 10000"/>
              <a:gd name="T6" fmla="*/ 2147483646 w 10000"/>
              <a:gd name="T7" fmla="*/ 2147483646 h 10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0" h="10000">
                <a:moveTo>
                  <a:pt x="10000" y="10000"/>
                </a:moveTo>
                <a:lnTo>
                  <a:pt x="0" y="10000"/>
                </a:lnTo>
                <a:lnTo>
                  <a:pt x="0" y="0"/>
                </a:lnTo>
                <a:lnTo>
                  <a:pt x="10000" y="0"/>
                </a:lnTo>
              </a:path>
            </a:pathLst>
          </a:custGeom>
          <a:noFill/>
          <a:ln w="76200">
            <a:solidFill>
              <a:srgbClr val="97BAE5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AT" sz="180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56" y="6645476"/>
            <a:ext cx="164468" cy="164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1" t="9873" r="13244" b="34352"/>
          <a:stretch/>
        </p:blipFill>
        <p:spPr>
          <a:xfrm>
            <a:off x="24904" y="6607247"/>
            <a:ext cx="606552" cy="25075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064552" y="6626426"/>
            <a:ext cx="1127448" cy="231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fld id="{84BD77C9-0EEA-48D3-BC8A-DA16365A935F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</p:sldLayoutIdLst>
  <p:hf hdr="0"/>
  <p:txStyles>
    <p:titleStyle>
      <a:lvl1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3200" b="1">
          <a:solidFill>
            <a:srgbClr val="1C1C1C"/>
          </a:solidFill>
          <a:latin typeface="Calibri" pitchFamily="34" charset="0"/>
          <a:ea typeface="Calibri" pitchFamily="34" charset="0"/>
          <a:cs typeface="Calibri" pitchFamily="34" charset="0"/>
        </a:defRPr>
      </a:lvl1pPr>
      <a:lvl2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3000">
          <a:solidFill>
            <a:srgbClr val="1C1C1C"/>
          </a:solidFill>
          <a:latin typeface="Calibri" pitchFamily="34" charset="0"/>
          <a:ea typeface="Calibri" pitchFamily="34" charset="0"/>
          <a:cs typeface="Calibri" pitchFamily="34" charset="0"/>
        </a:defRPr>
      </a:lvl2pPr>
      <a:lvl3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3000">
          <a:solidFill>
            <a:srgbClr val="1C1C1C"/>
          </a:solidFill>
          <a:latin typeface="Calibri" pitchFamily="34" charset="0"/>
          <a:ea typeface="Calibri" pitchFamily="34" charset="0"/>
          <a:cs typeface="Calibri" pitchFamily="34" charset="0"/>
        </a:defRPr>
      </a:lvl3pPr>
      <a:lvl4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3000">
          <a:solidFill>
            <a:srgbClr val="1C1C1C"/>
          </a:solidFill>
          <a:latin typeface="Calibri" pitchFamily="34" charset="0"/>
          <a:ea typeface="Calibri" pitchFamily="34" charset="0"/>
          <a:cs typeface="Calibri" pitchFamily="34" charset="0"/>
        </a:defRPr>
      </a:lvl4pPr>
      <a:lvl5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3000">
          <a:solidFill>
            <a:srgbClr val="1C1C1C"/>
          </a:solidFill>
          <a:latin typeface="Calibri" pitchFamily="34" charset="0"/>
          <a:ea typeface="Calibri" pitchFamily="34" charset="0"/>
          <a:cs typeface="Calibri" pitchFamily="34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3000">
          <a:solidFill>
            <a:srgbClr val="1C1C1C"/>
          </a:solidFill>
          <a:latin typeface="Trebuchet MS" pitchFamily="34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3000">
          <a:solidFill>
            <a:srgbClr val="1C1C1C"/>
          </a:solidFill>
          <a:latin typeface="Trebuchet MS" pitchFamily="34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3000">
          <a:solidFill>
            <a:srgbClr val="1C1C1C"/>
          </a:solidFill>
          <a:latin typeface="Trebuchet MS" pitchFamily="34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3000">
          <a:solidFill>
            <a:srgbClr val="1C1C1C"/>
          </a:solidFill>
          <a:latin typeface="Trebuchet MS" pitchFamily="34" charset="0"/>
        </a:defRPr>
      </a:lvl9pPr>
    </p:titleStyle>
    <p:bodyStyle>
      <a:lvl1pPr marL="266700" indent="-266700" algn="l" defTabSz="914400" rtl="0" eaLnBrk="1" fontAlgn="base" latinLnBrk="0" hangingPunct="1">
        <a:lnSpc>
          <a:spcPct val="105000"/>
        </a:lnSpc>
        <a:spcBef>
          <a:spcPts val="800"/>
        </a:spcBef>
        <a:spcAft>
          <a:spcPct val="10000"/>
        </a:spcAft>
        <a:buClr>
          <a:srgbClr val="97BAE5"/>
        </a:buClr>
        <a:buSzPct val="90000"/>
        <a:buFont typeface="Wingdings 2" panose="05020102010507070707" pitchFamily="18" charset="2"/>
        <a:buChar char=""/>
        <a:tabLst>
          <a:tab pos="266700" algn="l"/>
          <a:tab pos="606029" algn="l"/>
          <a:tab pos="939404" algn="l"/>
          <a:tab pos="1212056" algn="l"/>
          <a:tab pos="1544241" algn="l"/>
          <a:tab pos="2400300" algn="l"/>
          <a:tab pos="2667000" algn="l"/>
          <a:tab pos="2933700" algn="l"/>
          <a:tab pos="3200400" algn="l"/>
        </a:tabLst>
        <a:defRPr lang="de-DE" altLang="de-DE" sz="1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41338" indent="-274638" algn="l" rtl="0" eaLnBrk="0" fontAlgn="base" hangingPunct="0">
        <a:spcBef>
          <a:spcPct val="0"/>
        </a:spcBef>
        <a:spcAft>
          <a:spcPct val="10000"/>
        </a:spcAft>
        <a:buClr>
          <a:srgbClr val="97BAE5"/>
        </a:buClr>
        <a:buFont typeface="Arial" panose="020B0604020202020204" pitchFamily="34" charset="0"/>
        <a:buChar char="■"/>
        <a:tabLst>
          <a:tab pos="266700" algn="l"/>
          <a:tab pos="541338" algn="l"/>
          <a:tab pos="938213" algn="l"/>
          <a:tab pos="1211263" algn="l"/>
          <a:tab pos="1543050" algn="l"/>
          <a:tab pos="2400300" algn="l"/>
          <a:tab pos="2667000" algn="l"/>
          <a:tab pos="2933700" algn="l"/>
          <a:tab pos="3200400" algn="l"/>
        </a:tabLst>
        <a:defRPr sz="1950">
          <a:solidFill>
            <a:srgbClr val="1C1C1C"/>
          </a:solidFill>
          <a:latin typeface="Calibri" pitchFamily="34" charset="0"/>
          <a:ea typeface="Calibri" pitchFamily="34" charset="0"/>
          <a:cs typeface="Calibri" pitchFamily="34" charset="0"/>
        </a:defRPr>
      </a:lvl2pPr>
      <a:lvl3pPr marL="808038" indent="-182563" algn="l" rtl="0" eaLnBrk="0" fontAlgn="base" hangingPunct="0">
        <a:spcBef>
          <a:spcPct val="0"/>
        </a:spcBef>
        <a:spcAft>
          <a:spcPct val="10000"/>
        </a:spcAft>
        <a:buClr>
          <a:srgbClr val="97BAE5"/>
        </a:buClr>
        <a:buFont typeface="Courier New" panose="02070309020205020404" pitchFamily="49" charset="0"/>
        <a:buChar char="o"/>
        <a:tabLst>
          <a:tab pos="266700" algn="l"/>
          <a:tab pos="606029" algn="l"/>
          <a:tab pos="939404" algn="l"/>
          <a:tab pos="1212056" algn="l"/>
          <a:tab pos="1544241" algn="l"/>
          <a:tab pos="2400300" algn="l"/>
          <a:tab pos="2667000" algn="l"/>
          <a:tab pos="2933700" algn="l"/>
          <a:tab pos="3200400" algn="l"/>
        </a:tabLst>
        <a:defRPr sz="1800">
          <a:solidFill>
            <a:srgbClr val="1C1C1C"/>
          </a:solidFill>
          <a:latin typeface="Calibri" pitchFamily="34" charset="0"/>
          <a:ea typeface="Calibri" pitchFamily="34" charset="0"/>
          <a:cs typeface="Calibri" pitchFamily="34" charset="0"/>
        </a:defRPr>
      </a:lvl3pPr>
      <a:lvl4pPr marL="1074738" indent="-176213" algn="l" rtl="0" eaLnBrk="0" fontAlgn="base" hangingPunct="0">
        <a:spcBef>
          <a:spcPct val="0"/>
        </a:spcBef>
        <a:spcAft>
          <a:spcPct val="10000"/>
        </a:spcAft>
        <a:buClr>
          <a:srgbClr val="97BAE5"/>
        </a:buClr>
        <a:buFont typeface="Wingdings" panose="05000000000000000000" pitchFamily="2" charset="2"/>
        <a:buChar char="§"/>
        <a:tabLst>
          <a:tab pos="266700" algn="l"/>
          <a:tab pos="604838" algn="l"/>
          <a:tab pos="898525" algn="l"/>
          <a:tab pos="1074738" algn="l"/>
          <a:tab pos="1543050" algn="l"/>
          <a:tab pos="2400300" algn="l"/>
          <a:tab pos="2667000" algn="l"/>
          <a:tab pos="2933700" algn="l"/>
          <a:tab pos="3200400" algn="l"/>
        </a:tabLst>
        <a:defRPr sz="1500">
          <a:solidFill>
            <a:srgbClr val="1C1C1C"/>
          </a:solidFill>
          <a:latin typeface="Calibri" pitchFamily="34" charset="0"/>
          <a:ea typeface="Calibri" pitchFamily="34" charset="0"/>
          <a:cs typeface="Calibri" pitchFamily="34" charset="0"/>
        </a:defRPr>
      </a:lvl4pPr>
      <a:lvl5pPr marL="1257300" indent="-182563" algn="l" rtl="0" eaLnBrk="0" fontAlgn="base" hangingPunct="0">
        <a:spcBef>
          <a:spcPct val="0"/>
        </a:spcBef>
        <a:spcAft>
          <a:spcPct val="10000"/>
        </a:spcAft>
        <a:buClr>
          <a:srgbClr val="97BAE5"/>
        </a:buClr>
        <a:buChar char="o"/>
        <a:tabLst>
          <a:tab pos="266700" algn="l"/>
          <a:tab pos="604838" algn="l"/>
          <a:tab pos="938213" algn="l"/>
          <a:tab pos="1074738" algn="l"/>
          <a:tab pos="1257300" algn="l"/>
          <a:tab pos="2400300" algn="l"/>
          <a:tab pos="2667000" algn="l"/>
          <a:tab pos="2933700" algn="l"/>
          <a:tab pos="3200400" algn="l"/>
        </a:tabLst>
        <a:defRPr sz="1500">
          <a:solidFill>
            <a:srgbClr val="1C1C1C"/>
          </a:solidFill>
          <a:latin typeface="Calibri" pitchFamily="34" charset="0"/>
          <a:ea typeface="Calibri" pitchFamily="34" charset="0"/>
          <a:cs typeface="Calibri" pitchFamily="34" charset="0"/>
        </a:defRPr>
      </a:lvl5pPr>
      <a:lvl6pPr marL="1821656" indent="-132160" algn="l" rtl="0" fontAlgn="base">
        <a:spcBef>
          <a:spcPct val="0"/>
        </a:spcBef>
        <a:spcAft>
          <a:spcPct val="10000"/>
        </a:spcAft>
        <a:buClr>
          <a:srgbClr val="A8C3D1"/>
        </a:buClr>
        <a:buChar char="o"/>
        <a:tabLst>
          <a:tab pos="266700" algn="l"/>
          <a:tab pos="606029" algn="l"/>
          <a:tab pos="939404" algn="l"/>
          <a:tab pos="1212056" algn="l"/>
          <a:tab pos="1544241" algn="l"/>
          <a:tab pos="2400300" algn="l"/>
          <a:tab pos="2667000" algn="l"/>
          <a:tab pos="2933700" algn="l"/>
          <a:tab pos="3200400" algn="l"/>
        </a:tabLst>
        <a:defRPr sz="1500">
          <a:solidFill>
            <a:srgbClr val="1C1C1C"/>
          </a:solidFill>
          <a:latin typeface="+mn-lt"/>
        </a:defRPr>
      </a:lvl6pPr>
      <a:lvl7pPr marL="2164556" indent="-132160" algn="l" rtl="0" fontAlgn="base">
        <a:spcBef>
          <a:spcPct val="0"/>
        </a:spcBef>
        <a:spcAft>
          <a:spcPct val="10000"/>
        </a:spcAft>
        <a:buClr>
          <a:srgbClr val="A8C3D1"/>
        </a:buClr>
        <a:buChar char="o"/>
        <a:tabLst>
          <a:tab pos="266700" algn="l"/>
          <a:tab pos="606029" algn="l"/>
          <a:tab pos="939404" algn="l"/>
          <a:tab pos="1212056" algn="l"/>
          <a:tab pos="1544241" algn="l"/>
          <a:tab pos="2400300" algn="l"/>
          <a:tab pos="2667000" algn="l"/>
          <a:tab pos="2933700" algn="l"/>
          <a:tab pos="3200400" algn="l"/>
        </a:tabLst>
        <a:defRPr sz="1500">
          <a:solidFill>
            <a:srgbClr val="1C1C1C"/>
          </a:solidFill>
          <a:latin typeface="+mn-lt"/>
        </a:defRPr>
      </a:lvl7pPr>
      <a:lvl8pPr marL="2507456" indent="-132160" algn="l" rtl="0" fontAlgn="base">
        <a:spcBef>
          <a:spcPct val="0"/>
        </a:spcBef>
        <a:spcAft>
          <a:spcPct val="10000"/>
        </a:spcAft>
        <a:buClr>
          <a:srgbClr val="A8C3D1"/>
        </a:buClr>
        <a:buChar char="o"/>
        <a:tabLst>
          <a:tab pos="266700" algn="l"/>
          <a:tab pos="606029" algn="l"/>
          <a:tab pos="939404" algn="l"/>
          <a:tab pos="1212056" algn="l"/>
          <a:tab pos="1544241" algn="l"/>
          <a:tab pos="2400300" algn="l"/>
          <a:tab pos="2667000" algn="l"/>
          <a:tab pos="2933700" algn="l"/>
          <a:tab pos="3200400" algn="l"/>
        </a:tabLst>
        <a:defRPr sz="1500">
          <a:solidFill>
            <a:srgbClr val="1C1C1C"/>
          </a:solidFill>
          <a:latin typeface="+mn-lt"/>
        </a:defRPr>
      </a:lvl8pPr>
      <a:lvl9pPr marL="2850356" indent="-132160" algn="l" rtl="0" fontAlgn="base">
        <a:spcBef>
          <a:spcPct val="0"/>
        </a:spcBef>
        <a:spcAft>
          <a:spcPct val="10000"/>
        </a:spcAft>
        <a:buClr>
          <a:srgbClr val="A8C3D1"/>
        </a:buClr>
        <a:buChar char="o"/>
        <a:tabLst>
          <a:tab pos="266700" algn="l"/>
          <a:tab pos="606029" algn="l"/>
          <a:tab pos="939404" algn="l"/>
          <a:tab pos="1212056" algn="l"/>
          <a:tab pos="1544241" algn="l"/>
          <a:tab pos="2400300" algn="l"/>
          <a:tab pos="2667000" algn="l"/>
          <a:tab pos="2933700" algn="l"/>
          <a:tab pos="3200400" algn="l"/>
        </a:tabLst>
        <a:defRPr sz="1500">
          <a:solidFill>
            <a:srgbClr val="1C1C1C"/>
          </a:solidFill>
          <a:latin typeface="+mn-lt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Schreibtischtest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8208" y="6626426"/>
            <a:ext cx="4223792" cy="236063"/>
          </a:xfrm>
        </p:spPr>
        <p:txBody>
          <a:bodyPr/>
          <a:lstStyle/>
          <a:p>
            <a:pPr algn="r">
              <a:defRPr/>
            </a:pPr>
            <a:r>
              <a:rPr lang="en-US"/>
              <a:t>ESOFT •  M1 • Alorithmen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7154" y="6626426"/>
            <a:ext cx="1470866" cy="231574"/>
          </a:xfrm>
        </p:spPr>
        <p:txBody>
          <a:bodyPr/>
          <a:lstStyle/>
          <a:p>
            <a:pPr algn="l">
              <a:defRPr/>
            </a:pPr>
            <a:r>
              <a:rPr lang="en-GB"/>
              <a:t>TK/CIS </a:t>
            </a:r>
            <a:r>
              <a:rPr lang="de-DE"/>
              <a:t>• </a:t>
            </a:r>
            <a:r>
              <a:rPr lang="en-GB"/>
              <a:t>Schwinger</a:t>
            </a:r>
            <a:endParaRPr lang="en-GB" dirty="0"/>
          </a:p>
        </p:txBody>
      </p:sp>
      <p:graphicFrame>
        <p:nvGraphicFramePr>
          <p:cNvPr id="6" name="Tabelle 10">
            <a:extLst>
              <a:ext uri="{FF2B5EF4-FFF2-40B4-BE49-F238E27FC236}">
                <a16:creationId xmlns:a16="http://schemas.microsoft.com/office/drawing/2014/main" id="{FBE05153-B50A-4227-B4D3-8153C1A843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087577"/>
              </p:ext>
            </p:extLst>
          </p:nvPr>
        </p:nvGraphicFramePr>
        <p:xfrm>
          <a:off x="-1" y="-2260"/>
          <a:ext cx="12192001" cy="685920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7368">
                  <a:extLst>
                    <a:ext uri="{9D8B030D-6E8A-4147-A177-3AD203B41FA5}">
                      <a16:colId xmlns:a16="http://schemas.microsoft.com/office/drawing/2014/main" val="256962498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324150138"/>
                    </a:ext>
                  </a:extLst>
                </a:gridCol>
                <a:gridCol w="1800201">
                  <a:extLst>
                    <a:ext uri="{9D8B030D-6E8A-4147-A177-3AD203B41FA5}">
                      <a16:colId xmlns:a16="http://schemas.microsoft.com/office/drawing/2014/main" val="2181818082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1154344120"/>
                    </a:ext>
                  </a:extLst>
                </a:gridCol>
                <a:gridCol w="3528391">
                  <a:extLst>
                    <a:ext uri="{9D8B030D-6E8A-4147-A177-3AD203B41FA5}">
                      <a16:colId xmlns:a16="http://schemas.microsoft.com/office/drawing/2014/main" val="515547727"/>
                    </a:ext>
                  </a:extLst>
                </a:gridCol>
                <a:gridCol w="3359697">
                  <a:extLst>
                    <a:ext uri="{9D8B030D-6E8A-4147-A177-3AD203B41FA5}">
                      <a16:colId xmlns:a16="http://schemas.microsoft.com/office/drawing/2014/main" val="2525858196"/>
                    </a:ext>
                  </a:extLst>
                </a:gridCol>
              </a:tblGrid>
              <a:tr h="211302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LfdNr</a:t>
                      </a:r>
                      <a:r>
                        <a:rPr lang="en-GB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AT" sz="1200" dirty="0">
                          <a:effectLst/>
                        </a:rPr>
                        <a:t>Anweisung#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algn="l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de-AT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Variablen</a:t>
                      </a:r>
                      <a:endParaRPr lang="en-GB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l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KONSOLE I/O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529981"/>
                  </a:ext>
                </a:extLst>
              </a:tr>
              <a:tr h="211302">
                <a:tc v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b="1" i="1" kern="1200" dirty="0" err="1">
                          <a:solidFill>
                            <a:srgbClr val="0066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untergrenze</a:t>
                      </a:r>
                      <a:endParaRPr lang="en-GB" sz="1200" b="1" i="1" kern="1200" dirty="0">
                        <a:solidFill>
                          <a:srgbClr val="0066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b="1" i="1" kern="1200" dirty="0" err="1">
                          <a:solidFill>
                            <a:srgbClr val="0066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obergrenze</a:t>
                      </a:r>
                      <a:endParaRPr lang="en-GB" sz="1200" b="1" i="1" kern="1200" dirty="0">
                        <a:solidFill>
                          <a:srgbClr val="0066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5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05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Zwischenergebnis</a:t>
                      </a:r>
                      <a:r>
                        <a:rPr lang="en-GB" sz="105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051575"/>
                  </a:ext>
                </a:extLst>
              </a:tr>
              <a:tr h="18393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105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b="1" dirty="0" err="1">
                          <a:effectLst/>
                          <a:latin typeface="Courier New" panose="02070309020205020404" pitchFamily="49" charset="0"/>
                          <a:ea typeface="Arial" panose="020B0604020202020204" pitchFamily="34" charset="0"/>
                          <a:cs typeface="Courier New" panose="02070309020205020404" pitchFamily="49" charset="0"/>
                        </a:rPr>
                        <a:t>Untergrenze</a:t>
                      </a:r>
                      <a:r>
                        <a:rPr lang="en-GB" sz="1200" b="1" dirty="0">
                          <a:effectLst/>
                          <a:latin typeface="Courier New" panose="02070309020205020404" pitchFamily="49" charset="0"/>
                          <a:ea typeface="Arial" panose="020B0604020202020204" pitchFamily="34" charset="0"/>
                          <a:cs typeface="Courier New" panose="02070309020205020404" pitchFamily="49" charset="0"/>
                        </a:rPr>
                        <a:t>: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7216535"/>
                  </a:ext>
                </a:extLst>
              </a:tr>
              <a:tr h="18393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105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1200" kern="1200" dirty="0">
                          <a:solidFill>
                            <a:srgbClr val="FF9933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en-GB" sz="1200" kern="1200" dirty="0">
                        <a:solidFill>
                          <a:srgbClr val="FF993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en-GB" sz="1200" kern="1200" dirty="0">
                        <a:solidFill>
                          <a:srgbClr val="FF993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Arial" panose="020B0604020202020204" pitchFamily="34" charset="0"/>
                          <a:cs typeface="Courier New" panose="02070309020205020404" pitchFamily="49" charset="0"/>
                        </a:rPr>
                        <a:t>10</a:t>
                      </a:r>
                      <a:endParaRPr lang="en-GB" sz="1200" b="1" dirty="0">
                        <a:effectLst/>
                        <a:latin typeface="Courier New" panose="02070309020205020404" pitchFamily="49" charset="0"/>
                        <a:ea typeface="Arial" panose="020B060402020202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3973770"/>
                  </a:ext>
                </a:extLst>
              </a:tr>
              <a:tr h="18393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105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Trebuchet MS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uLnTx/>
                        <a:uFillTx/>
                        <a:latin typeface="Trebuchet MS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uLnTx/>
                        <a:uFillTx/>
                        <a:latin typeface="Trebuchet MS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err="1">
                          <a:effectLst/>
                          <a:latin typeface="Courier New" panose="02070309020205020404" pitchFamily="49" charset="0"/>
                          <a:ea typeface="Arial" panose="020B0604020202020204" pitchFamily="34" charset="0"/>
                          <a:cs typeface="Courier New" panose="02070309020205020404" pitchFamily="49" charset="0"/>
                        </a:rPr>
                        <a:t>Obergrenze</a:t>
                      </a:r>
                      <a:r>
                        <a:rPr lang="en-GB" sz="1200" b="1" dirty="0">
                          <a:effectLst/>
                          <a:latin typeface="Courier New" panose="02070309020205020404" pitchFamily="49" charset="0"/>
                          <a:ea typeface="Arial" panose="020B0604020202020204" pitchFamily="34" charset="0"/>
                          <a:cs typeface="Courier New" panose="02070309020205020404" pitchFamily="49" charset="0"/>
                        </a:rPr>
                        <a:t>: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7488038"/>
                  </a:ext>
                </a:extLst>
              </a:tr>
              <a:tr h="18393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105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(4)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Trebuchet MS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Trebuchet MS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uLnTx/>
                        <a:uFillTx/>
                        <a:latin typeface="Trebuchet MS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effectLst/>
                          <a:latin typeface="Courier New" panose="02070309020205020404" pitchFamily="49" charset="0"/>
                          <a:ea typeface="Arial" panose="020B0604020202020204" pitchFamily="34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4516733"/>
                  </a:ext>
                </a:extLst>
              </a:tr>
              <a:tr h="18393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105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(5)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Trebuchet MS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Trebuchet MS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 &lt;= 2 </a:t>
                      </a: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 NEIN</a:t>
                      </a: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u="none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201980"/>
                  </a:ext>
                </a:extLst>
              </a:tr>
              <a:tr h="18393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GB" sz="1050" kern="120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6489634"/>
                  </a:ext>
                </a:extLst>
              </a:tr>
              <a:tr h="18393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GB" sz="1050" kern="120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ourier New" panose="02070309020205020404" pitchFamily="49" charset="0"/>
                        <a:ea typeface="Arial" panose="020B060402020202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7542566"/>
                  </a:ext>
                </a:extLst>
              </a:tr>
              <a:tr h="18393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GB" sz="1050" kern="120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ourier New" panose="02070309020205020404" pitchFamily="49" charset="0"/>
                        <a:ea typeface="Arial" panose="020B060402020202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7467172"/>
                  </a:ext>
                </a:extLst>
              </a:tr>
              <a:tr h="18393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GB" sz="1050" kern="120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4695794"/>
                  </a:ext>
                </a:extLst>
              </a:tr>
              <a:tr h="18393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GB" sz="1050" kern="120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1" dirty="0">
                        <a:effectLst/>
                        <a:latin typeface="Courier New" panose="02070309020205020404" pitchFamily="49" charset="0"/>
                        <a:ea typeface="Arial" panose="020B060402020202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7926480"/>
                  </a:ext>
                </a:extLst>
              </a:tr>
              <a:tr h="18393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GB" sz="1050" kern="120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1" dirty="0">
                        <a:effectLst/>
                        <a:latin typeface="Courier New" panose="02070309020205020404" pitchFamily="49" charset="0"/>
                        <a:ea typeface="Arial" panose="020B060402020202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1272391"/>
                  </a:ext>
                </a:extLst>
              </a:tr>
              <a:tr h="18393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GB" sz="1050" kern="120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8122276"/>
                  </a:ext>
                </a:extLst>
              </a:tr>
              <a:tr h="18393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GB" sz="1050" kern="120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 b="0" u="none" kern="1200" dirty="0">
                        <a:solidFill>
                          <a:schemeClr val="bg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2806737"/>
                  </a:ext>
                </a:extLst>
              </a:tr>
              <a:tr h="18393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GB" sz="1050" kern="120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 b="0" u="none" kern="1200" dirty="0">
                        <a:solidFill>
                          <a:schemeClr val="bg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2176902"/>
                  </a:ext>
                </a:extLst>
              </a:tr>
              <a:tr h="1839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5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2402136"/>
                  </a:ext>
                </a:extLst>
              </a:tr>
              <a:tr h="1839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5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u="none" kern="1200" dirty="0">
                        <a:solidFill>
                          <a:schemeClr val="bg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3050462"/>
                  </a:ext>
                </a:extLst>
              </a:tr>
              <a:tr h="183933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5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1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1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1" dirty="0">
                        <a:effectLst/>
                        <a:latin typeface="Courier New" panose="02070309020205020404" pitchFamily="49" charset="0"/>
                        <a:ea typeface="Arial" panose="020B060402020202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8762132"/>
                  </a:ext>
                </a:extLst>
              </a:tr>
              <a:tr h="183933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5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8259493"/>
                  </a:ext>
                </a:extLst>
              </a:tr>
              <a:tr h="183933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5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4259835"/>
                  </a:ext>
                </a:extLst>
              </a:tr>
              <a:tr h="183933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5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u="none" kern="1200" dirty="0">
                        <a:solidFill>
                          <a:schemeClr val="bg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175068"/>
                  </a:ext>
                </a:extLst>
              </a:tr>
              <a:tr h="50076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5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200" dirty="0">
                        <a:solidFill>
                          <a:srgbClr val="FF9933"/>
                        </a:solidFill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1633574"/>
                  </a:ext>
                </a:extLst>
              </a:tr>
              <a:tr h="183933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5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200" dirty="0">
                        <a:solidFill>
                          <a:srgbClr val="FF9933"/>
                        </a:solidFill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4236847"/>
                  </a:ext>
                </a:extLst>
              </a:tr>
              <a:tr h="183933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5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200" dirty="0">
                        <a:solidFill>
                          <a:srgbClr val="FF9933"/>
                        </a:solidFill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5443577"/>
                  </a:ext>
                </a:extLst>
              </a:tr>
              <a:tr h="183933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5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200" dirty="0">
                        <a:solidFill>
                          <a:srgbClr val="FF9933"/>
                        </a:solidFill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1590122"/>
                  </a:ext>
                </a:extLst>
              </a:tr>
              <a:tr h="183933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5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200" dirty="0">
                        <a:solidFill>
                          <a:srgbClr val="FF9933"/>
                        </a:solidFill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9330400"/>
                  </a:ext>
                </a:extLst>
              </a:tr>
              <a:tr h="183933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5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200" dirty="0">
                        <a:solidFill>
                          <a:srgbClr val="FF9933"/>
                        </a:solidFill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1635408"/>
                  </a:ext>
                </a:extLst>
              </a:tr>
              <a:tr h="183933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5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200" dirty="0">
                        <a:solidFill>
                          <a:srgbClr val="FF9933"/>
                        </a:solidFill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9870661"/>
                  </a:ext>
                </a:extLst>
              </a:tr>
              <a:tr h="183933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5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200" dirty="0">
                        <a:solidFill>
                          <a:srgbClr val="FF9933"/>
                        </a:solidFill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5009771"/>
                  </a:ext>
                </a:extLst>
              </a:tr>
              <a:tr h="183933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5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200" dirty="0">
                        <a:solidFill>
                          <a:srgbClr val="FF9933"/>
                        </a:solidFill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8043792"/>
                  </a:ext>
                </a:extLst>
              </a:tr>
              <a:tr h="183933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5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200" dirty="0">
                        <a:solidFill>
                          <a:srgbClr val="FF9933"/>
                        </a:solidFill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5954299"/>
                  </a:ext>
                </a:extLst>
              </a:tr>
              <a:tr h="183933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5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200" dirty="0">
                        <a:solidFill>
                          <a:srgbClr val="FF9933"/>
                        </a:solidFill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6927251"/>
                  </a:ext>
                </a:extLst>
              </a:tr>
              <a:tr h="183933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5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200" dirty="0">
                        <a:solidFill>
                          <a:srgbClr val="FF9933"/>
                        </a:solidFill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1302505"/>
                  </a:ext>
                </a:extLst>
              </a:tr>
              <a:tr h="183933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5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200" dirty="0">
                        <a:solidFill>
                          <a:srgbClr val="FF9933"/>
                        </a:solidFill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9270145"/>
                  </a:ext>
                </a:extLst>
              </a:tr>
              <a:tr h="183933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5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200" dirty="0">
                        <a:solidFill>
                          <a:srgbClr val="FF9933"/>
                        </a:solidFill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5683120"/>
                  </a:ext>
                </a:extLst>
              </a:tr>
              <a:tr h="183933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5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200" dirty="0">
                        <a:solidFill>
                          <a:srgbClr val="FF9933"/>
                        </a:solidFill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9380874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BD77C9-0EEA-48D3-BC8A-DA16365A935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055569"/>
      </p:ext>
    </p:extLst>
  </p:cSld>
  <p:clrMapOvr>
    <a:masterClrMapping/>
  </p:clrMapOvr>
</p:sld>
</file>

<file path=ppt/theme/theme1.xml><?xml version="1.0" encoding="utf-8"?>
<a:theme xmlns:a="http://schemas.openxmlformats.org/drawingml/2006/main" name="SETK">
  <a:themeElements>
    <a:clrScheme name="SETK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ETK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TK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TK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TK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TK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TK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TK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TK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F:\DATA\TEACHING\SEII_UE_SS_2003\CourseMaterial\OrganizationalInformation\SETK.ppt</Template>
  <TotalTime>0</TotalTime>
  <Words>63</Words>
  <Application>Microsoft Macintosh PowerPoint</Application>
  <PresentationFormat>Breitbild</PresentationFormat>
  <Paragraphs>32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9" baseType="lpstr">
      <vt:lpstr>Arial</vt:lpstr>
      <vt:lpstr>Calibri</vt:lpstr>
      <vt:lpstr>Courier New</vt:lpstr>
      <vt:lpstr>Times New Roman</vt:lpstr>
      <vt:lpstr>Trebuchet MS</vt:lpstr>
      <vt:lpstr>Wingdings</vt:lpstr>
      <vt:lpstr>Wingdings 2</vt:lpstr>
      <vt:lpstr>SETK</vt:lpstr>
      <vt:lpstr>Schreibtischtest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WIELAND</dc:creator>
  <cp:lastModifiedBy>Thomas Pichler</cp:lastModifiedBy>
  <cp:revision>1694</cp:revision>
  <cp:lastPrinted>2020-03-18T09:44:45Z</cp:lastPrinted>
  <dcterms:created xsi:type="dcterms:W3CDTF">2009-04-22T19:24:48Z</dcterms:created>
  <dcterms:modified xsi:type="dcterms:W3CDTF">2020-03-18T10:28:21Z</dcterms:modified>
</cp:coreProperties>
</file>