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2" r:id="rId4"/>
    <p:sldId id="261" r:id="rId5"/>
    <p:sldId id="271" r:id="rId6"/>
    <p:sldId id="273" r:id="rId7"/>
    <p:sldId id="280" r:id="rId8"/>
  </p:sldIdLst>
  <p:sldSz cx="9144000" cy="5143500" type="screen16x9"/>
  <p:notesSz cx="6858000" cy="9144000"/>
  <p:embeddedFontLst>
    <p:embeddedFont>
      <p:font typeface="Karla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3BA479-90F6-4CAA-9D75-B85DDCD117F5}">
  <a:tblStyle styleId="{E03BA479-90F6-4CAA-9D75-B85DDCD11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ReCAPTCHA" TargetMode="External"/><Relationship Id="rId3" Type="http://schemas.openxmlformats.org/officeDocument/2006/relationships/hyperlink" Target="https://pt.wikipedia.org/wiki/Luis_von_Ahn" TargetMode="External"/><Relationship Id="rId7" Type="http://schemas.openxmlformats.org/officeDocument/2006/relationships/hyperlink" Target="https://pt.wikipedia.org/wiki/IB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wikipedia.org/w/index.php?title=John_Langford&amp;action=edit&amp;redlink=1" TargetMode="External"/><Relationship Id="rId5" Type="http://schemas.openxmlformats.org/officeDocument/2006/relationships/hyperlink" Target="https://pt.wikipedia.org/w/index.php?title=Nicholas_J._Hopper&amp;action=edit&amp;redlink=1" TargetMode="External"/><Relationship Id="rId4" Type="http://schemas.openxmlformats.org/officeDocument/2006/relationships/hyperlink" Target="https://pt.wikipedia.org/wiki/Manuel_Blu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Biblioteca para </a:t>
            </a:r>
            <a:r>
              <a:rPr lang="en" dirty="0">
                <a:solidFill>
                  <a:srgbClr val="00BCD4"/>
                </a:solidFill>
              </a:rPr>
              <a:t>reCAPTCHA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858299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EB3B"/>
                </a:solidFill>
              </a:rPr>
              <a:t>OLÁ</a:t>
            </a:r>
            <a:r>
              <a:rPr lang="en" sz="3600" dirty="0">
                <a:solidFill>
                  <a:srgbClr val="FFEB3B"/>
                </a:solidFill>
              </a:rPr>
              <a:t>!</a:t>
            </a:r>
            <a:endParaRPr sz="3600" dirty="0">
              <a:solidFill>
                <a:srgbClr val="FFEB3B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2249415"/>
            <a:ext cx="56202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Guilherme Barreiros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Paulo Vinicius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Victor Scervino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Henrique Brito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Deived Arruda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Danilo Balancieri</a:t>
            </a:r>
            <a:endParaRPr dirty="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85800" y="626983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830847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Para que serve</a:t>
            </a:r>
            <a:r>
              <a:rPr lang="en" sz="4800" dirty="0"/>
              <a:t> </a:t>
            </a:r>
            <a:r>
              <a:rPr lang="en" sz="6000" dirty="0">
                <a:solidFill>
                  <a:srgbClr val="F44336"/>
                </a:solidFill>
              </a:rPr>
              <a:t>reCAPTCHA</a:t>
            </a:r>
            <a:endParaRPr sz="6000" dirty="0">
              <a:solidFill>
                <a:srgbClr val="F44336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862901" cy="1330556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6" name="Google Shape;118;p18">
            <a:extLst>
              <a:ext uri="{FF2B5EF4-FFF2-40B4-BE49-F238E27FC236}">
                <a16:creationId xmlns:a16="http://schemas.microsoft.com/office/drawing/2014/main" id="{0B837B15-C36B-401B-9BF3-D390F2351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7106" y="199092"/>
            <a:ext cx="5722038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CAPTCHA</a:t>
            </a:r>
            <a:r>
              <a:rPr lang="pt-BR" sz="1400" dirty="0">
                <a:solidFill>
                  <a:schemeClr val="tx1"/>
                </a:solidFill>
              </a:rPr>
              <a:t> é um acrônimo da expressão "</a:t>
            </a:r>
            <a:r>
              <a:rPr lang="pt-BR" sz="1400" i="1" dirty="0">
                <a:solidFill>
                  <a:schemeClr val="tx1"/>
                </a:solidFill>
              </a:rPr>
              <a:t>Completely Automated Public Turing test to tell Computers and Humans Apart</a:t>
            </a:r>
            <a:r>
              <a:rPr lang="pt-BR" sz="1400" dirty="0">
                <a:solidFill>
                  <a:schemeClr val="tx1"/>
                </a:solidFill>
              </a:rPr>
              <a:t>" (teste de Turing público completamente automatizado para diferenciação entre computadores e humanos): um teste de desafio cognitivo, utilizado como ferramenta anti-spam.</a:t>
            </a:r>
          </a:p>
          <a:p>
            <a:r>
              <a:rPr lang="pt-BR" sz="1400" dirty="0">
                <a:solidFill>
                  <a:schemeClr val="tx1"/>
                </a:solidFill>
              </a:rPr>
              <a:t>Um CAPTCHA usual envolve um servidor que pede que um usuário termine um teste. Como os computadores são incapazes de resolver o CAPTCHA, todo usuário que incorpora uma solução correta é presumidamente humano. O termo foi inventado em 2000 por </a:t>
            </a:r>
            <a:r>
              <a:rPr lang="pt-BR" sz="1400" dirty="0">
                <a:solidFill>
                  <a:schemeClr val="tx1"/>
                </a:solidFill>
                <a:hlinkClick r:id="rId3" tooltip="Luis von Ah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Luis von Ahn</a:t>
            </a:r>
            <a:r>
              <a:rPr lang="pt-BR" sz="1400" dirty="0">
                <a:solidFill>
                  <a:schemeClr val="tx1"/>
                </a:solidFill>
              </a:rPr>
              <a:t>, por </a:t>
            </a:r>
            <a:r>
              <a:rPr lang="pt-BR" sz="1400" dirty="0">
                <a:solidFill>
                  <a:schemeClr val="tx1"/>
                </a:solidFill>
                <a:hlinkClick r:id="rId4" tooltip="Manuel Bl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Manuel Blum</a:t>
            </a:r>
            <a:r>
              <a:rPr lang="pt-BR" sz="1400" dirty="0">
                <a:solidFill>
                  <a:schemeClr val="tx1"/>
                </a:solidFill>
              </a:rPr>
              <a:t>, </a:t>
            </a:r>
            <a:r>
              <a:rPr lang="pt-BR" sz="1400" dirty="0">
                <a:solidFill>
                  <a:schemeClr val="tx1"/>
                </a:solidFill>
                <a:hlinkClick r:id="rId5" tooltip="Nicholas J. Hopper (página não ex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Nicholas J. Hopper</a:t>
            </a:r>
            <a:r>
              <a:rPr lang="pt-BR" sz="1400" dirty="0">
                <a:solidFill>
                  <a:schemeClr val="tx1"/>
                </a:solidFill>
              </a:rPr>
              <a:t> (todos da universidade do Carnegie-Mellon), e por </a:t>
            </a:r>
            <a:r>
              <a:rPr lang="pt-BR" sz="1400" dirty="0">
                <a:solidFill>
                  <a:schemeClr val="tx1"/>
                </a:solidFill>
                <a:hlinkClick r:id="rId6" tooltip="John Langford (página não ex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Langford</a:t>
            </a:r>
            <a:r>
              <a:rPr lang="pt-BR" sz="1400" dirty="0">
                <a:solidFill>
                  <a:schemeClr val="tx1"/>
                </a:solidFill>
              </a:rPr>
              <a:t> (da </a:t>
            </a:r>
            <a:r>
              <a:rPr lang="pt-BR" sz="1400" dirty="0">
                <a:solidFill>
                  <a:schemeClr val="tx1"/>
                </a:solidFill>
                <a:hlinkClick r:id="rId7" tooltip="IB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pt-BR" sz="1400" dirty="0">
                <a:solidFill>
                  <a:schemeClr val="tx1"/>
                </a:solidFill>
              </a:rPr>
              <a:t>).</a:t>
            </a:r>
          </a:p>
          <a:p>
            <a:r>
              <a:rPr lang="pt-BR" sz="1400" dirty="0">
                <a:solidFill>
                  <a:schemeClr val="tx1"/>
                </a:solidFill>
              </a:rPr>
              <a:t>Um tipo comum de CAPTCHA requer que o usuário identifique as letras de uma imagem distorcida, às vezes com a adição de uma sequência obscurecida das letras ou dos dígitos que apareça na tela.</a:t>
            </a:r>
          </a:p>
          <a:p>
            <a:r>
              <a:rPr lang="pt-BR" sz="1400" dirty="0">
                <a:solidFill>
                  <a:schemeClr val="tx1"/>
                </a:solidFill>
              </a:rPr>
              <a:t>Atualmente, o </a:t>
            </a:r>
            <a:r>
              <a:rPr lang="pt-BR" sz="1400" dirty="0">
                <a:solidFill>
                  <a:schemeClr val="tx1"/>
                </a:solidFill>
                <a:hlinkClick r:id="rId8" tooltip="ReCAPTCH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reCAPTCHA</a:t>
            </a:r>
            <a:r>
              <a:rPr lang="pt-BR" sz="1400" dirty="0">
                <a:solidFill>
                  <a:schemeClr val="tx1"/>
                </a:solidFill>
              </a:rPr>
              <a:t> é recomendado pelos criadores de CAPTCHA como a implementação oficial.</a:t>
            </a:r>
          </a:p>
          <a:p>
            <a:r>
              <a:rPr lang="pt-BR" sz="1400" dirty="0">
                <a:solidFill>
                  <a:schemeClr val="tx1"/>
                </a:solidFill>
              </a:rPr>
              <a:t>Turing: testa a capacidade de uma máquina exibir comportamento inteligente equivalente a um ser humano.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001025"/>
            <a:ext cx="61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3A9F4"/>
                </a:solidFill>
              </a:rPr>
              <a:t>INSTRUÇÕES</a:t>
            </a:r>
            <a:endParaRPr sz="6000" dirty="0">
              <a:solidFill>
                <a:srgbClr val="03A9F4"/>
              </a:solidFill>
            </a:endParaRPr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Como</a:t>
            </a:r>
            <a:r>
              <a:rPr lang="en" dirty="0"/>
              <a:t> implementar a biblioteca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1A3E3B-F0A2-48CA-A6AE-A1242E09062F}"/>
              </a:ext>
            </a:extLst>
          </p:cNvPr>
          <p:cNvSpPr/>
          <p:nvPr/>
        </p:nvSpPr>
        <p:spPr>
          <a:xfrm>
            <a:off x="470036" y="1732280"/>
            <a:ext cx="431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0" dirty="0">
                <a:solidFill>
                  <a:srgbClr val="03A9F4"/>
                </a:solidFill>
              </a:rPr>
              <a:t>📖</a:t>
            </a:r>
            <a:endParaRPr lang="pt-BR" sz="8000" dirty="0">
              <a:solidFill>
                <a:srgbClr val="03A9F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SIGA OS </a:t>
            </a:r>
            <a:r>
              <a:rPr lang="en" dirty="0">
                <a:solidFill>
                  <a:srgbClr val="009688"/>
                </a:solidFill>
              </a:rPr>
              <a:t>PASSOS</a:t>
            </a:r>
            <a:endParaRPr dirty="0"/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628299" y="618448"/>
            <a:ext cx="793765" cy="695722"/>
            <a:chOff x="5323500" y="1591325"/>
            <a:chExt cx="376898" cy="330345"/>
          </a:xfrm>
        </p:grpSpPr>
        <p:sp>
          <p:nvSpPr>
            <p:cNvPr id="339" name="Google Shape;339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4179779" y="1658799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https://github.com/pickausernameg/DesenvolvimentoSistemas/tree/master/Recaptcha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47" name="Google Shape;347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1" name="Google Shape;351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8" name="Google Shape;338;p31">
            <a:extLst>
              <a:ext uri="{FF2B5EF4-FFF2-40B4-BE49-F238E27FC236}">
                <a16:creationId xmlns:a16="http://schemas.microsoft.com/office/drawing/2014/main" id="{55055E8C-8572-4E28-88E8-C0F699936E30}"/>
              </a:ext>
            </a:extLst>
          </p:cNvPr>
          <p:cNvGrpSpPr/>
          <p:nvPr/>
        </p:nvGrpSpPr>
        <p:grpSpPr>
          <a:xfrm>
            <a:off x="5628299" y="2571750"/>
            <a:ext cx="793765" cy="695722"/>
            <a:chOff x="5323500" y="1591325"/>
            <a:chExt cx="376898" cy="330345"/>
          </a:xfrm>
        </p:grpSpPr>
        <p:sp>
          <p:nvSpPr>
            <p:cNvPr id="19" name="Google Shape;339;p31">
              <a:extLst>
                <a:ext uri="{FF2B5EF4-FFF2-40B4-BE49-F238E27FC236}">
                  <a16:creationId xmlns:a16="http://schemas.microsoft.com/office/drawing/2014/main" id="{50480F8B-3B5D-46EE-935F-94037FB1536F}"/>
                </a:ext>
              </a:extLst>
            </p:cNvPr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40;p31">
              <a:extLst>
                <a:ext uri="{FF2B5EF4-FFF2-40B4-BE49-F238E27FC236}">
                  <a16:creationId xmlns:a16="http://schemas.microsoft.com/office/drawing/2014/main" id="{F7079443-EBA1-4CD2-8491-E162AB1F732D}"/>
                </a:ext>
              </a:extLst>
            </p:cNvPr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344;p31">
            <a:extLst>
              <a:ext uri="{FF2B5EF4-FFF2-40B4-BE49-F238E27FC236}">
                <a16:creationId xmlns:a16="http://schemas.microsoft.com/office/drawing/2014/main" id="{DB4B533E-84A4-4E62-B64C-2453F8394EA2}"/>
              </a:ext>
            </a:extLst>
          </p:cNvPr>
          <p:cNvSpPr txBox="1"/>
          <p:nvPr/>
        </p:nvSpPr>
        <p:spPr>
          <a:xfrm>
            <a:off x="4179779" y="361210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Segue Instruc.txt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OBRIGADO!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Perguntas?</a:t>
            </a:r>
            <a:endParaRPr sz="3600" dirty="0"/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Office PowerPoint</Application>
  <PresentationFormat>Apresentação na tela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Karla</vt:lpstr>
      <vt:lpstr>Arviragus template</vt:lpstr>
      <vt:lpstr>Biblioteca para reCAPTCHA</vt:lpstr>
      <vt:lpstr>OLÁ!</vt:lpstr>
      <vt:lpstr>Para que serve reCAPTCHA</vt:lpstr>
      <vt:lpstr>Apresentação do PowerPoint</vt:lpstr>
      <vt:lpstr>INSTRUÇÕES</vt:lpstr>
      <vt:lpstr>SIGA 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para reCAPTCHA</dc:title>
  <cp:lastModifiedBy>Guilherme Barreiros</cp:lastModifiedBy>
  <cp:revision>4</cp:revision>
  <dcterms:modified xsi:type="dcterms:W3CDTF">2019-03-24T14:29:17Z</dcterms:modified>
</cp:coreProperties>
</file>