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7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9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4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1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EB67-A793-4930-8FB3-3C05CC0F4B1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6BE6-391A-4A09-91E9-B88E3ADB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ickitup9x5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B4BCC5-F8E1-8254-4DB6-962C35FB1F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B878D-9B2F-A288-E048-D59AF82E0036}"/>
              </a:ext>
            </a:extLst>
          </p:cNvPr>
          <p:cNvSpPr/>
          <p:nvPr/>
        </p:nvSpPr>
        <p:spPr>
          <a:xfrm>
            <a:off x="3631096" y="622851"/>
            <a:ext cx="4399721" cy="48635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BC421-5C04-6A5F-B45F-4A07694849FC}"/>
              </a:ext>
            </a:extLst>
          </p:cNvPr>
          <p:cNvSpPr txBox="1"/>
          <p:nvPr/>
        </p:nvSpPr>
        <p:spPr>
          <a:xfrm>
            <a:off x="3631096" y="5509087"/>
            <a:ext cx="4163370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accent6">
                    <a:lumMod val="50000"/>
                  </a:schemeClr>
                </a:solidFill>
              </a:rPr>
              <a:t> PICK ITUP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C15C6-4DFE-03EF-53DE-E1476652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79" y="735496"/>
            <a:ext cx="4163370" cy="46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53D7F7AF-8EAE-E2D8-E64A-81FABF3131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5C658-B787-892C-AE65-E0E8A307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32" y="3617841"/>
            <a:ext cx="1445562" cy="3130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3A5C6-11DF-0FBE-5F63-B8D5E31FB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95" y="3579743"/>
            <a:ext cx="1445562" cy="3130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311A4-76D1-69F5-B2E6-DBB79CF09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08" y="84484"/>
            <a:ext cx="1445559" cy="3130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77429E-CD61-D4B0-8E1F-E36F1E321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43" y="3579750"/>
            <a:ext cx="1445559" cy="3130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31E6C3-6454-56D7-5DF3-2A0F53ACA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54" y="3632751"/>
            <a:ext cx="1432559" cy="3102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79B6CE-19E7-3690-E0AD-78351969C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87" y="3609563"/>
            <a:ext cx="1445560" cy="31308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6C7FC0-7B02-0708-BA0B-E916B56E2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45" y="122583"/>
            <a:ext cx="1445561" cy="3130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ACD84F-DDD4-C7F1-83BF-7EFF21A94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26" y="122584"/>
            <a:ext cx="1439441" cy="31175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5F8B47-EC86-8C21-C7C7-193DDC369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33" y="3632751"/>
            <a:ext cx="1445561" cy="31308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BD327D-0BFB-2243-1230-93FB35E918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71" y="122582"/>
            <a:ext cx="1432559" cy="31026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81997-986B-6796-CD69-EE3EDB01FD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32" y="122583"/>
            <a:ext cx="1445561" cy="31308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68449E-D1BC-1519-BED8-C73E7B90B6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" y="3617844"/>
            <a:ext cx="1445560" cy="3130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78A152-5D93-DEEF-E1B1-5174971BC6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27" y="109330"/>
            <a:ext cx="1445560" cy="3130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AC9A0AC-1D38-68C9-742C-5ACCBCCA6C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7" y="109331"/>
            <a:ext cx="1445560" cy="31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90FDD3F4-C9D5-ED04-63B5-44D2888FD4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3E822-033D-7DBA-FF60-AF05A632A6B6}"/>
              </a:ext>
            </a:extLst>
          </p:cNvPr>
          <p:cNvSpPr txBox="1"/>
          <p:nvPr/>
        </p:nvSpPr>
        <p:spPr>
          <a:xfrm>
            <a:off x="583096" y="3657599"/>
            <a:ext cx="5512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 ITUP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8C46-A0A3-8596-3130-D753FC91AC66}"/>
              </a:ext>
            </a:extLst>
          </p:cNvPr>
          <p:cNvSpPr txBox="1"/>
          <p:nvPr/>
        </p:nvSpPr>
        <p:spPr>
          <a:xfrm>
            <a:off x="583096" y="5227259"/>
            <a:ext cx="368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ORDER YOUR STUFF AND PICK ITUP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BDF82-4C3F-B4D9-9F4F-857303CDCFD2}"/>
              </a:ext>
            </a:extLst>
          </p:cNvPr>
          <p:cNvSpPr txBox="1"/>
          <p:nvPr/>
        </p:nvSpPr>
        <p:spPr>
          <a:xfrm>
            <a:off x="583096" y="5688686"/>
            <a:ext cx="4929808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Email : 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pickitup9x5@gmail.com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000" dirty="0"/>
              <a:t>Instagram 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pickitup9x5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2BD6B-B708-AF39-CAE4-5B98E9BED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8" y="182217"/>
            <a:ext cx="711178" cy="7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8CE566F1-AE95-4FF4-7197-3CA28A9A10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235B3A-629C-3B13-4291-0A4757038D55}"/>
              </a:ext>
            </a:extLst>
          </p:cNvPr>
          <p:cNvSpPr/>
          <p:nvPr/>
        </p:nvSpPr>
        <p:spPr>
          <a:xfrm>
            <a:off x="3650969" y="129432"/>
            <a:ext cx="4200939" cy="828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65E6D-BCA1-BE4A-1542-4DC9641D461C}"/>
              </a:ext>
            </a:extLst>
          </p:cNvPr>
          <p:cNvSpPr txBox="1"/>
          <p:nvPr/>
        </p:nvSpPr>
        <p:spPr>
          <a:xfrm>
            <a:off x="3584709" y="259369"/>
            <a:ext cx="471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WHAT WE DO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FFC83-7C53-55B2-183D-15940B6FA895}"/>
              </a:ext>
            </a:extLst>
          </p:cNvPr>
          <p:cNvSpPr/>
          <p:nvPr/>
        </p:nvSpPr>
        <p:spPr>
          <a:xfrm>
            <a:off x="874639" y="1499487"/>
            <a:ext cx="9753600" cy="11556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5D0D8-8A10-5CC6-8802-8CC881DC234F}"/>
              </a:ext>
            </a:extLst>
          </p:cNvPr>
          <p:cNvSpPr txBox="1"/>
          <p:nvPr/>
        </p:nvSpPr>
        <p:spPr>
          <a:xfrm>
            <a:off x="967404" y="1651887"/>
            <a:ext cx="9568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Century" panose="02040604050505020304" pitchFamily="18" charset="0"/>
              </a:rPr>
              <a:t>PICK ITUP is a start up which provide different types of services in which we deliver those products which are not available inside the campus.</a:t>
            </a:r>
          </a:p>
          <a:p>
            <a:pPr algn="ctr"/>
            <a:endParaRPr lang="en-IN" sz="20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B728ED-DD76-BF79-7CD2-ADB0F14194FC}"/>
              </a:ext>
            </a:extLst>
          </p:cNvPr>
          <p:cNvSpPr/>
          <p:nvPr/>
        </p:nvSpPr>
        <p:spPr>
          <a:xfrm>
            <a:off x="3882882" y="3070196"/>
            <a:ext cx="3472071" cy="101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1C466-AF61-BCCB-4021-B4A4B0989988}"/>
              </a:ext>
            </a:extLst>
          </p:cNvPr>
          <p:cNvSpPr txBox="1"/>
          <p:nvPr/>
        </p:nvSpPr>
        <p:spPr>
          <a:xfrm flipH="1">
            <a:off x="4108169" y="3162529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6F5599-0C3C-9A74-AAC2-46AAD49C429A}"/>
              </a:ext>
            </a:extLst>
          </p:cNvPr>
          <p:cNvSpPr/>
          <p:nvPr/>
        </p:nvSpPr>
        <p:spPr>
          <a:xfrm>
            <a:off x="1113181" y="4488505"/>
            <a:ext cx="3472071" cy="5565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E399E-AF1F-F023-0220-A8025D6E51F7}"/>
              </a:ext>
            </a:extLst>
          </p:cNvPr>
          <p:cNvSpPr/>
          <p:nvPr/>
        </p:nvSpPr>
        <p:spPr>
          <a:xfrm>
            <a:off x="6612832" y="4501207"/>
            <a:ext cx="3379304" cy="5565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INSTANT SERVICE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CE092B-3251-72A7-76F6-9E884886349F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5769052" y="3935723"/>
            <a:ext cx="693644" cy="99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2AB71EA-C0B5-B0F7-B7FB-B62888A97215}"/>
              </a:ext>
            </a:extLst>
          </p:cNvPr>
          <p:cNvCxnSpPr>
            <a:endCxn id="9" idx="3"/>
          </p:cNvCxnSpPr>
          <p:nvPr/>
        </p:nvCxnSpPr>
        <p:spPr>
          <a:xfrm rot="10800000" flipV="1">
            <a:off x="4585252" y="4121633"/>
            <a:ext cx="1033666" cy="64516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A4B4A0-EBA0-9F6C-F739-AE86A6C27E06}"/>
              </a:ext>
            </a:extLst>
          </p:cNvPr>
          <p:cNvSpPr/>
          <p:nvPr/>
        </p:nvSpPr>
        <p:spPr>
          <a:xfrm>
            <a:off x="1113181" y="5207538"/>
            <a:ext cx="3472070" cy="13119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 this service we deliver the product by next working day of order.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099452-F1BF-3C9E-385E-EA1A85B36B97}"/>
              </a:ext>
            </a:extLst>
          </p:cNvPr>
          <p:cNvSpPr/>
          <p:nvPr/>
        </p:nvSpPr>
        <p:spPr>
          <a:xfrm>
            <a:off x="6619460" y="5223426"/>
            <a:ext cx="3379304" cy="13119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B8A343-08CD-C239-C1CA-93AED6482C27}"/>
              </a:ext>
            </a:extLst>
          </p:cNvPr>
          <p:cNvSpPr txBox="1"/>
          <p:nvPr/>
        </p:nvSpPr>
        <p:spPr>
          <a:xfrm>
            <a:off x="6698974" y="5568742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 this service we deliver the product by same day, after 3pm.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048172-CE40-DDD8-F5D0-421ABF37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862" y="207109"/>
            <a:ext cx="658169" cy="6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06118D1A-E63F-F82A-D417-1A83F78E6E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79350-062D-E6DE-0E7D-8A0F50798AE4}"/>
              </a:ext>
            </a:extLst>
          </p:cNvPr>
          <p:cNvSpPr/>
          <p:nvPr/>
        </p:nvSpPr>
        <p:spPr>
          <a:xfrm>
            <a:off x="3445565" y="70856"/>
            <a:ext cx="4711146" cy="770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HOW PICK ITUP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476E4-876F-4872-A472-647CEAD4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22" y="2821882"/>
            <a:ext cx="3652632" cy="365263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34383A-283B-7B08-75E4-07607579D490}"/>
              </a:ext>
            </a:extLst>
          </p:cNvPr>
          <p:cNvSpPr/>
          <p:nvPr/>
        </p:nvSpPr>
        <p:spPr>
          <a:xfrm>
            <a:off x="4393095" y="1040294"/>
            <a:ext cx="2816086" cy="13981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161E8F-E008-6822-08F8-3389470CAFE4}"/>
              </a:ext>
            </a:extLst>
          </p:cNvPr>
          <p:cNvSpPr/>
          <p:nvPr/>
        </p:nvSpPr>
        <p:spPr>
          <a:xfrm>
            <a:off x="8392353" y="4379842"/>
            <a:ext cx="3034748" cy="17360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A891BF-DE17-7888-539F-FD1D29E58066}"/>
              </a:ext>
            </a:extLst>
          </p:cNvPr>
          <p:cNvSpPr/>
          <p:nvPr/>
        </p:nvSpPr>
        <p:spPr>
          <a:xfrm>
            <a:off x="629063" y="4419600"/>
            <a:ext cx="2716696" cy="16830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3A6197-D3EE-68C2-02C3-9D6E513A3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13" y="163996"/>
            <a:ext cx="893394" cy="8933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D6FC1-8D5A-AE67-57AF-7482987BE79C}"/>
              </a:ext>
            </a:extLst>
          </p:cNvPr>
          <p:cNvCxnSpPr>
            <a:cxnSpLocks/>
          </p:cNvCxnSpPr>
          <p:nvPr/>
        </p:nvCxnSpPr>
        <p:spPr>
          <a:xfrm>
            <a:off x="7513983" y="5234608"/>
            <a:ext cx="878370" cy="26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1401E2-76D4-9A5D-3F98-64F0FB820BA2}"/>
              </a:ext>
            </a:extLst>
          </p:cNvPr>
          <p:cNvCxnSpPr>
            <a:cxnSpLocks/>
          </p:cNvCxnSpPr>
          <p:nvPr/>
        </p:nvCxnSpPr>
        <p:spPr>
          <a:xfrm flipV="1">
            <a:off x="5801138" y="2438397"/>
            <a:ext cx="0" cy="76862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AD2E45-9B51-AED8-3F22-EDDCDF2011B1}"/>
              </a:ext>
            </a:extLst>
          </p:cNvPr>
          <p:cNvCxnSpPr>
            <a:cxnSpLocks/>
          </p:cNvCxnSpPr>
          <p:nvPr/>
        </p:nvCxnSpPr>
        <p:spPr>
          <a:xfrm flipH="1">
            <a:off x="3345759" y="5261113"/>
            <a:ext cx="7226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C1AAA5-6348-9525-1712-C3C7F74A99C9}"/>
              </a:ext>
            </a:extLst>
          </p:cNvPr>
          <p:cNvSpPr txBox="1"/>
          <p:nvPr/>
        </p:nvSpPr>
        <p:spPr>
          <a:xfrm>
            <a:off x="1283183" y="4514088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1CC43A-73DB-2F88-1022-225AE8CBEC3E}"/>
              </a:ext>
            </a:extLst>
          </p:cNvPr>
          <p:cNvSpPr txBox="1"/>
          <p:nvPr/>
        </p:nvSpPr>
        <p:spPr>
          <a:xfrm>
            <a:off x="5094631" y="1160015"/>
            <a:ext cx="17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PICK ITUP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509B6-E135-BD1D-6791-8CC883648932}"/>
              </a:ext>
            </a:extLst>
          </p:cNvPr>
          <p:cNvSpPr txBox="1"/>
          <p:nvPr/>
        </p:nvSpPr>
        <p:spPr>
          <a:xfrm>
            <a:off x="8774803" y="4449416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EMPLOYEE (STUDENT)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9D6E5-6F12-F91E-7694-4D05550BC394}"/>
              </a:ext>
            </a:extLst>
          </p:cNvPr>
          <p:cNvSpPr txBox="1"/>
          <p:nvPr/>
        </p:nvSpPr>
        <p:spPr>
          <a:xfrm>
            <a:off x="833437" y="4977908"/>
            <a:ext cx="228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Places an order on the website of </a:t>
            </a:r>
            <a:r>
              <a:rPr lang="en-IN" dirty="0" err="1">
                <a:solidFill>
                  <a:schemeClr val="bg1"/>
                </a:solidFill>
              </a:rPr>
              <a:t>pickitup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6F3F8-E208-9F88-7295-30B507096C24}"/>
              </a:ext>
            </a:extLst>
          </p:cNvPr>
          <p:cNvSpPr txBox="1"/>
          <p:nvPr/>
        </p:nvSpPr>
        <p:spPr>
          <a:xfrm>
            <a:off x="4721085" y="1569100"/>
            <a:ext cx="248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Order is placed and allotted to employee.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4BB32-6CE7-B252-FFD0-6377FAB0B619}"/>
              </a:ext>
            </a:extLst>
          </p:cNvPr>
          <p:cNvSpPr txBox="1"/>
          <p:nvPr/>
        </p:nvSpPr>
        <p:spPr>
          <a:xfrm>
            <a:off x="8574497" y="4786624"/>
            <a:ext cx="267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Employee will confirm the order and will deliver the product the next working day. </a:t>
            </a:r>
          </a:p>
        </p:txBody>
      </p:sp>
    </p:spTree>
    <p:extLst>
      <p:ext uri="{BB962C8B-B14F-4D97-AF65-F5344CB8AC3E}">
        <p14:creationId xmlns:p14="http://schemas.microsoft.com/office/powerpoint/2010/main" val="261246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2AF8B8B7-723C-8F29-B37F-C8F70E5064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F095B-F1F4-12EA-56AE-23B4281B3527}"/>
              </a:ext>
            </a:extLst>
          </p:cNvPr>
          <p:cNvSpPr/>
          <p:nvPr/>
        </p:nvSpPr>
        <p:spPr>
          <a:xfrm>
            <a:off x="3008243" y="238537"/>
            <a:ext cx="4744280" cy="11529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HOW TO USE PICK ITUP?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C0D00-69BC-2F56-EFDF-003C705C0D2C}"/>
              </a:ext>
            </a:extLst>
          </p:cNvPr>
          <p:cNvSpPr txBox="1"/>
          <p:nvPr/>
        </p:nvSpPr>
        <p:spPr>
          <a:xfrm>
            <a:off x="689114" y="2186609"/>
            <a:ext cx="38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https://pickitup9x5.github.io/pickitup/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FDBE4-3037-E2E3-D688-5E2E043E2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53" y="1592236"/>
            <a:ext cx="3313042" cy="5065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F3CF08-157E-EA86-8992-A1C12229B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1" y="2703444"/>
            <a:ext cx="6750092" cy="37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0A15E52F-1D5E-6F2C-2F94-9BAA43E980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Parents feel unsecure to send their children outside the campus to buy basic necessity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Passive Income will be generated for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Due to lack of availability of hygiene products like girls have to compromise. </a:t>
            </a:r>
            <a:r>
              <a:rPr lang="en-IN" sz="2400" dirty="0" err="1"/>
              <a:t>E.g</a:t>
            </a:r>
            <a:r>
              <a:rPr lang="en-IN" sz="2400" dirty="0"/>
              <a:t>:- Sanitary napkins, bodywash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Fresh products of great variety will be delivered to the students. </a:t>
            </a:r>
            <a:r>
              <a:rPr lang="en-IN" sz="2400" dirty="0" err="1"/>
              <a:t>E.g</a:t>
            </a:r>
            <a:r>
              <a:rPr lang="en-IN" sz="2400" dirty="0"/>
              <a:t>:- Fruits and vegetables.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Groceries items including dairy products, sweets, chips and many other will be made available in the campus.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 outsider or delivery boy will be allowed in the campus.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Medicine category is also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Easy to use and provides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C54472-5283-9C5A-3761-46C093602580}"/>
              </a:ext>
            </a:extLst>
          </p:cNvPr>
          <p:cNvSpPr/>
          <p:nvPr/>
        </p:nvSpPr>
        <p:spPr>
          <a:xfrm>
            <a:off x="3008243" y="225288"/>
            <a:ext cx="4916556" cy="1113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WHAT IS THE NEED OF PICK ITUP?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C1AF6-0813-0BBB-0F79-07F8C0E1824D}"/>
              </a:ext>
            </a:extLst>
          </p:cNvPr>
          <p:cNvSpPr txBox="1"/>
          <p:nvPr/>
        </p:nvSpPr>
        <p:spPr>
          <a:xfrm>
            <a:off x="874644" y="1364974"/>
            <a:ext cx="100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7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08991452-A20A-F72A-585D-DD2F13C629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A030B-EBF3-50A5-27BD-BD5CFA25BF2D}"/>
              </a:ext>
            </a:extLst>
          </p:cNvPr>
          <p:cNvSpPr/>
          <p:nvPr/>
        </p:nvSpPr>
        <p:spPr>
          <a:xfrm>
            <a:off x="3379304" y="371061"/>
            <a:ext cx="5287617" cy="12088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90C22-5BB1-B312-9DB2-1F3E15A5A645}"/>
              </a:ext>
            </a:extLst>
          </p:cNvPr>
          <p:cNvSpPr txBox="1"/>
          <p:nvPr/>
        </p:nvSpPr>
        <p:spPr>
          <a:xfrm flipH="1">
            <a:off x="2968485" y="371061"/>
            <a:ext cx="5897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	REVENUE GENERATION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835F6-7F31-F8A1-972E-30691F208D2C}"/>
              </a:ext>
            </a:extLst>
          </p:cNvPr>
          <p:cNvSpPr txBox="1"/>
          <p:nvPr/>
        </p:nvSpPr>
        <p:spPr>
          <a:xfrm>
            <a:off x="159024" y="2252871"/>
            <a:ext cx="12032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Pre-payment is necessary to order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Minimum order of Rs.50 is accepted.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major part of our revenue is generated from delivery charges which vary from category to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products we buy from retailers, often gives discount on the MRP.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Additional Rs.50 + delivery charges are charged on instant delivery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Logistics cost is also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On demand products like customized gifts, cakes etc. have higher margin than regular category.</a:t>
            </a:r>
          </a:p>
        </p:txBody>
      </p:sp>
    </p:spTree>
    <p:extLst>
      <p:ext uri="{BB962C8B-B14F-4D97-AF65-F5344CB8AC3E}">
        <p14:creationId xmlns:p14="http://schemas.microsoft.com/office/powerpoint/2010/main" val="305283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3C1EBD21-3DAE-A744-E120-740E32D9C2A6}"/>
              </a:ext>
            </a:extLst>
          </p:cNvPr>
          <p:cNvSpPr/>
          <p:nvPr/>
        </p:nvSpPr>
        <p:spPr>
          <a:xfrm>
            <a:off x="0" y="-30973"/>
            <a:ext cx="12192000" cy="68580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3B658-E531-99FB-9966-E479D1BDFC64}"/>
              </a:ext>
            </a:extLst>
          </p:cNvPr>
          <p:cNvSpPr/>
          <p:nvPr/>
        </p:nvSpPr>
        <p:spPr>
          <a:xfrm>
            <a:off x="3637722" y="265044"/>
            <a:ext cx="4916556" cy="1113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FUTURE OF PICKITUP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1D837-007A-3438-303C-63DE923561CC}"/>
              </a:ext>
            </a:extLst>
          </p:cNvPr>
          <p:cNvSpPr txBox="1"/>
          <p:nvPr/>
        </p:nvSpPr>
        <p:spPr>
          <a:xfrm>
            <a:off x="72887" y="2001079"/>
            <a:ext cx="119799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Pickitup</a:t>
            </a:r>
            <a:r>
              <a:rPr lang="en-IN" sz="2400" dirty="0"/>
              <a:t> will soon be the leading hostel delivery service providing company in colleges and universities all over India.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Brands will do partnership with </a:t>
            </a:r>
            <a:r>
              <a:rPr lang="en-IN" sz="2400" dirty="0" err="1"/>
              <a:t>pickitup</a:t>
            </a:r>
            <a:r>
              <a:rPr lang="en-IN" sz="2400" dirty="0"/>
              <a:t> to advertise their products among the youth.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Pickitup</a:t>
            </a:r>
            <a:r>
              <a:rPr lang="en-IN" sz="2400" dirty="0"/>
              <a:t> points will be made in the campus and hostel for easy delivery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Dairy products membership will be introduced.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Students will be employed to deliver goods , helping them to earn part time income without affecting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Students will be paid on the basis of commission.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will have useful insights of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Pickitup</a:t>
            </a:r>
            <a:r>
              <a:rPr lang="en-IN" sz="2400" dirty="0"/>
              <a:t> Mart will be installed near the campus.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274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19297A61-DC62-EE47-75C8-17CB703801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738AE-DA69-81B6-A2B3-CE33921E1688}"/>
              </a:ext>
            </a:extLst>
          </p:cNvPr>
          <p:cNvSpPr/>
          <p:nvPr/>
        </p:nvSpPr>
        <p:spPr>
          <a:xfrm>
            <a:off x="3637722" y="265044"/>
            <a:ext cx="4916556" cy="1113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 OF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EA5B-F6B1-4191-7440-BEADE9024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9" r="9892" b="25205"/>
          <a:stretch/>
        </p:blipFill>
        <p:spPr>
          <a:xfrm>
            <a:off x="404191" y="1643270"/>
            <a:ext cx="11383617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0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915</TotalTime>
  <Words>461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Bhawani Verma</dc:creator>
  <cp:lastModifiedBy>Bhawani Verma</cp:lastModifiedBy>
  <cp:revision>11</cp:revision>
  <dcterms:created xsi:type="dcterms:W3CDTF">2022-10-02T19:28:22Z</dcterms:created>
  <dcterms:modified xsi:type="dcterms:W3CDTF">2022-11-09T16:46:12Z</dcterms:modified>
</cp:coreProperties>
</file>