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0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3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D4AE-8044-4EFB-B156-6BAA1A206192}" type="datetimeFigureOut">
              <a:rPr lang="en-US" smtClean="0"/>
              <a:t>8/22/2012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D649-DCB5-47BF-A058-516BED0C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428625"/>
            <a:ext cx="8929687" cy="785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u="sng" dirty="0" smtClean="0">
                <a:solidFill>
                  <a:srgbClr val="800000"/>
                </a:solidFill>
              </a:rPr>
              <a:t>Transactional Communications Model</a:t>
            </a:r>
            <a:br>
              <a:rPr lang="en-US" sz="3600" u="sng" dirty="0" smtClean="0">
                <a:solidFill>
                  <a:srgbClr val="800000"/>
                </a:solidFill>
              </a:rPr>
            </a:br>
            <a:endParaRPr lang="en-US" sz="3600" u="sng" dirty="0" smtClean="0">
              <a:solidFill>
                <a:srgbClr val="800000"/>
              </a:solidFill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81000" y="3395663"/>
            <a:ext cx="6858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600" b="1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57250"/>
            <a:ext cx="9144000" cy="1046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2">
              <a:defRPr/>
            </a:pPr>
            <a:r>
              <a:rPr lang="en-NZ" sz="1800" b="1" u="none" dirty="0" smtClean="0">
                <a:latin typeface="+mj-lt"/>
              </a:rPr>
              <a:t> </a:t>
            </a:r>
            <a:endParaRPr lang="en-NZ" sz="1800" b="1" u="none" dirty="0">
              <a:latin typeface="+mj-lt"/>
            </a:endParaRPr>
          </a:p>
          <a:p>
            <a:pPr lvl="1">
              <a:defRPr/>
            </a:pPr>
            <a:endParaRPr lang="en-NZ" sz="2000" b="1" u="none" dirty="0">
              <a:latin typeface="+mj-lt"/>
            </a:endParaRPr>
          </a:p>
          <a:p>
            <a:pPr>
              <a:defRPr/>
            </a:pPr>
            <a:endParaRPr lang="en-NZ" b="1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28596" y="1142984"/>
            <a:ext cx="8143932" cy="51435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/>
              <a:t>			</a:t>
            </a:r>
            <a:r>
              <a:rPr lang="en-US" u="none" dirty="0" smtClean="0">
                <a:latin typeface="+mn-lt"/>
              </a:rPr>
              <a:t>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Culture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000100" y="1928802"/>
            <a:ext cx="7286676" cy="3143272"/>
          </a:xfrm>
          <a:prstGeom prst="ellipse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u="none" dirty="0" smtClean="0"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u="none" dirty="0" smtClean="0"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>
                <a:latin typeface="+mn-lt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Environment/Context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7620" y="5643578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>
                <a:latin typeface="+mn-lt"/>
              </a:rPr>
              <a:t>Culture</a:t>
            </a:r>
            <a:endParaRPr lang="en-US" u="none" dirty="0">
              <a:latin typeface="+mn-lt"/>
            </a:endParaRPr>
          </a:p>
        </p:txBody>
      </p:sp>
      <p:sp>
        <p:nvSpPr>
          <p:cNvPr id="12" name="Left-Right Arrow 11"/>
          <p:cNvSpPr/>
          <p:nvPr/>
        </p:nvSpPr>
        <p:spPr bwMode="auto">
          <a:xfrm>
            <a:off x="1500166" y="3143248"/>
            <a:ext cx="6215106" cy="841822"/>
          </a:xfrm>
          <a:prstGeom prst="leftRightArrow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96" y="335756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 smtClean="0">
                <a:latin typeface="+mn-lt"/>
              </a:rPr>
              <a:t>Sender/Receiver</a:t>
            </a:r>
            <a:endParaRPr lang="en-US" sz="2000" u="none" dirty="0">
              <a:latin typeface="+mn-lt"/>
            </a:endParaRPr>
          </a:p>
        </p:txBody>
      </p:sp>
      <p:sp>
        <p:nvSpPr>
          <p:cNvPr id="14" name="Lightning Bolt 13"/>
          <p:cNvSpPr/>
          <p:nvPr/>
        </p:nvSpPr>
        <p:spPr bwMode="auto">
          <a:xfrm>
            <a:off x="3071802" y="2071678"/>
            <a:ext cx="2643206" cy="2286016"/>
          </a:xfrm>
          <a:prstGeom prst="lightningBol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0826" y="3286124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 smtClean="0">
                <a:latin typeface="+mn-lt"/>
              </a:rPr>
              <a:t>Sender/Receiver</a:t>
            </a:r>
            <a:endParaRPr lang="en-US" sz="2000" u="none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8992" y="235743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 smtClean="0">
                <a:latin typeface="+mn-lt"/>
              </a:rPr>
              <a:t>Noise</a:t>
            </a:r>
            <a:endParaRPr lang="en-US" u="none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3357562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 smtClean="0">
                <a:latin typeface="+mn-lt"/>
              </a:rPr>
              <a:t>Mes</a:t>
            </a:r>
            <a:endParaRPr lang="en-US" sz="2000" u="none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28" y="335756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 smtClean="0">
                <a:latin typeface="+mn-lt"/>
              </a:rPr>
              <a:t>sage</a:t>
            </a:r>
            <a:endParaRPr lang="en-US" sz="2000" u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03312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NZ" dirty="0" smtClean="0"/>
              <a:t>Inevitable, irreversible, and </a:t>
            </a:r>
            <a:r>
              <a:rPr lang="en-NZ" dirty="0"/>
              <a:t>u</a:t>
            </a:r>
            <a:r>
              <a:rPr lang="en-NZ" dirty="0" smtClean="0"/>
              <a:t>nrepeatable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Two primary groups of skills:</a:t>
            </a:r>
          </a:p>
          <a:p>
            <a:pPr lvl="2"/>
            <a:r>
              <a:rPr lang="en-NZ" dirty="0" smtClean="0"/>
              <a:t>Verbal and written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Increase your value to companies and provide a transcendent skill regardless of changes in technology</a:t>
            </a:r>
          </a:p>
        </p:txBody>
      </p:sp>
    </p:spTree>
    <p:extLst>
      <p:ext uri="{BB962C8B-B14F-4D97-AF65-F5344CB8AC3E}">
        <p14:creationId xmlns:p14="http://schemas.microsoft.com/office/powerpoint/2010/main" val="2648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communications go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Can go wrong due to noise, environment/context, and culture</a:t>
            </a:r>
            <a:endParaRPr lang="en-NZ" dirty="0"/>
          </a:p>
          <a:p>
            <a:pPr marL="0" indent="0">
              <a:buNone/>
            </a:pPr>
            <a:r>
              <a:rPr lang="en-NZ" dirty="0" smtClean="0"/>
              <a:t>Like with Elizabeth and Mr Haddon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Key notes to help avoid communication going wrong:</a:t>
            </a:r>
          </a:p>
          <a:p>
            <a:r>
              <a:rPr lang="en-NZ" dirty="0" smtClean="0"/>
              <a:t>Effective listening</a:t>
            </a:r>
          </a:p>
          <a:p>
            <a:r>
              <a:rPr lang="en-NZ" dirty="0" smtClean="0"/>
              <a:t>Conversation guidelines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1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Transactional Communications Model </vt:lpstr>
      <vt:lpstr>Communication</vt:lpstr>
      <vt:lpstr>Why communications go wrong</vt:lpstr>
    </vt:vector>
  </TitlesOfParts>
  <Company>Otago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Transactional Communications Model</dc:title>
  <dc:creator>Otago Polytechnic</dc:creator>
  <cp:lastModifiedBy>Otago Polytechnic</cp:lastModifiedBy>
  <cp:revision>4</cp:revision>
  <dcterms:created xsi:type="dcterms:W3CDTF">2012-08-21T23:07:27Z</dcterms:created>
  <dcterms:modified xsi:type="dcterms:W3CDTF">2012-08-21T23:42:06Z</dcterms:modified>
</cp:coreProperties>
</file>