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781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66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83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61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84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483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00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0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245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7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37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E8E9-2D3F-453C-80B5-0F171174985A}" type="datetimeFigureOut">
              <a:rPr lang="en-NZ" smtClean="0"/>
              <a:t>14/05/13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E05D-F38E-434D-935A-8BD4E5B880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7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colorTemperature colorTemp="5750"/>
                    </a14:imgEffect>
                    <a14:imgEffect>
                      <a14:brightnessContrast bright="-9000" contrast="-2000"/>
                    </a14:imgEffect>
                  </a14:imgLayer>
                </a14:imgProps>
              </a:ext>
            </a:extLst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532440" cy="2088232"/>
          </a:xfrm>
        </p:spPr>
        <p:txBody>
          <a:bodyPr>
            <a:normAutofit/>
          </a:bodyPr>
          <a:lstStyle/>
          <a:p>
            <a:r>
              <a:rPr lang="en-NZ" sz="5400" b="1" dirty="0" smtClean="0">
                <a:solidFill>
                  <a:schemeClr val="bg1"/>
                </a:solidFill>
              </a:rPr>
              <a:t>Dunedin Nights</a:t>
            </a:r>
            <a:endParaRPr lang="en-NZ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NZ" b="1" dirty="0" smtClean="0">
                <a:solidFill>
                  <a:schemeClr val="bg1"/>
                </a:solidFill>
              </a:rPr>
              <a:t>An online presence developed by Joel Pickworth and Blair Hayes for the Otago University Students Association</a:t>
            </a:r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0" y="2132856"/>
            <a:ext cx="76200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indent="0"/>
            <a:r>
              <a:rPr lang="en-NZ" dirty="0" smtClean="0">
                <a:solidFill>
                  <a:schemeClr val="bg1"/>
                </a:solidFill>
              </a:rPr>
              <a:t>Why do we need this website?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53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Potential Content: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Our content will include: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Updated list of events.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Information on bars and “safer party areas.”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Student input.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Links to specialised help.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466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Initial Layout Plan: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Home Page:			Bar Information:</a:t>
            </a:r>
            <a:endParaRPr lang="en-N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90226"/>
            <a:ext cx="4248472" cy="351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project.ict.op.ac.nz/@api/deki/files/720/=wiref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90226"/>
            <a:ext cx="4247338" cy="351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8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Site Theme: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Good flow between: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I</a:t>
            </a:r>
            <a:r>
              <a:rPr lang="en-NZ" dirty="0" smtClean="0"/>
              <a:t>nformation accessibility.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Social opinions.</a:t>
            </a:r>
          </a:p>
          <a:p>
            <a:pPr lvl="1">
              <a:buFont typeface="Arial" pitchFamily="34" charset="0"/>
              <a:buChar char="•"/>
            </a:pPr>
            <a:r>
              <a:rPr lang="en-NZ" smtClean="0"/>
              <a:t>Event media.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92363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78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Dunedin Nights</vt:lpstr>
      <vt:lpstr>Why do we need this website?</vt:lpstr>
      <vt:lpstr>Potential Content:</vt:lpstr>
      <vt:lpstr>Initial Layout Plan:</vt:lpstr>
      <vt:lpstr>Site Theme:</vt:lpstr>
    </vt:vector>
  </TitlesOfParts>
  <Company>Otago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Otago Polytechnic</dc:creator>
  <cp:lastModifiedBy>Otago Polytechnic</cp:lastModifiedBy>
  <cp:revision>8</cp:revision>
  <dcterms:created xsi:type="dcterms:W3CDTF">2013-05-13T22:16:18Z</dcterms:created>
  <dcterms:modified xsi:type="dcterms:W3CDTF">2013-05-14T00:03:52Z</dcterms:modified>
</cp:coreProperties>
</file>