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896F-5126-49B6-87B7-6120326ED0A3}" type="datetimeFigureOut">
              <a:rPr lang="ko-KR" altLang="en-US" smtClean="0"/>
              <a:pPr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C3C7-D9AC-4D87-AF95-05194C37AC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896F-5126-49B6-87B7-6120326ED0A3}" type="datetimeFigureOut">
              <a:rPr lang="ko-KR" altLang="en-US" smtClean="0"/>
              <a:pPr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C3C7-D9AC-4D87-AF95-05194C37AC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896F-5126-49B6-87B7-6120326ED0A3}" type="datetimeFigureOut">
              <a:rPr lang="ko-KR" altLang="en-US" smtClean="0"/>
              <a:pPr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C3C7-D9AC-4D87-AF95-05194C37AC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896F-5126-49B6-87B7-6120326ED0A3}" type="datetimeFigureOut">
              <a:rPr lang="ko-KR" altLang="en-US" smtClean="0"/>
              <a:pPr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C3C7-D9AC-4D87-AF95-05194C37AC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896F-5126-49B6-87B7-6120326ED0A3}" type="datetimeFigureOut">
              <a:rPr lang="ko-KR" altLang="en-US" smtClean="0"/>
              <a:pPr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C3C7-D9AC-4D87-AF95-05194C37AC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896F-5126-49B6-87B7-6120326ED0A3}" type="datetimeFigureOut">
              <a:rPr lang="ko-KR" altLang="en-US" smtClean="0"/>
              <a:pPr/>
              <a:t>2017-12-11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C3C7-D9AC-4D87-AF95-05194C37AC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896F-5126-49B6-87B7-6120326ED0A3}" type="datetimeFigureOut">
              <a:rPr lang="ko-KR" altLang="en-US" smtClean="0"/>
              <a:pPr/>
              <a:t>2017-12-11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C3C7-D9AC-4D87-AF95-05194C37AC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896F-5126-49B6-87B7-6120326ED0A3}" type="datetimeFigureOut">
              <a:rPr lang="ko-KR" altLang="en-US" smtClean="0"/>
              <a:pPr/>
              <a:t>2017-12-11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C3C7-D9AC-4D87-AF95-05194C37AC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896F-5126-49B6-87B7-6120326ED0A3}" type="datetimeFigureOut">
              <a:rPr lang="ko-KR" altLang="en-US" smtClean="0"/>
              <a:pPr/>
              <a:t>2017-12-11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C3C7-D9AC-4D87-AF95-05194C37AC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896F-5126-49B6-87B7-6120326ED0A3}" type="datetimeFigureOut">
              <a:rPr lang="ko-KR" altLang="en-US" smtClean="0"/>
              <a:pPr/>
              <a:t>2017-12-11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C3C7-D9AC-4D87-AF95-05194C37AC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896F-5126-49B6-87B7-6120326ED0A3}" type="datetimeFigureOut">
              <a:rPr lang="ko-KR" altLang="en-US" smtClean="0"/>
              <a:pPr/>
              <a:t>2017-12-11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C3C7-D9AC-4D87-AF95-05194C37AC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4896F-5126-49B6-87B7-6120326ED0A3}" type="datetimeFigureOut">
              <a:rPr lang="ko-KR" altLang="en-US" smtClean="0"/>
              <a:pPr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EC3C7-D9AC-4D87-AF95-05194C37AC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linuxism.tistory.com/41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WhileTest2.java</a:t>
            </a:r>
            <a:r>
              <a:rPr lang="ko-KR" altLang="en-US" sz="2800" dirty="0" smtClean="0"/>
              <a:t>로 저장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(</a:t>
            </a:r>
            <a:r>
              <a:rPr lang="en-US" altLang="ko-KR" sz="2800" dirty="0" smtClean="0">
                <a:hlinkClick r:id="rId2"/>
              </a:rPr>
              <a:t>http://linuxism.tistory.com/415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참조할 것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실행 조건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3124944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1. start(</a:t>
            </a:r>
            <a:r>
              <a:rPr lang="ko-KR" altLang="en-US" sz="2800" dirty="0" err="1" smtClean="0"/>
              <a:t>시작값</a:t>
            </a:r>
            <a:r>
              <a:rPr lang="en-US" altLang="ko-KR" sz="2800" dirty="0" smtClean="0"/>
              <a:t>), end</a:t>
            </a:r>
            <a:r>
              <a:rPr lang="en-US" altLang="ko-KR" sz="2800" dirty="0" smtClean="0"/>
              <a:t>(</a:t>
            </a:r>
            <a:r>
              <a:rPr lang="ko-KR" altLang="en-US" sz="2800" dirty="0" err="1" smtClean="0"/>
              <a:t>종료값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 변수</a:t>
            </a:r>
            <a:r>
              <a:rPr lang="ko-KR" altLang="en-US" sz="2800" dirty="0"/>
              <a:t>를</a:t>
            </a:r>
            <a:r>
              <a:rPr lang="ko-KR" altLang="en-US" sz="2800" dirty="0" smtClean="0"/>
              <a:t> 선언</a:t>
            </a:r>
            <a:endParaRPr lang="en-US" altLang="ko-KR" sz="2800" dirty="0" smtClean="0"/>
          </a:p>
          <a:p>
            <a:r>
              <a:rPr lang="en-US" altLang="ko-KR" sz="2800" dirty="0" smtClean="0"/>
              <a:t>2.WhileTest2.java</a:t>
            </a:r>
            <a:r>
              <a:rPr lang="ko-KR" altLang="en-US" sz="2800" dirty="0" smtClean="0"/>
              <a:t>로 </a:t>
            </a:r>
            <a:r>
              <a:rPr lang="ko-KR" altLang="en-US" sz="2800" dirty="0" err="1" smtClean="0"/>
              <a:t>저장할것</a:t>
            </a:r>
            <a:endParaRPr lang="en-US" altLang="ko-KR" sz="2800" dirty="0" smtClean="0"/>
          </a:p>
          <a:p>
            <a:r>
              <a:rPr lang="en-US" altLang="ko-KR" sz="2800" dirty="0" smtClean="0"/>
              <a:t>3.1~10, 10~20,20~30</a:t>
            </a:r>
            <a:r>
              <a:rPr lang="ko-KR" altLang="en-US" sz="2800" dirty="0" smtClean="0"/>
              <a:t>씩 임의의 범위를 지정한 경우에 이 범위에 맞게 출력한다</a:t>
            </a:r>
            <a:r>
              <a:rPr lang="en-US" altLang="ko-KR" sz="2800" dirty="0" smtClean="0"/>
              <a:t>.</a:t>
            </a:r>
          </a:p>
          <a:p>
            <a:r>
              <a:rPr lang="en-US" altLang="ko-KR" sz="2800" dirty="0" smtClean="0"/>
              <a:t>4.while</a:t>
            </a:r>
            <a:r>
              <a:rPr lang="ko-KR" altLang="en-US" sz="2800" dirty="0" smtClean="0"/>
              <a:t>구문과 </a:t>
            </a:r>
            <a:r>
              <a:rPr lang="en-US" altLang="ko-KR" sz="2800" dirty="0" smtClean="0"/>
              <a:t>if</a:t>
            </a:r>
            <a:r>
              <a:rPr lang="ko-KR" altLang="en-US" sz="2800" dirty="0" smtClean="0"/>
              <a:t>구문을 </a:t>
            </a:r>
            <a:r>
              <a:rPr lang="ko-KR" altLang="en-US" sz="2800" dirty="0" smtClean="0"/>
              <a:t>사용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중첩 </a:t>
            </a:r>
            <a:r>
              <a:rPr lang="ko-KR" altLang="en-US" sz="2800" dirty="0" err="1" smtClean="0"/>
              <a:t>제어문</a:t>
            </a:r>
            <a:r>
              <a:rPr lang="ko-KR" altLang="en-US" sz="2800" dirty="0" smtClean="0"/>
              <a:t> 사용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F</a:t>
            </a:r>
            <a:r>
              <a:rPr lang="en-US" altLang="ko-KR" sz="2800" dirty="0" err="1" smtClean="0"/>
              <a:t>lowChart</a:t>
            </a:r>
            <a:r>
              <a:rPr lang="en-US" altLang="ko-KR" sz="2800" dirty="0" smtClean="0"/>
              <a:t>(while</a:t>
            </a:r>
            <a:r>
              <a:rPr lang="ko-KR" altLang="en-US" sz="2800" dirty="0" smtClean="0"/>
              <a:t>과 </a:t>
            </a:r>
            <a:r>
              <a:rPr lang="en-US" altLang="ko-KR" sz="2800" dirty="0" smtClean="0"/>
              <a:t>if</a:t>
            </a:r>
            <a:r>
              <a:rPr lang="ko-KR" altLang="en-US" sz="2800" dirty="0" smtClean="0"/>
              <a:t>문을 사용하기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4" name="다이아몬드 3"/>
          <p:cNvSpPr/>
          <p:nvPr/>
        </p:nvSpPr>
        <p:spPr>
          <a:xfrm>
            <a:off x="2843808" y="2852936"/>
            <a:ext cx="1728192" cy="1008112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59832" y="314096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Start </a:t>
            </a:r>
            <a:r>
              <a:rPr lang="en-US" altLang="ko-KR" dirty="0" smtClean="0"/>
              <a:t>&lt; </a:t>
            </a:r>
            <a:r>
              <a:rPr lang="en-US" altLang="ko-KR" dirty="0" smtClean="0"/>
              <a:t>end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3861048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Y(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참인경우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52120" y="2420888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N(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거짓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인경우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화면 출력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4365104"/>
            <a:ext cx="3024336" cy="681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그림 13" descr="while이중구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52120" y="5589240"/>
            <a:ext cx="2111143" cy="126876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915816" y="4437112"/>
            <a:ext cx="1656184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2915816" y="4653136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3131840" y="5949280"/>
            <a:ext cx="1440160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051720" y="6021288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화면출력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타원형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1" name="오른쪽 화살표 20"/>
          <p:cNvSpPr/>
          <p:nvPr/>
        </p:nvSpPr>
        <p:spPr>
          <a:xfrm rot="5400000">
            <a:off x="6480212" y="3969060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835696" y="465313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반복수행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(while)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71600" y="292494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비교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,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판단 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조건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3707904" y="386104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3851920" y="537321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4860032" y="321297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868144" y="2924944"/>
            <a:ext cx="1440160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수동 입력 29"/>
          <p:cNvSpPr/>
          <p:nvPr/>
        </p:nvSpPr>
        <p:spPr>
          <a:xfrm>
            <a:off x="3059832" y="1772816"/>
            <a:ext cx="1224136" cy="648072"/>
          </a:xfrm>
          <a:prstGeom prst="flowChartManualInp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427984" y="1700808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FF0000"/>
                </a:solidFill>
              </a:rPr>
              <a:t>Start,end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입력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3707904" y="249289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43608" y="1556792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수작업입력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콘솔에 의한 입력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5" name="오른쪽 화살표 34"/>
          <p:cNvSpPr/>
          <p:nvPr/>
        </p:nvSpPr>
        <p:spPr>
          <a:xfrm rot="21435596">
            <a:off x="4896036" y="6129300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수행의 시작/종료 37"/>
          <p:cNvSpPr/>
          <p:nvPr/>
        </p:nvSpPr>
        <p:spPr>
          <a:xfrm>
            <a:off x="3203848" y="836712"/>
            <a:ext cx="792088" cy="576064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283968" y="908720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순서도 시작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3635896" y="148478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최종 실행 결과</a:t>
            </a:r>
            <a:endParaRPr lang="ko-KR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5733256"/>
            <a:ext cx="4896544" cy="779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그림 4" descr="while이중구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2060848"/>
            <a:ext cx="3096344" cy="3168352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2132856"/>
            <a:ext cx="3321063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043608" y="1628800"/>
            <a:ext cx="351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1~10</a:t>
            </a:r>
            <a:r>
              <a:rPr lang="ko-KR" altLang="en-US" b="1" dirty="0" smtClean="0">
                <a:solidFill>
                  <a:srgbClr val="FF0000"/>
                </a:solidFill>
              </a:rPr>
              <a:t>까지의 값을 출력하는 경우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32040" y="1628800"/>
            <a:ext cx="366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10~20</a:t>
            </a:r>
            <a:r>
              <a:rPr lang="ko-KR" altLang="en-US" b="1" dirty="0" smtClean="0">
                <a:solidFill>
                  <a:srgbClr val="FF0000"/>
                </a:solidFill>
              </a:rPr>
              <a:t>까지의 값을 출력하는 경우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6" y="5301208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10~1</a:t>
            </a:r>
            <a:r>
              <a:rPr lang="ko-KR" altLang="en-US" b="1" dirty="0" smtClean="0">
                <a:solidFill>
                  <a:srgbClr val="FF0000"/>
                </a:solidFill>
              </a:rPr>
              <a:t>까지의 값을 출력하는 경우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반대로 출력하는 경우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과제</a:t>
            </a:r>
            <a:r>
              <a:rPr lang="en-US" altLang="ko-KR" sz="2800" dirty="0" smtClean="0"/>
              <a:t>2 </a:t>
            </a:r>
            <a:r>
              <a:rPr lang="ko-KR" altLang="en-US" sz="2800" dirty="0" smtClean="0"/>
              <a:t>자바스크립트로 변환시키기 </a:t>
            </a:r>
            <a:r>
              <a:rPr lang="en-US" altLang="ko-KR" sz="2800" dirty="0" smtClean="0"/>
              <a:t>(while</a:t>
            </a:r>
            <a:r>
              <a:rPr lang="ko-KR" altLang="en-US" sz="2800" dirty="0" smtClean="0"/>
              <a:t>예제</a:t>
            </a:r>
            <a:r>
              <a:rPr lang="en-US" altLang="ko-KR" sz="2800" dirty="0" smtClean="0"/>
              <a:t>.html)</a:t>
            </a:r>
            <a:endParaRPr lang="ko-KR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76872"/>
            <a:ext cx="3680135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2276872"/>
            <a:ext cx="385762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27584" y="1556792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7030A0"/>
                </a:solidFill>
              </a:rPr>
              <a:t>웹상에서</a:t>
            </a:r>
            <a:r>
              <a:rPr lang="ko-KR" altLang="en-US" b="1" dirty="0" smtClean="0">
                <a:solidFill>
                  <a:srgbClr val="7030A0"/>
                </a:solidFill>
              </a:rPr>
              <a:t> 실행시키는 경우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1556792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7030A0"/>
                </a:solidFill>
              </a:rPr>
              <a:t>웹상에서</a:t>
            </a:r>
            <a:r>
              <a:rPr lang="ko-KR" altLang="en-US" b="1" dirty="0" smtClean="0">
                <a:solidFill>
                  <a:srgbClr val="7030A0"/>
                </a:solidFill>
              </a:rPr>
              <a:t> 실행시키는 경우</a:t>
            </a:r>
            <a:r>
              <a:rPr lang="en-US" altLang="ko-KR" b="1" dirty="0" smtClean="0">
                <a:solidFill>
                  <a:srgbClr val="7030A0"/>
                </a:solidFill>
              </a:rPr>
              <a:t>2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127</Words>
  <Application>Microsoft Office PowerPoint</Application>
  <PresentationFormat>화면 슬라이드 쇼(4:3)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WhileTest2.java로 저장 (http://linuxism.tistory.com/415 참조할 것)</vt:lpstr>
      <vt:lpstr>실행 조건</vt:lpstr>
      <vt:lpstr>FlowChart(while과 if문을 사용하기)</vt:lpstr>
      <vt:lpstr>최종 실행 결과</vt:lpstr>
      <vt:lpstr>과제2 자바스크립트로 변환시키기 (while예제.html)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WhileTest2.java로 저장</dc:title>
  <dc:creator>kitcoop</dc:creator>
  <cp:lastModifiedBy>kitcoop</cp:lastModifiedBy>
  <cp:revision>19</cp:revision>
  <dcterms:created xsi:type="dcterms:W3CDTF">2017-12-06T08:22:29Z</dcterms:created>
  <dcterms:modified xsi:type="dcterms:W3CDTF">2017-12-11T00:55:16Z</dcterms:modified>
</cp:coreProperties>
</file>