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0C4D-8037-4AD0-AB2A-7B32D617D9E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E9D5-4A76-49CD-A6AE-089749A258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1080120"/>
          </a:xfrm>
        </p:spPr>
        <p:txBody>
          <a:bodyPr/>
          <a:lstStyle/>
          <a:p>
            <a:r>
              <a:rPr lang="ko-KR" altLang="en-US" smtClean="0"/>
              <a:t>객체형변</a:t>
            </a:r>
            <a:r>
              <a:rPr lang="ko-KR" altLang="en-US"/>
              <a:t>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Shape(1,2)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63691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Point(1,2)+(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3,4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50100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Line(1,2,3,4) +(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5,6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 smtClean="0">
              <a:solidFill>
                <a:srgbClr val="0070C0"/>
              </a:solidFill>
            </a:endParaRPr>
          </a:p>
          <a:p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365105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Square(1,2,3,4,5,6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)+)+(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7,8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 smtClean="0">
              <a:solidFill>
                <a:srgbClr val="0070C0"/>
              </a:solidFill>
            </a:endParaRPr>
          </a:p>
          <a:p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8492847">
            <a:off x="2123728" y="2204864"/>
            <a:ext cx="504056" cy="4320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8492847">
            <a:off x="3421472" y="3112582"/>
            <a:ext cx="504056" cy="4320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8492847">
            <a:off x="5149664" y="3976677"/>
            <a:ext cx="504056" cy="4320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6000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4"/>
            <a:ext cx="864096" cy="214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797152"/>
            <a:ext cx="1152128" cy="189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988840"/>
            <a:ext cx="576064" cy="144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 rot="2266294">
            <a:off x="1970837" y="3904765"/>
            <a:ext cx="24559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46531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명시적인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형변환이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3089253">
            <a:off x="5571236" y="1744526"/>
            <a:ext cx="24559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6256" y="148478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</a:t>
            </a:r>
            <a:r>
              <a:rPr lang="ko-KR" altLang="en-US" b="1" dirty="0">
                <a:solidFill>
                  <a:srgbClr val="FF0000"/>
                </a:solidFill>
              </a:rPr>
              <a:t>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형변환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곱셈 기호 19"/>
          <p:cNvSpPr/>
          <p:nvPr/>
        </p:nvSpPr>
        <p:spPr>
          <a:xfrm>
            <a:off x="2051720" y="4077072"/>
            <a:ext cx="648072" cy="576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객체형변환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객체형변환</dc:title>
  <dc:creator>이연수님</dc:creator>
  <cp:lastModifiedBy>kitcoop</cp:lastModifiedBy>
  <cp:revision>5</cp:revision>
  <dcterms:created xsi:type="dcterms:W3CDTF">2016-12-11T12:04:00Z</dcterms:created>
  <dcterms:modified xsi:type="dcterms:W3CDTF">2016-12-12T07:54:32Z</dcterms:modified>
</cp:coreProperties>
</file>