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7" r:id="rId4"/>
    <p:sldId id="257" r:id="rId5"/>
    <p:sldId id="258" r:id="rId6"/>
    <p:sldId id="259" r:id="rId7"/>
    <p:sldId id="260" r:id="rId8"/>
    <p:sldId id="261" r:id="rId9"/>
    <p:sldId id="262" r:id="rId10"/>
    <p:sldId id="264" r:id="rId11"/>
    <p:sldId id="263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101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36C3E-C8C5-4E41-8806-3188322B4F32}" type="datetimeFigureOut">
              <a:rPr lang="ko-KR" altLang="en-US" smtClean="0"/>
              <a:t>2018-02-21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FE3C9-5988-45DD-A0DC-ADB97A01807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36C3E-C8C5-4E41-8806-3188322B4F32}" type="datetimeFigureOut">
              <a:rPr lang="ko-KR" altLang="en-US" smtClean="0"/>
              <a:t>2018-02-21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FE3C9-5988-45DD-A0DC-ADB97A01807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36C3E-C8C5-4E41-8806-3188322B4F32}" type="datetimeFigureOut">
              <a:rPr lang="ko-KR" altLang="en-US" smtClean="0"/>
              <a:t>2018-02-21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FE3C9-5988-45DD-A0DC-ADB97A01807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36C3E-C8C5-4E41-8806-3188322B4F32}" type="datetimeFigureOut">
              <a:rPr lang="ko-KR" altLang="en-US" smtClean="0"/>
              <a:t>2018-02-21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FE3C9-5988-45DD-A0DC-ADB97A01807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36C3E-C8C5-4E41-8806-3188322B4F32}" type="datetimeFigureOut">
              <a:rPr lang="ko-KR" altLang="en-US" smtClean="0"/>
              <a:t>2018-02-21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FE3C9-5988-45DD-A0DC-ADB97A01807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36C3E-C8C5-4E41-8806-3188322B4F32}" type="datetimeFigureOut">
              <a:rPr lang="ko-KR" altLang="en-US" smtClean="0"/>
              <a:t>2018-02-21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FE3C9-5988-45DD-A0DC-ADB97A01807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36C3E-C8C5-4E41-8806-3188322B4F32}" type="datetimeFigureOut">
              <a:rPr lang="ko-KR" altLang="en-US" smtClean="0"/>
              <a:t>2018-02-21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FE3C9-5988-45DD-A0DC-ADB97A01807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36C3E-C8C5-4E41-8806-3188322B4F32}" type="datetimeFigureOut">
              <a:rPr lang="ko-KR" altLang="en-US" smtClean="0"/>
              <a:t>2018-02-21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FE3C9-5988-45DD-A0DC-ADB97A01807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36C3E-C8C5-4E41-8806-3188322B4F32}" type="datetimeFigureOut">
              <a:rPr lang="ko-KR" altLang="en-US" smtClean="0"/>
              <a:t>2018-02-21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FE3C9-5988-45DD-A0DC-ADB97A01807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36C3E-C8C5-4E41-8806-3188322B4F32}" type="datetimeFigureOut">
              <a:rPr lang="ko-KR" altLang="en-US" smtClean="0"/>
              <a:t>2018-02-21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FE3C9-5988-45DD-A0DC-ADB97A01807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36C3E-C8C5-4E41-8806-3188322B4F32}" type="datetimeFigureOut">
              <a:rPr lang="ko-KR" altLang="en-US" smtClean="0"/>
              <a:t>2018-02-21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FE3C9-5988-45DD-A0DC-ADB97A01807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B36C3E-C8C5-4E41-8806-3188322B4F32}" type="datetimeFigureOut">
              <a:rPr lang="ko-KR" altLang="en-US" smtClean="0"/>
              <a:t>2018-02-21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FE3C9-5988-45DD-A0DC-ADB97A01807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3568" y="1988840"/>
            <a:ext cx="7772400" cy="1470025"/>
          </a:xfrm>
        </p:spPr>
        <p:txBody>
          <a:bodyPr>
            <a:normAutofit/>
          </a:bodyPr>
          <a:lstStyle/>
          <a:p>
            <a:r>
              <a:rPr lang="ko-KR" altLang="en-US" sz="3200" dirty="0" smtClean="0"/>
              <a:t>이미지 갤러리 페이지 불러오기</a:t>
            </a:r>
            <a:endParaRPr lang="ko-KR" altLang="en-US" sz="3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3.main.js</a:t>
            </a:r>
            <a:r>
              <a:rPr lang="ko-KR" altLang="en-US" sz="2800" dirty="0" smtClean="0"/>
              <a:t>파일 작성</a:t>
            </a:r>
            <a:r>
              <a:rPr lang="en-US" altLang="ko-KR" sz="2800" dirty="0" smtClean="0"/>
              <a:t>(2)</a:t>
            </a:r>
            <a:endParaRPr lang="ko-KR" altLang="en-US" sz="28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052737"/>
            <a:ext cx="6624736" cy="3240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4293096"/>
            <a:ext cx="7008862" cy="2376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80112" y="3717032"/>
            <a:ext cx="3146012" cy="19492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아래쪽 화살표 6"/>
          <p:cNvSpPr/>
          <p:nvPr/>
        </p:nvSpPr>
        <p:spPr>
          <a:xfrm rot="7381010">
            <a:off x="5203278" y="3700239"/>
            <a:ext cx="288032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 smtClean="0"/>
              <a:t>최종 결과</a:t>
            </a:r>
            <a:endParaRPr lang="ko-KR" altLang="en-US" sz="28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844824"/>
            <a:ext cx="8208218" cy="4315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1.</a:t>
            </a:r>
            <a:r>
              <a:rPr lang="ko-KR" altLang="en-US" sz="2800" dirty="0" smtClean="0"/>
              <a:t>두 개의 라이브러리 다운로드</a:t>
            </a:r>
            <a:r>
              <a:rPr lang="en-US" altLang="ko-KR" sz="2800" dirty="0" smtClean="0"/>
              <a:t>(</a:t>
            </a:r>
            <a:r>
              <a:rPr lang="en-US" altLang="ko-KR" sz="2800" dirty="0" err="1" smtClean="0"/>
              <a:t>Marsony</a:t>
            </a:r>
            <a:r>
              <a:rPr lang="en-US" altLang="ko-KR" sz="2800" dirty="0" smtClean="0"/>
              <a:t>)</a:t>
            </a:r>
            <a:endParaRPr lang="ko-KR" altLang="en-US" sz="28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772817"/>
            <a:ext cx="4320480" cy="2232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467544" y="1268760"/>
            <a:ext cx="3657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https://masonry.desandro.com</a:t>
            </a:r>
            <a:r>
              <a:rPr lang="en-US" altLang="ko-KR" dirty="0" smtClean="0"/>
              <a:t>/</a:t>
            </a:r>
            <a:endParaRPr lang="ko-KR" altLang="en-US" dirty="0"/>
          </a:p>
        </p:txBody>
      </p:sp>
      <p:sp>
        <p:nvSpPr>
          <p:cNvPr id="6" name="오른쪽 화살표 5"/>
          <p:cNvSpPr/>
          <p:nvPr/>
        </p:nvSpPr>
        <p:spPr>
          <a:xfrm>
            <a:off x="4860032" y="2852936"/>
            <a:ext cx="288032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318914" y="2492896"/>
            <a:ext cx="382508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 smtClean="0">
                <a:solidFill>
                  <a:srgbClr val="FF0000"/>
                </a:solidFill>
              </a:rPr>
              <a:t>그리드</a:t>
            </a:r>
            <a:r>
              <a:rPr lang="ko-KR" altLang="en-US" b="1" dirty="0" smtClean="0">
                <a:solidFill>
                  <a:srgbClr val="FF0000"/>
                </a:solidFill>
              </a:rPr>
              <a:t> 형태의 유연한 레이아웃</a:t>
            </a:r>
            <a:r>
              <a:rPr lang="ko-KR" altLang="en-US" dirty="0" smtClean="0"/>
              <a:t>을 </a:t>
            </a:r>
            <a:endParaRPr lang="en-US" altLang="ko-KR" dirty="0" smtClean="0"/>
          </a:p>
          <a:p>
            <a:r>
              <a:rPr lang="ko-KR" altLang="en-US" dirty="0" smtClean="0"/>
              <a:t>구현하는데 사용하는 자바스크립트</a:t>
            </a:r>
            <a:endParaRPr lang="en-US" altLang="ko-KR" dirty="0" smtClean="0"/>
          </a:p>
          <a:p>
            <a:r>
              <a:rPr lang="ko-KR" altLang="en-US" dirty="0" smtClean="0"/>
              <a:t>라이브러리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b="1" dirty="0" smtClean="0">
                <a:solidFill>
                  <a:srgbClr val="FF0000"/>
                </a:solidFill>
              </a:rPr>
              <a:t>가로와 세로의 크기가 다른 블록을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ko-KR" altLang="en-US" b="1" dirty="0" err="1" smtClean="0">
                <a:solidFill>
                  <a:srgbClr val="FF0000"/>
                </a:solidFill>
              </a:rPr>
              <a:t>콘텐츠</a:t>
            </a:r>
            <a:r>
              <a:rPr lang="ko-KR" altLang="en-US" b="1" dirty="0" smtClean="0">
                <a:solidFill>
                  <a:srgbClr val="FF0000"/>
                </a:solidFill>
              </a:rPr>
              <a:t> 영역에 딱 맞게 배치</a:t>
            </a:r>
            <a:r>
              <a:rPr lang="ko-KR" altLang="en-US" dirty="0" smtClean="0"/>
              <a:t>할 수가</a:t>
            </a:r>
            <a:endParaRPr lang="en-US" altLang="ko-KR" dirty="0" smtClean="0"/>
          </a:p>
          <a:p>
            <a:r>
              <a:rPr lang="ko-KR" altLang="en-US" dirty="0" smtClean="0"/>
              <a:t>있으므로 빈틈없이 화면배치 및 </a:t>
            </a:r>
            <a:endParaRPr lang="en-US" altLang="ko-KR" dirty="0" smtClean="0"/>
          </a:p>
          <a:p>
            <a:r>
              <a:rPr lang="ko-KR" altLang="en-US" dirty="0" smtClean="0"/>
              <a:t>정렬을 할 수 가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4365104"/>
            <a:ext cx="4608512" cy="2218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아래쪽 화살표 8"/>
          <p:cNvSpPr/>
          <p:nvPr/>
        </p:nvSpPr>
        <p:spPr>
          <a:xfrm rot="4273436">
            <a:off x="4908396" y="4053427"/>
            <a:ext cx="360040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2.</a:t>
            </a:r>
            <a:r>
              <a:rPr lang="ko-KR" altLang="en-US" sz="2800" dirty="0" smtClean="0"/>
              <a:t>두 개의 라이브러리 다운로드 </a:t>
            </a:r>
            <a:r>
              <a:rPr lang="en-US" altLang="ko-KR" sz="2800" dirty="0" smtClean="0"/>
              <a:t>(</a:t>
            </a:r>
            <a:r>
              <a:rPr lang="en-US" altLang="ko-KR" sz="2800" dirty="0" err="1" smtClean="0"/>
              <a:t>imagesLoaded</a:t>
            </a:r>
            <a:r>
              <a:rPr lang="en-US" altLang="ko-KR" sz="2800" dirty="0" smtClean="0"/>
              <a:t>)</a:t>
            </a:r>
            <a:endParaRPr lang="ko-KR" alt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1268760"/>
            <a:ext cx="4252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https://imagesloaded.desandro.com/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844824"/>
            <a:ext cx="4968552" cy="3096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5508104" y="2348880"/>
            <a:ext cx="3211135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이미지 로딩을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모니터링하는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ko-KR" altLang="en-US" b="1" dirty="0" smtClean="0">
                <a:solidFill>
                  <a:srgbClr val="FF0000"/>
                </a:solidFill>
              </a:rPr>
              <a:t>자바스크립트 라이브러리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endParaRPr lang="en-US" altLang="ko-KR" dirty="0"/>
          </a:p>
          <a:p>
            <a:r>
              <a:rPr lang="ko-KR" altLang="en-US" dirty="0" smtClean="0"/>
              <a:t>한번에 여러 개의 이미지를</a:t>
            </a:r>
            <a:endParaRPr lang="en-US" altLang="ko-KR" dirty="0" smtClean="0"/>
          </a:p>
          <a:p>
            <a:r>
              <a:rPr lang="ko-KR" altLang="en-US" dirty="0" err="1" smtClean="0"/>
              <a:t>보여줄때</a:t>
            </a:r>
            <a:r>
              <a:rPr lang="ko-KR" altLang="en-US" dirty="0" smtClean="0"/>
              <a:t> 이미지 로딩이</a:t>
            </a:r>
            <a:endParaRPr lang="en-US" altLang="ko-KR" dirty="0" smtClean="0"/>
          </a:p>
          <a:p>
            <a:r>
              <a:rPr lang="ko-KR" altLang="en-US" dirty="0" smtClean="0"/>
              <a:t>완료되기 전에 자바스크립트</a:t>
            </a:r>
            <a:endParaRPr lang="en-US" altLang="ko-KR" dirty="0" smtClean="0"/>
          </a:p>
          <a:p>
            <a:r>
              <a:rPr lang="ko-KR" altLang="en-US" dirty="0" smtClean="0"/>
              <a:t>코드가 실행되면</a:t>
            </a:r>
            <a:r>
              <a:rPr lang="en-US" altLang="ko-KR" dirty="0" smtClean="0"/>
              <a:t>, </a:t>
            </a:r>
            <a:r>
              <a:rPr lang="ko-KR" altLang="en-US" b="1" dirty="0" smtClean="0">
                <a:solidFill>
                  <a:srgbClr val="FF0000"/>
                </a:solidFill>
              </a:rPr>
              <a:t>로딩중인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ko-KR" altLang="en-US" b="1" dirty="0" smtClean="0">
                <a:solidFill>
                  <a:srgbClr val="FF0000"/>
                </a:solidFill>
              </a:rPr>
              <a:t>이미지가 보이지 않거나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ko-KR" altLang="en-US" b="1" dirty="0" smtClean="0">
                <a:solidFill>
                  <a:srgbClr val="FF0000"/>
                </a:solidFill>
              </a:rPr>
              <a:t>이미지크기를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얻지못해서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ko-KR" altLang="en-US" b="1" dirty="0" err="1" smtClean="0">
                <a:solidFill>
                  <a:srgbClr val="FF0000"/>
                </a:solidFill>
              </a:rPr>
              <a:t>그리드</a:t>
            </a:r>
            <a:r>
              <a:rPr lang="ko-KR" altLang="en-US" b="1" dirty="0" smtClean="0">
                <a:solidFill>
                  <a:srgbClr val="FF0000"/>
                </a:solidFill>
              </a:rPr>
              <a:t> 레이아웃 구성에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ko-KR" altLang="en-US" b="1" dirty="0" smtClean="0">
                <a:solidFill>
                  <a:srgbClr val="FF0000"/>
                </a:solidFill>
              </a:rPr>
              <a:t>문제가 발생이 된다</a:t>
            </a:r>
            <a:r>
              <a:rPr lang="en-US" altLang="ko-KR" b="1" dirty="0" smtClean="0">
                <a:solidFill>
                  <a:srgbClr val="FF0000"/>
                </a:solidFill>
              </a:rPr>
              <a:t>.</a:t>
            </a:r>
          </a:p>
          <a:p>
            <a:r>
              <a:rPr lang="en-US" altLang="ko-KR" dirty="0" smtClean="0"/>
              <a:t>=&gt;</a:t>
            </a:r>
            <a:r>
              <a:rPr lang="ko-KR" altLang="en-US" dirty="0" smtClean="0"/>
              <a:t>이때 사용하는 라이브러리</a:t>
            </a:r>
            <a:endParaRPr lang="ko-KR" altLang="en-US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4437112"/>
            <a:ext cx="4628249" cy="2016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712968" cy="1143000"/>
          </a:xfrm>
        </p:spPr>
        <p:txBody>
          <a:bodyPr>
            <a:normAutofit/>
          </a:bodyPr>
          <a:lstStyle/>
          <a:p>
            <a:r>
              <a:rPr lang="en-US" altLang="ko-KR" sz="2800" dirty="0" smtClean="0"/>
              <a:t>1.index.html </a:t>
            </a:r>
            <a:r>
              <a:rPr lang="ko-KR" altLang="en-US" sz="2800" dirty="0" smtClean="0"/>
              <a:t>작성</a:t>
            </a:r>
            <a:r>
              <a:rPr lang="en-US" altLang="ko-KR" sz="2800" dirty="0" smtClean="0"/>
              <a:t>(</a:t>
            </a:r>
            <a:r>
              <a:rPr lang="ko-KR" altLang="en-US" sz="2800" dirty="0" smtClean="0"/>
              <a:t>이미지 불러오는 라이브러리 추가</a:t>
            </a:r>
            <a:r>
              <a:rPr lang="en-US" altLang="ko-KR" sz="2800" dirty="0" smtClean="0"/>
              <a:t>)</a:t>
            </a:r>
            <a:endParaRPr lang="ko-KR" altLang="en-US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772816"/>
            <a:ext cx="7848872" cy="4032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아래쪽 화살표 4"/>
          <p:cNvSpPr/>
          <p:nvPr/>
        </p:nvSpPr>
        <p:spPr>
          <a:xfrm>
            <a:off x="5436096" y="4869160"/>
            <a:ext cx="360040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851920" y="5301208"/>
            <a:ext cx="50641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solidFill>
                  <a:srgbClr val="FF0000"/>
                </a:solidFill>
              </a:rPr>
              <a:t>Masony</a:t>
            </a:r>
            <a:r>
              <a:rPr lang="ko-KR" altLang="en-US" dirty="0" smtClean="0">
                <a:solidFill>
                  <a:srgbClr val="FF0000"/>
                </a:solidFill>
              </a:rPr>
              <a:t>와 </a:t>
            </a:r>
            <a:r>
              <a:rPr lang="en-US" altLang="ko-KR" dirty="0" err="1" smtClean="0">
                <a:solidFill>
                  <a:srgbClr val="FF0000"/>
                </a:solidFill>
              </a:rPr>
              <a:t>imagesLoaded</a:t>
            </a:r>
            <a:r>
              <a:rPr lang="en-US" altLang="ko-KR" dirty="0" smtClean="0">
                <a:solidFill>
                  <a:srgbClr val="FF0000"/>
                </a:solidFill>
              </a:rPr>
              <a:t> </a:t>
            </a:r>
            <a:r>
              <a:rPr lang="ko-KR" altLang="en-US" dirty="0" err="1" smtClean="0">
                <a:solidFill>
                  <a:srgbClr val="FF0000"/>
                </a:solidFill>
              </a:rPr>
              <a:t>두개의</a:t>
            </a:r>
            <a:r>
              <a:rPr lang="ko-KR" altLang="en-US" dirty="0" smtClean="0">
                <a:solidFill>
                  <a:srgbClr val="FF0000"/>
                </a:solidFill>
              </a:rPr>
              <a:t> 자바스크립트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ko-KR" altLang="en-US" dirty="0" smtClean="0">
                <a:solidFill>
                  <a:srgbClr val="FF0000"/>
                </a:solidFill>
              </a:rPr>
              <a:t>라이브러리를 다운로드 받아서 불러온다</a:t>
            </a:r>
            <a:r>
              <a:rPr lang="en-US" altLang="ko-KR" dirty="0" smtClean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1.index.html </a:t>
            </a:r>
            <a:r>
              <a:rPr lang="ko-KR" altLang="en-US" sz="2800" dirty="0" smtClean="0"/>
              <a:t>작성</a:t>
            </a:r>
            <a:r>
              <a:rPr lang="en-US" altLang="ko-KR" sz="2800" dirty="0" smtClean="0"/>
              <a:t>(2)</a:t>
            </a:r>
            <a:endParaRPr lang="ko-KR" altLang="en-US" sz="2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412776"/>
            <a:ext cx="7632848" cy="3528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7704" y="4437112"/>
            <a:ext cx="6971506" cy="2027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2.main.css </a:t>
            </a:r>
            <a:r>
              <a:rPr lang="ko-KR" altLang="en-US" sz="2800" dirty="0" smtClean="0"/>
              <a:t>파일 작성</a:t>
            </a:r>
            <a:r>
              <a:rPr lang="en-US" altLang="ko-KR" sz="2800" dirty="0" smtClean="0"/>
              <a:t>(1)</a:t>
            </a:r>
            <a:endParaRPr lang="ko-KR" altLang="en-US" sz="28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628800"/>
            <a:ext cx="6844059" cy="2376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1719" y="3861048"/>
            <a:ext cx="6264293" cy="2448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2.main.css </a:t>
            </a:r>
            <a:r>
              <a:rPr lang="ko-KR" altLang="en-US" sz="2800" dirty="0" smtClean="0"/>
              <a:t>파일 작성</a:t>
            </a:r>
            <a:r>
              <a:rPr lang="en-US" altLang="ko-KR" sz="2800" dirty="0" smtClean="0"/>
              <a:t>(2)</a:t>
            </a:r>
            <a:endParaRPr lang="ko-KR" altLang="en-US" sz="28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556793"/>
            <a:ext cx="4361055" cy="2736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99792" y="4149080"/>
            <a:ext cx="5905128" cy="2540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2.main.css </a:t>
            </a:r>
            <a:r>
              <a:rPr lang="ko-KR" altLang="en-US" sz="2800" dirty="0" smtClean="0"/>
              <a:t>파일 작성</a:t>
            </a:r>
            <a:r>
              <a:rPr lang="en-US" altLang="ko-KR" sz="2800" dirty="0" smtClean="0"/>
              <a:t>(3)</a:t>
            </a:r>
            <a:endParaRPr lang="ko-KR" altLang="en-US" sz="28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556792"/>
            <a:ext cx="5989290" cy="467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오른쪽 화살표 4"/>
          <p:cNvSpPr/>
          <p:nvPr/>
        </p:nvSpPr>
        <p:spPr>
          <a:xfrm>
            <a:off x="4355976" y="2276872"/>
            <a:ext cx="504056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148064" y="2276872"/>
            <a:ext cx="2476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화면상의 변화는 없다</a:t>
            </a:r>
            <a:r>
              <a:rPr lang="en-US" altLang="ko-KR" b="1" dirty="0" smtClean="0">
                <a:solidFill>
                  <a:srgbClr val="FF0000"/>
                </a:solidFill>
              </a:rPr>
              <a:t>.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3.main.js</a:t>
            </a:r>
            <a:r>
              <a:rPr lang="ko-KR" altLang="en-US" sz="2800" dirty="0" smtClean="0"/>
              <a:t>파일 작성</a:t>
            </a:r>
            <a:r>
              <a:rPr lang="en-US" altLang="ko-KR" sz="2800" dirty="0" smtClean="0"/>
              <a:t>(1)</a:t>
            </a:r>
            <a:endParaRPr lang="ko-KR" altLang="en-US" sz="28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484785"/>
            <a:ext cx="7524328" cy="4104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153</Words>
  <Application>Microsoft Office PowerPoint</Application>
  <PresentationFormat>화면 슬라이드 쇼(4:3)</PresentationFormat>
  <Paragraphs>36</Paragraphs>
  <Slides>11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Office 테마</vt:lpstr>
      <vt:lpstr>이미지 갤러리 페이지 불러오기</vt:lpstr>
      <vt:lpstr>1.두 개의 라이브러리 다운로드(Marsony)</vt:lpstr>
      <vt:lpstr>2.두 개의 라이브러리 다운로드 (imagesLoaded)</vt:lpstr>
      <vt:lpstr>1.index.html 작성(이미지 불러오는 라이브러리 추가)</vt:lpstr>
      <vt:lpstr>1.index.html 작성(2)</vt:lpstr>
      <vt:lpstr>2.main.css 파일 작성(1)</vt:lpstr>
      <vt:lpstr>2.main.css 파일 작성(2)</vt:lpstr>
      <vt:lpstr>2.main.css 파일 작성(3)</vt:lpstr>
      <vt:lpstr>3.main.js파일 작성(1)</vt:lpstr>
      <vt:lpstr>3.main.js파일 작성(2)</vt:lpstr>
      <vt:lpstr>최종 결과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이미지 불러오기</dc:title>
  <dc:creator>kitcoop</dc:creator>
  <cp:lastModifiedBy>kitcoop</cp:lastModifiedBy>
  <cp:revision>35</cp:revision>
  <dcterms:created xsi:type="dcterms:W3CDTF">2018-02-21T07:30:45Z</dcterms:created>
  <dcterms:modified xsi:type="dcterms:W3CDTF">2018-02-21T09:07:46Z</dcterms:modified>
</cp:coreProperties>
</file>