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F270-367A-44A6-A88D-DB11142A30D9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6F58-8013-4437-B052-562785C64D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F270-367A-44A6-A88D-DB11142A30D9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6F58-8013-4437-B052-562785C64D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F270-367A-44A6-A88D-DB11142A30D9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6F58-8013-4437-B052-562785C64D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F270-367A-44A6-A88D-DB11142A30D9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6F58-8013-4437-B052-562785C64D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F270-367A-44A6-A88D-DB11142A30D9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6F58-8013-4437-B052-562785C64D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F270-367A-44A6-A88D-DB11142A30D9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6F58-8013-4437-B052-562785C64D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F270-367A-44A6-A88D-DB11142A30D9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6F58-8013-4437-B052-562785C64D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F270-367A-44A6-A88D-DB11142A30D9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6F58-8013-4437-B052-562785C64D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F270-367A-44A6-A88D-DB11142A30D9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6F58-8013-4437-B052-562785C64D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F270-367A-44A6-A88D-DB11142A30D9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6F58-8013-4437-B052-562785C64D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F270-367A-44A6-A88D-DB11142A30D9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6F58-8013-4437-B052-562785C64D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FF270-367A-44A6-A88D-DB11142A30D9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76F58-8013-4437-B052-562785C64D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8244408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kitcoop</dc:creator>
  <cp:lastModifiedBy>kitcoop</cp:lastModifiedBy>
  <cp:revision>1</cp:revision>
  <dcterms:created xsi:type="dcterms:W3CDTF">2018-02-21T05:12:51Z</dcterms:created>
  <dcterms:modified xsi:type="dcterms:W3CDTF">2018-02-21T05:16:14Z</dcterms:modified>
</cp:coreProperties>
</file>