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6C3E-C8C5-4E41-8806-3188322B4F32}" type="datetimeFigureOut">
              <a:rPr lang="ko-KR" altLang="en-US" smtClean="0"/>
              <a:pPr/>
              <a:t>2018-02-22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E3C9-5988-45DD-A0DC-ADB97A0180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988840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이미지 갤러리 페이지 불러오기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3.main.js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7"/>
            <a:ext cx="6624736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293096"/>
            <a:ext cx="700886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3717032"/>
            <a:ext cx="3146012" cy="194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아래쪽 화살표 6"/>
          <p:cNvSpPr/>
          <p:nvPr/>
        </p:nvSpPr>
        <p:spPr>
          <a:xfrm rot="7381010">
            <a:off x="5203278" y="3700239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/>
              <a:t>최종 결과</a:t>
            </a:r>
            <a:endParaRPr lang="ko-KR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844824"/>
            <a:ext cx="8208218" cy="431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</a:t>
            </a:r>
            <a:r>
              <a:rPr lang="ko-KR" altLang="en-US" sz="2800" dirty="0" smtClean="0"/>
              <a:t>두 개의 라이브러리 다운로드</a:t>
            </a:r>
            <a:r>
              <a:rPr lang="en-US" altLang="ko-KR" sz="2800" dirty="0" smtClean="0"/>
              <a:t>(</a:t>
            </a:r>
            <a:r>
              <a:rPr lang="en-US" altLang="ko-KR" sz="2800" dirty="0" smtClean="0"/>
              <a:t>Masonry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7"/>
            <a:ext cx="432048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67544" y="1268760"/>
            <a:ext cx="36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https://masonry.desandro.com</a:t>
            </a:r>
            <a:r>
              <a:rPr lang="en-US" altLang="ko-KR" dirty="0" smtClean="0"/>
              <a:t>/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4860032" y="285293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18914" y="2492896"/>
            <a:ext cx="3825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rgbClr val="FF0000"/>
                </a:solidFill>
              </a:rPr>
              <a:t>그리드</a:t>
            </a:r>
            <a:r>
              <a:rPr lang="ko-KR" altLang="en-US" b="1" dirty="0" smtClean="0">
                <a:solidFill>
                  <a:srgbClr val="FF0000"/>
                </a:solidFill>
              </a:rPr>
              <a:t> 형태의 유연한 레이아웃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r>
              <a:rPr lang="ko-KR" altLang="en-US" dirty="0" smtClean="0"/>
              <a:t>구현하는데 사용하는 자바스크립트</a:t>
            </a:r>
            <a:endParaRPr lang="en-US" altLang="ko-KR" dirty="0" smtClean="0"/>
          </a:p>
          <a:p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가로와 세로의 크기가 다른 블록을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b="1" dirty="0" smtClean="0">
                <a:solidFill>
                  <a:srgbClr val="FF0000"/>
                </a:solidFill>
              </a:rPr>
              <a:t> 영역에 딱 맞게 배치</a:t>
            </a:r>
            <a:r>
              <a:rPr lang="ko-KR" altLang="en-US" dirty="0" smtClean="0"/>
              <a:t>할 수가</a:t>
            </a:r>
            <a:endParaRPr lang="en-US" altLang="ko-KR" dirty="0" smtClean="0"/>
          </a:p>
          <a:p>
            <a:r>
              <a:rPr lang="ko-KR" altLang="en-US" dirty="0" smtClean="0"/>
              <a:t>있으므로 빈틈없이 화면배치 및 </a:t>
            </a:r>
            <a:endParaRPr lang="en-US" altLang="ko-KR" dirty="0" smtClean="0"/>
          </a:p>
          <a:p>
            <a:r>
              <a:rPr lang="ko-KR" altLang="en-US" dirty="0" smtClean="0"/>
              <a:t>정렬을 할 수 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365104"/>
            <a:ext cx="4608512" cy="22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아래쪽 화살표 8"/>
          <p:cNvSpPr/>
          <p:nvPr/>
        </p:nvSpPr>
        <p:spPr>
          <a:xfrm rot="4273436">
            <a:off x="4908396" y="4053427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</a:t>
            </a:r>
            <a:r>
              <a:rPr lang="ko-KR" altLang="en-US" sz="2800" dirty="0" smtClean="0"/>
              <a:t>두 개의 라이브러리 다운로드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imagesLoaded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1268760"/>
            <a:ext cx="425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https://imagesloaded.desandro.com/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44824"/>
            <a:ext cx="496855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08104" y="2348880"/>
            <a:ext cx="32111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이미지 로딩을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모니터링하는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자바스크립트 라이브러리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 smtClean="0"/>
              <a:t>한번에 여러 개의 이미지를</a:t>
            </a:r>
            <a:endParaRPr lang="en-US" altLang="ko-KR" dirty="0" smtClean="0"/>
          </a:p>
          <a:p>
            <a:r>
              <a:rPr lang="ko-KR" altLang="en-US" dirty="0" err="1" smtClean="0"/>
              <a:t>보여줄때</a:t>
            </a:r>
            <a:r>
              <a:rPr lang="ko-KR" altLang="en-US" dirty="0" smtClean="0"/>
              <a:t> 이미지 로딩이</a:t>
            </a:r>
            <a:endParaRPr lang="en-US" altLang="ko-KR" dirty="0" smtClean="0"/>
          </a:p>
          <a:p>
            <a:r>
              <a:rPr lang="ko-KR" altLang="en-US" dirty="0" smtClean="0"/>
              <a:t>완료되기 전에 자바스크립트</a:t>
            </a:r>
            <a:endParaRPr lang="en-US" altLang="ko-KR" dirty="0" smtClean="0"/>
          </a:p>
          <a:p>
            <a:r>
              <a:rPr lang="ko-KR" altLang="en-US" dirty="0" smtClean="0"/>
              <a:t>코드가 실행되면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로딩중인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이미지가 보이지 않거나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이미지크기를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얻지못해서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그리드</a:t>
            </a:r>
            <a:r>
              <a:rPr lang="ko-KR" altLang="en-US" b="1" dirty="0" smtClean="0">
                <a:solidFill>
                  <a:srgbClr val="FF0000"/>
                </a:solidFill>
              </a:rPr>
              <a:t> 레이아웃 구성에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문제가 발생이 된다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/>
              <a:t>=&gt;</a:t>
            </a:r>
            <a:r>
              <a:rPr lang="ko-KR" altLang="en-US" dirty="0" smtClean="0"/>
              <a:t>이때 사용하는 라이브러리</a:t>
            </a:r>
            <a:endParaRPr lang="ko-KR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437112"/>
            <a:ext cx="4628249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1.index.html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이미지 불러오는 라이브러리 추가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72816"/>
            <a:ext cx="7848872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아래쪽 화살표 4"/>
          <p:cNvSpPr/>
          <p:nvPr/>
        </p:nvSpPr>
        <p:spPr>
          <a:xfrm>
            <a:off x="5436096" y="4869160"/>
            <a:ext cx="360040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51920" y="5301208"/>
            <a:ext cx="506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Masony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err="1" smtClean="0">
                <a:solidFill>
                  <a:srgbClr val="FF0000"/>
                </a:solidFill>
              </a:rPr>
              <a:t>imagesLoaded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두개의</a:t>
            </a:r>
            <a:r>
              <a:rPr lang="ko-KR" altLang="en-US" dirty="0" smtClean="0">
                <a:solidFill>
                  <a:srgbClr val="FF0000"/>
                </a:solidFill>
              </a:rPr>
              <a:t> 자바스크립트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라이브러리를 다운로드 받아서 불러온다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1.index.html </a:t>
            </a:r>
            <a:r>
              <a:rPr lang="ko-KR" altLang="en-US" sz="2800" dirty="0" smtClean="0"/>
              <a:t>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7632848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4437112"/>
            <a:ext cx="6971506" cy="2027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2.main.css 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6844059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19" y="3861048"/>
            <a:ext cx="6264293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2.main.css 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(2)</a:t>
            </a:r>
            <a:endParaRPr lang="ko-KR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3"/>
            <a:ext cx="4361055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149080"/>
            <a:ext cx="5905128" cy="254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2.main.css 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(3)</a:t>
            </a:r>
            <a:endParaRPr lang="ko-KR" altLang="en-US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5989290" cy="467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오른쪽 화살표 4"/>
          <p:cNvSpPr/>
          <p:nvPr/>
        </p:nvSpPr>
        <p:spPr>
          <a:xfrm>
            <a:off x="4355976" y="227687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2276872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화면상의 변화는 없다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3.main.js</a:t>
            </a:r>
            <a:r>
              <a:rPr lang="ko-KR" altLang="en-US" sz="2800" dirty="0" smtClean="0"/>
              <a:t>파일 작성</a:t>
            </a:r>
            <a:r>
              <a:rPr lang="en-US" altLang="ko-KR" sz="2800" dirty="0" smtClean="0"/>
              <a:t>(1)</a:t>
            </a:r>
            <a:endParaRPr lang="ko-KR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5"/>
            <a:ext cx="7524328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153</Words>
  <Application>Microsoft Office PowerPoint</Application>
  <PresentationFormat>화면 슬라이드 쇼(4:3)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이미지 갤러리 페이지 불러오기</vt:lpstr>
      <vt:lpstr>1.두 개의 라이브러리 다운로드(Masonry)</vt:lpstr>
      <vt:lpstr>2.두 개의 라이브러리 다운로드 (imagesLoaded)</vt:lpstr>
      <vt:lpstr>1.index.html 작성(이미지 불러오는 라이브러리 추가)</vt:lpstr>
      <vt:lpstr>1.index.html 작성(2)</vt:lpstr>
      <vt:lpstr>2.main.css 파일 작성(1)</vt:lpstr>
      <vt:lpstr>2.main.css 파일 작성(2)</vt:lpstr>
      <vt:lpstr>2.main.css 파일 작성(3)</vt:lpstr>
      <vt:lpstr>3.main.js파일 작성(1)</vt:lpstr>
      <vt:lpstr>3.main.js파일 작성(2)</vt:lpstr>
      <vt:lpstr>최종 결과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 불러오기</dc:title>
  <dc:creator>kitcoop</dc:creator>
  <cp:lastModifiedBy>kitcoop</cp:lastModifiedBy>
  <cp:revision>42</cp:revision>
  <dcterms:created xsi:type="dcterms:W3CDTF">2018-02-21T07:30:45Z</dcterms:created>
  <dcterms:modified xsi:type="dcterms:W3CDTF">2018-02-22T08:02:07Z</dcterms:modified>
</cp:coreProperties>
</file>