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3AA59-C98D-4DFD-8553-425D7E8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A3296-4C98-4583-B018-3FF566EC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74B26-D1F9-45B0-B7B3-9106FE0C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190E4-D7E1-400B-AC20-DAA8E998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AC956-1397-420C-B529-CD0C89A2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6D571-B164-47D7-992E-DFFF67D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75FDE-5A08-46B2-B4FD-AE536898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AFC9A-399C-4E63-A65C-FC09360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D895-2802-4008-BE26-095DCBE7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89C66-8950-4212-888F-CD0E32D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120BF9-0762-4E4F-BB0A-860BA3AF1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CD9EC-EC3F-4307-B4E1-E469A269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47238-3CDD-4F90-9362-5D8C1F4B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392A7-1706-4763-AD14-CB911630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16676-9A6C-4A44-9132-8190798A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7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0B61-031E-44CB-BA2A-656544B3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C02E9-9844-45E7-BC9B-742D64CB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C9ABF-BD51-4BC0-95E4-F3D015EB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7DE16-4720-47D7-97F2-7D8085D9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7B33A-0CF6-45C9-992A-4CEB51C9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66891-7C95-40FA-B05C-2660E623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E0E0E-5C22-49D0-904A-BA311D90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64669-82BA-4C58-B920-D0F764B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B278A-465E-4C8D-8511-941DC218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03E7F-E197-41E3-8076-22B61D3C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99E21-F9D4-4F61-B11E-57DF0328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604E-4774-4B31-B600-1F8E2049B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50481-E968-4DB9-94E5-E23F5955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24DDE-DAE8-4B13-B2B6-E55C5A52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DC5AB-F787-4687-90E8-2CB8C6A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0891E-21DC-4D68-827E-0BFA14F7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1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80C5C-AFD3-4314-9CB8-2AAE781D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ACA59-120B-4318-B87D-1B9486AE9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649F2-D09B-4CB0-8C1C-268A703C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B1CFF-E73C-491B-85D7-AD961C96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722BD-A63A-4B1F-AD5C-6D86D07B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978F88-CABF-42EB-BD16-4F01842F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6C85A6-A608-4352-BB40-AA174B6B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6890D-06CA-4FC0-B10A-C0ABE7C8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0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12D1-6065-4820-A2A4-B55DE32E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80BCB-0C80-4ED2-A11E-B141208C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D89C7-0155-4121-89E7-7F1741A3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865F2-0929-41F1-9ADC-64E1BAF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9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F6060C-E780-46F6-B64B-AC142CE7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02C54-3039-4D97-A291-40D9B07F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A762F-BF42-4F73-A9F8-E81619B3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FC45C-E390-4A11-95E0-8D0C305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34B91-CD98-4686-A00B-6F1FB2EC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27652-AEAE-4808-8FAD-EBAFB0AE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97BD2-9E65-4397-B2F3-011CAC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D1470-F95D-4FA6-A40B-A67360FF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67285-F07E-4F3C-8DC3-F63FBBCB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9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B88FB-7EAD-4F2C-8271-2D7EE8F9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497640-0B2D-4A0C-BB36-73CD58675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BB67E-75B6-4EC5-B4B9-392441487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C25C6-D667-4BE6-8050-FAFD1B27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1270B-2306-46B9-BDAD-DB6FF14C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F19FB-6C8B-41C0-9E32-9C187D32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645FF-8FAF-44D9-AEFD-2A4C7C70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3DFD7-2DE7-4010-803F-A7FD6778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4D888-D2AD-40B7-9AE4-F3A58278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748F-8A78-4E49-8B19-3124094AC8C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36C26-A7D5-4F9C-9850-7B531056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6CDFC-3CFF-47B7-B994-E6E61743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3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D59628-C584-4D92-ADE5-4758B196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353"/>
            <a:ext cx="12192000" cy="534329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0DDEB39-FAD0-42AB-A6BE-97094C1481D0}"/>
              </a:ext>
            </a:extLst>
          </p:cNvPr>
          <p:cNvSpPr/>
          <p:nvPr/>
        </p:nvSpPr>
        <p:spPr>
          <a:xfrm>
            <a:off x="139167" y="2825874"/>
            <a:ext cx="746620" cy="580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116428-583B-483B-AC90-A3FF51C19F1A}"/>
              </a:ext>
            </a:extLst>
          </p:cNvPr>
          <p:cNvSpPr/>
          <p:nvPr/>
        </p:nvSpPr>
        <p:spPr>
          <a:xfrm>
            <a:off x="898944" y="2679236"/>
            <a:ext cx="916498" cy="640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Js</a:t>
            </a:r>
            <a:r>
              <a:rPr lang="ko-KR" altLang="en-US" sz="1200" dirty="0">
                <a:solidFill>
                  <a:schemeClr val="tx1"/>
                </a:solidFill>
              </a:rPr>
              <a:t>엔진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C06434-0FA4-4696-BDC6-8302F63617FE}"/>
              </a:ext>
            </a:extLst>
          </p:cNvPr>
          <p:cNvSpPr/>
          <p:nvPr/>
        </p:nvSpPr>
        <p:spPr>
          <a:xfrm>
            <a:off x="47802" y="2497998"/>
            <a:ext cx="485163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3BDD52-20F2-43DD-AC9E-490131D83BCA}"/>
              </a:ext>
            </a:extLst>
          </p:cNvPr>
          <p:cNvSpPr/>
          <p:nvPr/>
        </p:nvSpPr>
        <p:spPr>
          <a:xfrm>
            <a:off x="1024953" y="3204599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E58F68-74A3-442B-8964-76096B7CB4E8}"/>
              </a:ext>
            </a:extLst>
          </p:cNvPr>
          <p:cNvSpPr/>
          <p:nvPr/>
        </p:nvSpPr>
        <p:spPr>
          <a:xfrm>
            <a:off x="1485302" y="2563888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5E8EE7-7085-44AC-A989-A192B3B5204B}"/>
              </a:ext>
            </a:extLst>
          </p:cNvPr>
          <p:cNvSpPr/>
          <p:nvPr/>
        </p:nvSpPr>
        <p:spPr>
          <a:xfrm>
            <a:off x="900691" y="2669450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F6DE84-BC97-4D66-B8DB-362CC970EDE0}"/>
              </a:ext>
            </a:extLst>
          </p:cNvPr>
          <p:cNvSpPr/>
          <p:nvPr/>
        </p:nvSpPr>
        <p:spPr>
          <a:xfrm>
            <a:off x="1696947" y="3024236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A8A7EB-B115-47FD-BF2C-E8742AF96CE2}"/>
              </a:ext>
            </a:extLst>
          </p:cNvPr>
          <p:cNvSpPr/>
          <p:nvPr/>
        </p:nvSpPr>
        <p:spPr>
          <a:xfrm>
            <a:off x="-38078" y="3944356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3784B28-6762-432B-ABE3-8D6D769B8DF1}"/>
              </a:ext>
            </a:extLst>
          </p:cNvPr>
          <p:cNvSpPr/>
          <p:nvPr/>
        </p:nvSpPr>
        <p:spPr>
          <a:xfrm>
            <a:off x="806757" y="4070004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body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2E2881-C22B-4525-81C5-F82AF0C99687}"/>
              </a:ext>
            </a:extLst>
          </p:cNvPr>
          <p:cNvSpPr/>
          <p:nvPr/>
        </p:nvSpPr>
        <p:spPr>
          <a:xfrm>
            <a:off x="793920" y="4691887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DBF1B5-047E-4FD0-A827-D9DDA56A8919}"/>
              </a:ext>
            </a:extLst>
          </p:cNvPr>
          <p:cNvSpPr/>
          <p:nvPr/>
        </p:nvSpPr>
        <p:spPr>
          <a:xfrm>
            <a:off x="345510" y="5303825"/>
            <a:ext cx="1666646" cy="471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MenuContauiner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1F89B8-E0A7-4D24-8CB6-718EC88A47E0}"/>
              </a:ext>
            </a:extLst>
          </p:cNvPr>
          <p:cNvSpPr/>
          <p:nvPr/>
        </p:nvSpPr>
        <p:spPr>
          <a:xfrm>
            <a:off x="274326" y="5937116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Menu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CE1A71-3A90-42DB-AEBC-2F099F8B4992}"/>
              </a:ext>
            </a:extLst>
          </p:cNvPr>
          <p:cNvSpPr/>
          <p:nvPr/>
        </p:nvSpPr>
        <p:spPr>
          <a:xfrm>
            <a:off x="1097151" y="5937114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213EC7E-05EA-4B11-86C5-66877FD205D0}"/>
              </a:ext>
            </a:extLst>
          </p:cNvPr>
          <p:cNvSpPr/>
          <p:nvPr/>
        </p:nvSpPr>
        <p:spPr>
          <a:xfrm>
            <a:off x="1939928" y="5937113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Sutff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0D2C46-C211-4484-8B3A-A3015D58AD5A}"/>
              </a:ext>
            </a:extLst>
          </p:cNvPr>
          <p:cNvSpPr/>
          <p:nvPr/>
        </p:nvSpPr>
        <p:spPr>
          <a:xfrm>
            <a:off x="2762753" y="6019797"/>
            <a:ext cx="925487" cy="304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B1420-06E7-411A-AAD2-EB1229E0059B}"/>
              </a:ext>
            </a:extLst>
          </p:cNvPr>
          <p:cNvSpPr/>
          <p:nvPr/>
        </p:nvSpPr>
        <p:spPr>
          <a:xfrm>
            <a:off x="-137286" y="3802944"/>
            <a:ext cx="3929110" cy="2642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8BD312-2659-49EE-B1BA-80711283CFA0}"/>
              </a:ext>
            </a:extLst>
          </p:cNvPr>
          <p:cNvCxnSpPr>
            <a:stCxn id="6" idx="4"/>
          </p:cNvCxnSpPr>
          <p:nvPr/>
        </p:nvCxnSpPr>
        <p:spPr>
          <a:xfrm>
            <a:off x="512477" y="3406811"/>
            <a:ext cx="20488" cy="4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A3C272-7942-4C6A-847E-39DAF7A3795A}"/>
              </a:ext>
            </a:extLst>
          </p:cNvPr>
          <p:cNvSpPr txBox="1"/>
          <p:nvPr/>
        </p:nvSpPr>
        <p:spPr>
          <a:xfrm>
            <a:off x="485188" y="3426991"/>
            <a:ext cx="12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1A1CFC-C449-49AE-A351-2D8AFF7A90B2}"/>
              </a:ext>
            </a:extLst>
          </p:cNvPr>
          <p:cNvCxnSpPr>
            <a:stCxn id="16" idx="4"/>
            <a:endCxn id="22" idx="0"/>
          </p:cNvCxnSpPr>
          <p:nvPr/>
        </p:nvCxnSpPr>
        <p:spPr>
          <a:xfrm flipH="1">
            <a:off x="1133193" y="4553768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E606BA-3876-4AF3-BB4A-F33F8B49A9A8}"/>
              </a:ext>
            </a:extLst>
          </p:cNvPr>
          <p:cNvCxnSpPr/>
          <p:nvPr/>
        </p:nvCxnSpPr>
        <p:spPr>
          <a:xfrm flipH="1">
            <a:off x="419450" y="3845310"/>
            <a:ext cx="113515" cy="9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09A4EA7-AA7D-4EE9-A64A-9963FD06F4A5}"/>
              </a:ext>
            </a:extLst>
          </p:cNvPr>
          <p:cNvCxnSpPr>
            <a:endCxn id="16" idx="0"/>
          </p:cNvCxnSpPr>
          <p:nvPr/>
        </p:nvCxnSpPr>
        <p:spPr>
          <a:xfrm>
            <a:off x="532965" y="3802944"/>
            <a:ext cx="613065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C1490B-F1B7-4C5D-BAF7-73C4A3541BC7}"/>
              </a:ext>
            </a:extLst>
          </p:cNvPr>
          <p:cNvCxnSpPr/>
          <p:nvPr/>
        </p:nvCxnSpPr>
        <p:spPr>
          <a:xfrm flipH="1">
            <a:off x="1133192" y="5165706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213FC4-31D9-4DB2-B480-52D93EC4B593}"/>
              </a:ext>
            </a:extLst>
          </p:cNvPr>
          <p:cNvCxnSpPr>
            <a:endCxn id="25" idx="0"/>
          </p:cNvCxnSpPr>
          <p:nvPr/>
        </p:nvCxnSpPr>
        <p:spPr>
          <a:xfrm>
            <a:off x="1472464" y="5763192"/>
            <a:ext cx="1" cy="17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34BFAE3-0B45-460F-8308-8E06F0634F97}"/>
              </a:ext>
            </a:extLst>
          </p:cNvPr>
          <p:cNvCxnSpPr/>
          <p:nvPr/>
        </p:nvCxnSpPr>
        <p:spPr>
          <a:xfrm>
            <a:off x="1883876" y="5723663"/>
            <a:ext cx="362011" cy="17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238969-9E47-4EA7-8343-AD546B691B42}"/>
              </a:ext>
            </a:extLst>
          </p:cNvPr>
          <p:cNvCxnSpPr>
            <a:endCxn id="27" idx="0"/>
          </p:cNvCxnSpPr>
          <p:nvPr/>
        </p:nvCxnSpPr>
        <p:spPr>
          <a:xfrm>
            <a:off x="2018807" y="5539536"/>
            <a:ext cx="1206690" cy="48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50472BB-6485-4F00-B289-9920226ACC00}"/>
              </a:ext>
            </a:extLst>
          </p:cNvPr>
          <p:cNvCxnSpPr>
            <a:endCxn id="24" idx="0"/>
          </p:cNvCxnSpPr>
          <p:nvPr/>
        </p:nvCxnSpPr>
        <p:spPr>
          <a:xfrm flipH="1">
            <a:off x="649640" y="5763192"/>
            <a:ext cx="71813" cy="17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80AAE83-2EF6-47CB-A214-6EC15A0C0180}"/>
              </a:ext>
            </a:extLst>
          </p:cNvPr>
          <p:cNvCxnSpPr/>
          <p:nvPr/>
        </p:nvCxnSpPr>
        <p:spPr>
          <a:xfrm>
            <a:off x="1485302" y="4428120"/>
            <a:ext cx="330140" cy="2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BD60BE73-DF90-4B6D-8774-44E5669D6C2F}"/>
              </a:ext>
            </a:extLst>
          </p:cNvPr>
          <p:cNvSpPr/>
          <p:nvPr/>
        </p:nvSpPr>
        <p:spPr>
          <a:xfrm>
            <a:off x="1671110" y="4610141"/>
            <a:ext cx="883200" cy="503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Login 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1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58A4FF-4B04-4626-87A8-DF12BBB6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41" y="0"/>
            <a:ext cx="1019811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A07BE-DD04-4785-969F-5230D548A9BE}"/>
              </a:ext>
            </a:extLst>
          </p:cNvPr>
          <p:cNvSpPr txBox="1"/>
          <p:nvPr/>
        </p:nvSpPr>
        <p:spPr>
          <a:xfrm>
            <a:off x="9083105" y="3632433"/>
            <a:ext cx="11011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Session </a:t>
            </a:r>
            <a:r>
              <a:rPr lang="ko-KR" altLang="en-US" sz="1200" dirty="0"/>
              <a:t>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40811-00F8-471F-855D-AC6937D49896}"/>
              </a:ext>
            </a:extLst>
          </p:cNvPr>
          <p:cNvSpPr txBox="1"/>
          <p:nvPr/>
        </p:nvSpPr>
        <p:spPr>
          <a:xfrm>
            <a:off x="3632434" y="5469622"/>
            <a:ext cx="2759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Login_name</a:t>
            </a:r>
            <a:r>
              <a:rPr lang="en-US" altLang="ko-KR" sz="1100" dirty="0"/>
              <a:t> </a:t>
            </a:r>
            <a:r>
              <a:rPr lang="ko-KR" altLang="en-US" sz="1100" dirty="0"/>
              <a:t>쿠키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DDDC4-EFFA-4A97-8310-335990D4D5DA}"/>
              </a:ext>
            </a:extLst>
          </p:cNvPr>
          <p:cNvSpPr txBox="1"/>
          <p:nvPr/>
        </p:nvSpPr>
        <p:spPr>
          <a:xfrm>
            <a:off x="3414320" y="6292289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Session id</a:t>
            </a:r>
            <a:r>
              <a:rPr lang="ko-KR" altLang="en-US" sz="1000" dirty="0"/>
              <a:t>가 있는 쿠키와 </a:t>
            </a:r>
            <a:r>
              <a:rPr lang="en-US" altLang="ko-KR" sz="1000" dirty="0" err="1"/>
              <a:t>login_name</a:t>
            </a:r>
            <a:r>
              <a:rPr lang="en-US" altLang="ko-KR" sz="1000" dirty="0"/>
              <a:t> </a:t>
            </a:r>
            <a:r>
              <a:rPr lang="ko-KR" altLang="en-US" sz="1000" dirty="0"/>
              <a:t>쿠키 전달</a:t>
            </a:r>
          </a:p>
        </p:txBody>
      </p:sp>
    </p:spTree>
    <p:extLst>
      <p:ext uri="{BB962C8B-B14F-4D97-AF65-F5344CB8AC3E}">
        <p14:creationId xmlns:p14="http://schemas.microsoft.com/office/powerpoint/2010/main" val="7352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2B6766-1740-4C7A-8C8A-94F0FBB0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353"/>
            <a:ext cx="12192000" cy="53432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A75CA26-1BAE-44E1-BAB5-43A3AAD890BA}"/>
              </a:ext>
            </a:extLst>
          </p:cNvPr>
          <p:cNvSpPr/>
          <p:nvPr/>
        </p:nvSpPr>
        <p:spPr>
          <a:xfrm>
            <a:off x="139167" y="2825874"/>
            <a:ext cx="746620" cy="580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C3647D-F8FF-4B03-9288-70949905D752}"/>
              </a:ext>
            </a:extLst>
          </p:cNvPr>
          <p:cNvSpPr/>
          <p:nvPr/>
        </p:nvSpPr>
        <p:spPr>
          <a:xfrm>
            <a:off x="898944" y="2679236"/>
            <a:ext cx="916498" cy="640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Js</a:t>
            </a:r>
            <a:r>
              <a:rPr lang="ko-KR" altLang="en-US" sz="1200" dirty="0">
                <a:solidFill>
                  <a:schemeClr val="tx1"/>
                </a:solidFill>
              </a:rPr>
              <a:t>엔진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9973D9-6E2C-4399-B611-C7E883B0F9A9}"/>
              </a:ext>
            </a:extLst>
          </p:cNvPr>
          <p:cNvSpPr/>
          <p:nvPr/>
        </p:nvSpPr>
        <p:spPr>
          <a:xfrm>
            <a:off x="47802" y="2497998"/>
            <a:ext cx="485163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BA484D-4E24-4D86-B0C9-2F4A2983178E}"/>
              </a:ext>
            </a:extLst>
          </p:cNvPr>
          <p:cNvSpPr/>
          <p:nvPr/>
        </p:nvSpPr>
        <p:spPr>
          <a:xfrm>
            <a:off x="1024953" y="3204599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685218-767B-4DE4-BF9A-E327285379D4}"/>
              </a:ext>
            </a:extLst>
          </p:cNvPr>
          <p:cNvSpPr/>
          <p:nvPr/>
        </p:nvSpPr>
        <p:spPr>
          <a:xfrm>
            <a:off x="1485302" y="2563888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760B41-CE4C-4F3C-96BE-0505D27449D7}"/>
              </a:ext>
            </a:extLst>
          </p:cNvPr>
          <p:cNvSpPr/>
          <p:nvPr/>
        </p:nvSpPr>
        <p:spPr>
          <a:xfrm>
            <a:off x="900691" y="2669450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CA8EE8-F897-40B7-BD41-7C470B96EE99}"/>
              </a:ext>
            </a:extLst>
          </p:cNvPr>
          <p:cNvSpPr/>
          <p:nvPr/>
        </p:nvSpPr>
        <p:spPr>
          <a:xfrm>
            <a:off x="1696947" y="3024236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3D328D-E07E-445B-ACA8-9E55EC9A4B52}"/>
              </a:ext>
            </a:extLst>
          </p:cNvPr>
          <p:cNvSpPr/>
          <p:nvPr/>
        </p:nvSpPr>
        <p:spPr>
          <a:xfrm>
            <a:off x="-38078" y="3944356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AA2774-9E4A-4089-8A3B-6662A3943224}"/>
              </a:ext>
            </a:extLst>
          </p:cNvPr>
          <p:cNvSpPr/>
          <p:nvPr/>
        </p:nvSpPr>
        <p:spPr>
          <a:xfrm>
            <a:off x="806757" y="4070004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body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A9CCAF-91FA-4DA9-B9D4-892EED4B1AB6}"/>
              </a:ext>
            </a:extLst>
          </p:cNvPr>
          <p:cNvSpPr/>
          <p:nvPr/>
        </p:nvSpPr>
        <p:spPr>
          <a:xfrm>
            <a:off x="793920" y="4691887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DD0BBC-BCE1-454F-A33C-33B6D4D2EC66}"/>
              </a:ext>
            </a:extLst>
          </p:cNvPr>
          <p:cNvSpPr/>
          <p:nvPr/>
        </p:nvSpPr>
        <p:spPr>
          <a:xfrm>
            <a:off x="345510" y="5303825"/>
            <a:ext cx="1666646" cy="471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MenuContauiner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C25980-F4FA-4179-8106-55EAC7F67093}"/>
              </a:ext>
            </a:extLst>
          </p:cNvPr>
          <p:cNvSpPr/>
          <p:nvPr/>
        </p:nvSpPr>
        <p:spPr>
          <a:xfrm>
            <a:off x="274326" y="5937116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Menu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57E04C-8F79-4F70-8FB0-932634F3564C}"/>
              </a:ext>
            </a:extLst>
          </p:cNvPr>
          <p:cNvSpPr/>
          <p:nvPr/>
        </p:nvSpPr>
        <p:spPr>
          <a:xfrm>
            <a:off x="1097151" y="5937114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BC7829-6D53-4C22-817C-2D9ADE88A01F}"/>
              </a:ext>
            </a:extLst>
          </p:cNvPr>
          <p:cNvSpPr/>
          <p:nvPr/>
        </p:nvSpPr>
        <p:spPr>
          <a:xfrm>
            <a:off x="1939928" y="5937113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Sutff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443ACC-789D-4B36-8330-FD1C3F8B9367}"/>
              </a:ext>
            </a:extLst>
          </p:cNvPr>
          <p:cNvSpPr/>
          <p:nvPr/>
        </p:nvSpPr>
        <p:spPr>
          <a:xfrm>
            <a:off x="2762753" y="6019797"/>
            <a:ext cx="925487" cy="304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58600-7615-4BFC-B9C7-723DFB9CB933}"/>
              </a:ext>
            </a:extLst>
          </p:cNvPr>
          <p:cNvSpPr/>
          <p:nvPr/>
        </p:nvSpPr>
        <p:spPr>
          <a:xfrm>
            <a:off x="-137286" y="3802944"/>
            <a:ext cx="3929110" cy="2642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2868FC-EF6A-430D-8F61-F54574A4E15C}"/>
              </a:ext>
            </a:extLst>
          </p:cNvPr>
          <p:cNvCxnSpPr>
            <a:stCxn id="4" idx="4"/>
          </p:cNvCxnSpPr>
          <p:nvPr/>
        </p:nvCxnSpPr>
        <p:spPr>
          <a:xfrm>
            <a:off x="512477" y="3406811"/>
            <a:ext cx="20488" cy="4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D5CD21-9FE5-4C03-944C-4F9A9B3DFE0D}"/>
              </a:ext>
            </a:extLst>
          </p:cNvPr>
          <p:cNvSpPr txBox="1"/>
          <p:nvPr/>
        </p:nvSpPr>
        <p:spPr>
          <a:xfrm>
            <a:off x="485188" y="3426991"/>
            <a:ext cx="12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0F57735-0A8E-472F-81DC-733957FA2BA5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 flipH="1">
            <a:off x="1133193" y="4553768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D74856-0DA4-4ACD-A946-FC725A4FBC15}"/>
              </a:ext>
            </a:extLst>
          </p:cNvPr>
          <p:cNvCxnSpPr/>
          <p:nvPr/>
        </p:nvCxnSpPr>
        <p:spPr>
          <a:xfrm flipH="1">
            <a:off x="419450" y="3845310"/>
            <a:ext cx="113515" cy="9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B816AE4-D874-4032-8DB7-50BD09522487}"/>
              </a:ext>
            </a:extLst>
          </p:cNvPr>
          <p:cNvCxnSpPr>
            <a:endCxn id="13" idx="0"/>
          </p:cNvCxnSpPr>
          <p:nvPr/>
        </p:nvCxnSpPr>
        <p:spPr>
          <a:xfrm>
            <a:off x="532965" y="3802944"/>
            <a:ext cx="613065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E867BC4-F16B-455E-98E6-C8C02071F2C1}"/>
              </a:ext>
            </a:extLst>
          </p:cNvPr>
          <p:cNvCxnSpPr/>
          <p:nvPr/>
        </p:nvCxnSpPr>
        <p:spPr>
          <a:xfrm flipH="1">
            <a:off x="1133192" y="5165706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1AF06DF-466A-4D0F-A9BF-49DC3838587D}"/>
              </a:ext>
            </a:extLst>
          </p:cNvPr>
          <p:cNvCxnSpPr>
            <a:endCxn id="17" idx="0"/>
          </p:cNvCxnSpPr>
          <p:nvPr/>
        </p:nvCxnSpPr>
        <p:spPr>
          <a:xfrm>
            <a:off x="1472464" y="5763192"/>
            <a:ext cx="1" cy="17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123DD3-0A46-4CE7-867C-B11FCFAF4B6C}"/>
              </a:ext>
            </a:extLst>
          </p:cNvPr>
          <p:cNvCxnSpPr/>
          <p:nvPr/>
        </p:nvCxnSpPr>
        <p:spPr>
          <a:xfrm>
            <a:off x="1883876" y="5723663"/>
            <a:ext cx="362011" cy="17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29ADF6-6FFA-4083-A88E-373E94889789}"/>
              </a:ext>
            </a:extLst>
          </p:cNvPr>
          <p:cNvCxnSpPr>
            <a:endCxn id="19" idx="0"/>
          </p:cNvCxnSpPr>
          <p:nvPr/>
        </p:nvCxnSpPr>
        <p:spPr>
          <a:xfrm>
            <a:off x="2018807" y="5539536"/>
            <a:ext cx="1206690" cy="48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B75231-F317-44B1-B086-BD0568ECD568}"/>
              </a:ext>
            </a:extLst>
          </p:cNvPr>
          <p:cNvCxnSpPr>
            <a:endCxn id="16" idx="0"/>
          </p:cNvCxnSpPr>
          <p:nvPr/>
        </p:nvCxnSpPr>
        <p:spPr>
          <a:xfrm flipH="1">
            <a:off x="649640" y="5763192"/>
            <a:ext cx="71813" cy="17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12996F-7378-4A0F-B0BE-474EEE67FA91}"/>
              </a:ext>
            </a:extLst>
          </p:cNvPr>
          <p:cNvCxnSpPr/>
          <p:nvPr/>
        </p:nvCxnSpPr>
        <p:spPr>
          <a:xfrm>
            <a:off x="1485302" y="4428120"/>
            <a:ext cx="330140" cy="2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474DEF2-1B4E-4B79-B2E9-0F01E12C8B95}"/>
              </a:ext>
            </a:extLst>
          </p:cNvPr>
          <p:cNvSpPr/>
          <p:nvPr/>
        </p:nvSpPr>
        <p:spPr>
          <a:xfrm>
            <a:off x="1671110" y="4610141"/>
            <a:ext cx="883200" cy="503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Logout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3C565-4BE8-45DA-8AE3-70766F1D9E3D}"/>
              </a:ext>
            </a:extLst>
          </p:cNvPr>
          <p:cNvSpPr txBox="1"/>
          <p:nvPr/>
        </p:nvSpPr>
        <p:spPr>
          <a:xfrm>
            <a:off x="1485302" y="4236440"/>
            <a:ext cx="16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쿠키 있을 시</a:t>
            </a:r>
          </a:p>
        </p:txBody>
      </p:sp>
    </p:spTree>
    <p:extLst>
      <p:ext uri="{BB962C8B-B14F-4D97-AF65-F5344CB8AC3E}">
        <p14:creationId xmlns:p14="http://schemas.microsoft.com/office/powerpoint/2010/main" val="405925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pickle_radish</dc:creator>
  <cp:lastModifiedBy>pickle_radish</cp:lastModifiedBy>
  <cp:revision>5</cp:revision>
  <dcterms:created xsi:type="dcterms:W3CDTF">2020-02-12T09:58:01Z</dcterms:created>
  <dcterms:modified xsi:type="dcterms:W3CDTF">2020-02-13T00:20:12Z</dcterms:modified>
</cp:coreProperties>
</file>