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068" autoAdjust="0"/>
  </p:normalViewPr>
  <p:slideViewPr>
    <p:cSldViewPr snapToGrid="0">
      <p:cViewPr varScale="1">
        <p:scale>
          <a:sx n="69" d="100"/>
          <a:sy n="69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7D3C-FE5D-4D27-BC99-5012D5986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C0A147-E772-474C-BF1E-D0262A11E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CA2D8-0FF9-41EB-BB51-7451BF94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69C8-39A4-462B-99E3-B71AD44C4C37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8CE87-6985-4C32-BEE2-8AFE7940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6506B-08CB-497A-AF7A-CDF06EB3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E41-04ED-41DA-A831-72612CEAB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1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566DE-4CE6-4595-8088-DE090C9F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290B49-897A-41A9-BAA2-6684F5071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89947-5685-450A-AC99-D87FD4DD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69C8-39A4-462B-99E3-B71AD44C4C37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09325-67D1-4846-8D1D-43E43BB8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A8AA2-728B-4740-A7BB-1B2D5945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E41-04ED-41DA-A831-72612CEAB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2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2B9B56-A2E7-4637-BD32-D00D77EEE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4E2338-186A-4237-B750-328E58B82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50CE3-3E03-4908-ADF6-CE723118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69C8-39A4-462B-99E3-B71AD44C4C37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DD56C-6642-4E9B-A079-7BA543AF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F7D0A-3A17-4DBC-8A7A-14E16381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E41-04ED-41DA-A831-72612CEAB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2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45FCC-0843-4C6C-BFB8-3F216839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A4E64-48BC-4E78-8F13-8B6FEBE3A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2CECF-8300-4434-ACF6-2636A774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69C8-39A4-462B-99E3-B71AD44C4C37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F144-A67B-4871-8371-E83BE4BD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BF8B6-07EC-4C0A-AD65-9EA70CBB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E41-04ED-41DA-A831-72612CEAB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9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94796-5149-4D6A-AC82-EC8645E9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ED79C-8783-4959-9A11-FB575146F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DA7DD-724F-4577-8658-9C4F3A7B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69C8-39A4-462B-99E3-B71AD44C4C37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CEB09-0FE6-4282-9674-C0C75C1A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E2D1-5980-4EB0-B35F-235EA72D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E41-04ED-41DA-A831-72612CEAB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3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D06AF-D53F-453C-99F6-7532B9F3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0329F-CB41-40DA-8DC9-364AA0C5A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E75B87-2D03-4C83-BE3E-07C16C9B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A11A58-D55E-47BC-887F-A377AD9B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69C8-39A4-462B-99E3-B71AD44C4C37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1F4A64-9F55-41D3-826D-11E8D4BE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0DE25-437B-4E3B-97EE-9B7FA385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E41-04ED-41DA-A831-72612CEAB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2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B0940-A6F4-4F0B-A414-2F648832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D6C02-EB43-4988-976E-A4D1E2D0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EE2599-1FBE-450B-A665-C487A82E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F7CA35-DEF9-409A-A86D-C726C0CEC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178B1D-C10F-423E-8ADD-2E39A56FA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40ADFB-F844-4C87-97F8-26158A0A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69C8-39A4-462B-99E3-B71AD44C4C37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138C35-202C-47AA-A4FE-28D1C0E4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223E30-1186-4432-AC8D-38A79DC1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E41-04ED-41DA-A831-72612CEAB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4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9C079-8D37-4DF8-B498-BC6ED08D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F0D24B-D068-447C-A6F8-346FC9E9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69C8-39A4-462B-99E3-B71AD44C4C37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65CCC8-7353-440B-ACA2-FA41A0A9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FF9A7D-DA64-475C-979E-199A246C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E41-04ED-41DA-A831-72612CEAB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7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E04E7A-0623-468E-8480-E579E4D9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69C8-39A4-462B-99E3-B71AD44C4C37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B9335A-2F68-41A7-AED8-000EF112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825C53-62F6-41A4-BEE1-9D7260C0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E41-04ED-41DA-A831-72612CEAB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46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1C8A5-A1EB-40E6-B3C8-AB21D3F5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85909-BF36-465C-A9E6-381726B1F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AB3EF-9DF6-47C4-8D38-2A5EA7F73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0A4439-ECE9-41A8-8D4E-47B5D3D9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69C8-39A4-462B-99E3-B71AD44C4C37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0A80E-B8B8-4B1F-AA20-4976A635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C726C7-14B3-4681-9623-A1B26ED3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E41-04ED-41DA-A831-72612CEAB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3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BD419-FF42-4072-883B-24AEBB5A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BCD418-B781-48F7-91AC-A093D9694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D3BF61-424E-464A-8F58-47473772A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749653-0F37-41D0-8AB1-446E2990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69C8-39A4-462B-99E3-B71AD44C4C37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B7048-6577-4CE9-BFC3-F7C3B600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58589-2CCC-47F8-B735-00CDF32E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4E41-04ED-41DA-A831-72612CEAB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2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046EC7-AB21-4771-8092-00F2BBD2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ABCFA1-2413-41B5-A3FF-9C3D5F5CC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3F5E0-DDA5-4E1E-B4A0-322E6565F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169C8-39A4-462B-99E3-B71AD44C4C37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45B3E-6240-42B3-852A-011E6F453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28B52-EA6E-4B7A-9507-2F4579635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84E41-04ED-41DA-A831-72612CEAB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97CADE45-829E-4A9D-9A93-9B80FDB50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466850"/>
            <a:ext cx="43053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0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1870E7-421B-47AA-B683-0FE150863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323975"/>
            <a:ext cx="60198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9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AFF0F4-6E77-4F26-BD97-827166CC8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09600"/>
            <a:ext cx="91630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EDA237-78C6-47D6-A136-85D71AE64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68" y="0"/>
            <a:ext cx="8284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5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5F7052-7E9B-454A-A415-E1E8F2015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57225"/>
            <a:ext cx="91630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2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95D2CB-4F2A-451B-8BE6-AC1DF5702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01" y="1471339"/>
            <a:ext cx="589679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8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2085C6-5118-4A41-844B-E0816AA2FBB8}"/>
              </a:ext>
            </a:extLst>
          </p:cNvPr>
          <p:cNvSpPr txBox="1"/>
          <p:nvPr/>
        </p:nvSpPr>
        <p:spPr>
          <a:xfrm>
            <a:off x="850900" y="1295400"/>
            <a:ext cx="1049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SNS </a:t>
            </a:r>
            <a:r>
              <a:rPr lang="ko-KR" altLang="en-US" dirty="0"/>
              <a:t>프로그램을 작성할 때 </a:t>
            </a:r>
            <a:r>
              <a:rPr lang="en-US" altLang="ko-KR" dirty="0"/>
              <a:t>RDBMS</a:t>
            </a:r>
            <a:r>
              <a:rPr lang="ko-KR" altLang="en-US" dirty="0"/>
              <a:t>를 사용하는 것과 </a:t>
            </a:r>
            <a:r>
              <a:rPr lang="en-US" altLang="ko-KR" dirty="0"/>
              <a:t>NoSQL</a:t>
            </a:r>
            <a:r>
              <a:rPr lang="ko-KR" altLang="en-US" dirty="0"/>
              <a:t>을 사용하는 것 중에 어느 것이 더 효율적 일지 </a:t>
            </a:r>
            <a:r>
              <a:rPr lang="ko-KR" altLang="en-US" dirty="0" err="1"/>
              <a:t>논하시오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</a:t>
            </a:r>
            <a:r>
              <a:rPr lang="en-US" altLang="ko-KR" dirty="0"/>
              <a:t>SNS </a:t>
            </a:r>
            <a:r>
              <a:rPr lang="ko-KR" altLang="en-US" dirty="0"/>
              <a:t>프로그램을 작성할 때는 </a:t>
            </a:r>
            <a:r>
              <a:rPr lang="en-US" altLang="ko-KR" dirty="0"/>
              <a:t>RDBMS </a:t>
            </a:r>
            <a:r>
              <a:rPr lang="ko-KR" altLang="en-US" dirty="0"/>
              <a:t>사용하는게 더 효율적이라고 생각한다</a:t>
            </a:r>
          </a:p>
          <a:p>
            <a:r>
              <a:rPr lang="ko-KR" altLang="en-US" dirty="0"/>
              <a:t> 먼저 로그인 기능부터 살펴보면 정해져 있는 데이터 타입이나 길이가 정해져 있는 편이 정확한 입력을 요구하기 때문에 보안적으로 더 안전하다고 생각한다</a:t>
            </a:r>
          </a:p>
          <a:p>
            <a:r>
              <a:rPr lang="ko-KR" altLang="en-US" dirty="0"/>
              <a:t> 또 </a:t>
            </a:r>
            <a:r>
              <a:rPr lang="en-US" altLang="ko-KR" dirty="0"/>
              <a:t>SNS</a:t>
            </a:r>
            <a:r>
              <a:rPr lang="ko-KR" altLang="en-US" dirty="0"/>
              <a:t>의 가장 주된 기능이 자신의 게시물을 올리고 다른 사람들과 공유하는데 있는데 이때 </a:t>
            </a:r>
            <a:r>
              <a:rPr lang="en-US" altLang="ko-KR" dirty="0"/>
              <a:t>RDBMS</a:t>
            </a:r>
            <a:r>
              <a:rPr lang="ko-KR" altLang="en-US" dirty="0"/>
              <a:t>라는 이름에서 </a:t>
            </a:r>
            <a:r>
              <a:rPr lang="en-US" altLang="ko-KR" dirty="0"/>
              <a:t>Relation DB</a:t>
            </a:r>
            <a:r>
              <a:rPr lang="ko-KR" altLang="en-US" dirty="0"/>
              <a:t>라는 이름에서 알 수 있듯이 자신을 </a:t>
            </a:r>
            <a:r>
              <a:rPr lang="ko-KR" altLang="en-US" dirty="0" err="1"/>
              <a:t>팔로우</a:t>
            </a:r>
            <a:r>
              <a:rPr lang="ko-KR" altLang="en-US" dirty="0"/>
              <a:t> 하는 </a:t>
            </a:r>
            <a:r>
              <a:rPr lang="ko-KR" altLang="en-US" dirty="0" err="1"/>
              <a:t>사람들과의</a:t>
            </a:r>
            <a:r>
              <a:rPr lang="ko-KR" altLang="en-US" dirty="0"/>
              <a:t> 관계성</a:t>
            </a:r>
            <a:r>
              <a:rPr lang="en-US" altLang="ko-KR" dirty="0"/>
              <a:t>, </a:t>
            </a:r>
            <a:r>
              <a:rPr lang="ko-KR" altLang="en-US" dirty="0"/>
              <a:t>반대로 </a:t>
            </a:r>
            <a:r>
              <a:rPr lang="ko-KR" altLang="en-US" dirty="0" err="1"/>
              <a:t>팔로잉</a:t>
            </a:r>
            <a:r>
              <a:rPr lang="ko-KR" altLang="en-US" dirty="0"/>
              <a:t> 하는 사람들의 관계성</a:t>
            </a:r>
            <a:r>
              <a:rPr lang="en-US" altLang="ko-KR" dirty="0"/>
              <a:t>, </a:t>
            </a:r>
            <a:r>
              <a:rPr lang="ko-KR" altLang="en-US" dirty="0"/>
              <a:t>또 </a:t>
            </a:r>
            <a:r>
              <a:rPr lang="ko-KR" altLang="en-US" dirty="0" err="1"/>
              <a:t>게시글에서도</a:t>
            </a:r>
            <a:r>
              <a:rPr lang="ko-KR" altLang="en-US" dirty="0"/>
              <a:t> 해시태그 테이블 관계도 명확하게 </a:t>
            </a:r>
            <a:r>
              <a:rPr lang="ko-KR" altLang="en-US" dirty="0" err="1"/>
              <a:t>나태낼</a:t>
            </a:r>
            <a:r>
              <a:rPr lang="ko-KR" altLang="en-US" dirty="0"/>
              <a:t> 수 있게 된다</a:t>
            </a:r>
          </a:p>
          <a:p>
            <a:r>
              <a:rPr lang="ko-KR" altLang="en-US" dirty="0"/>
              <a:t> 그렇게 되면 사용자가 게시글을 보는 화면을 불러올 때에 손쉽게 자신이 </a:t>
            </a:r>
            <a:r>
              <a:rPr lang="ko-KR" altLang="en-US" dirty="0" err="1"/>
              <a:t>팔로우</a:t>
            </a:r>
            <a:r>
              <a:rPr lang="ko-KR" altLang="en-US" dirty="0"/>
              <a:t> 한 사람들의 게시글만 가져올 수 있고 반대의 경우도 마찬가지로 자신이 </a:t>
            </a:r>
            <a:r>
              <a:rPr lang="ko-KR" altLang="en-US" dirty="0" err="1"/>
              <a:t>팔로우</a:t>
            </a:r>
            <a:r>
              <a:rPr lang="ko-KR" altLang="en-US" dirty="0"/>
              <a:t> 하는 사람들에게 자신의 게시글을 공유할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31394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7BC625-38D0-4DF4-8E61-0C729A47DB4E}"/>
              </a:ext>
            </a:extLst>
          </p:cNvPr>
          <p:cNvSpPr txBox="1"/>
          <p:nvPr/>
        </p:nvSpPr>
        <p:spPr>
          <a:xfrm>
            <a:off x="254000" y="0"/>
            <a:ext cx="101981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router.post</a:t>
            </a:r>
            <a:r>
              <a:rPr lang="en-US" altLang="ko-KR" dirty="0"/>
              <a:t>('/new', async (</a:t>
            </a:r>
            <a:r>
              <a:rPr lang="en-US" altLang="ko-KR" dirty="0" err="1"/>
              <a:t>req,res</a:t>
            </a:r>
            <a:r>
              <a:rPr lang="en-US" altLang="ko-KR" dirty="0"/>
              <a:t>)=&gt;{</a:t>
            </a:r>
          </a:p>
          <a:p>
            <a:r>
              <a:rPr lang="en-US" altLang="ko-KR" dirty="0"/>
              <a:t>    if(!req.session.name){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res.json</a:t>
            </a:r>
            <a:r>
              <a:rPr lang="en-US" altLang="ko-KR" dirty="0"/>
              <a:t>({message:'</a:t>
            </a:r>
            <a:r>
              <a:rPr lang="ko-KR" altLang="en-US" dirty="0"/>
              <a:t>관리자 로그인이 필요합니다</a:t>
            </a:r>
            <a:r>
              <a:rPr lang="en-US" altLang="ko-KR" dirty="0"/>
              <a:t>'});</a:t>
            </a:r>
          </a:p>
          <a:p>
            <a:r>
              <a:rPr lang="en-US" altLang="ko-KR" dirty="0"/>
              <a:t>    }else{</a:t>
            </a:r>
          </a:p>
          <a:p>
            <a:r>
              <a:rPr lang="en-US" altLang="ko-KR" dirty="0"/>
              <a:t>        try{</a:t>
            </a:r>
          </a:p>
          <a:p>
            <a:r>
              <a:rPr lang="en-US" altLang="ko-KR" dirty="0"/>
              <a:t>            let gender=false</a:t>
            </a:r>
          </a:p>
          <a:p>
            <a:r>
              <a:rPr lang="en-US" altLang="ko-KR" dirty="0"/>
              <a:t>            if(</a:t>
            </a:r>
            <a:r>
              <a:rPr lang="en-US" altLang="ko-KR" dirty="0" err="1"/>
              <a:t>req.body.gender</a:t>
            </a:r>
            <a:r>
              <a:rPr lang="en-US" altLang="ko-KR" dirty="0"/>
              <a:t>==="</a:t>
            </a:r>
            <a:r>
              <a:rPr lang="ko-KR" altLang="en-US" dirty="0"/>
              <a:t>남자</a:t>
            </a:r>
            <a:r>
              <a:rPr lang="en-US" altLang="ko-KR" dirty="0"/>
              <a:t>"){</a:t>
            </a:r>
          </a:p>
          <a:p>
            <a:r>
              <a:rPr lang="en-US" altLang="ko-KR" dirty="0"/>
              <a:t>                gender=true;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let </a:t>
            </a:r>
            <a:r>
              <a:rPr lang="en-US" altLang="ko-KR" dirty="0" err="1"/>
              <a:t>isStudent</a:t>
            </a:r>
            <a:r>
              <a:rPr lang="en-US" altLang="ko-KR" dirty="0"/>
              <a:t>=false</a:t>
            </a:r>
          </a:p>
          <a:p>
            <a:r>
              <a:rPr lang="en-US" altLang="ko-KR" dirty="0"/>
              <a:t>            if(</a:t>
            </a:r>
            <a:r>
              <a:rPr lang="en-US" altLang="ko-KR" dirty="0" err="1"/>
              <a:t>req.body.isStudent</a:t>
            </a:r>
            <a:r>
              <a:rPr lang="en-US" altLang="ko-KR" dirty="0"/>
              <a:t>==="</a:t>
            </a:r>
            <a:r>
              <a:rPr lang="ko-KR" altLang="en-US" dirty="0"/>
              <a:t>학생</a:t>
            </a:r>
            <a:r>
              <a:rPr lang="en-US" altLang="ko-KR" dirty="0"/>
              <a:t>"){</a:t>
            </a:r>
          </a:p>
          <a:p>
            <a:r>
              <a:rPr lang="en-US" altLang="ko-KR" dirty="0"/>
              <a:t>                gender=true;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let </a:t>
            </a:r>
            <a:r>
              <a:rPr lang="en-US" altLang="ko-KR" dirty="0" err="1"/>
              <a:t>b_day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if(!</a:t>
            </a:r>
            <a:r>
              <a:rPr lang="en-US" altLang="ko-KR" dirty="0" err="1"/>
              <a:t>req.body.b_day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b_day</a:t>
            </a:r>
            <a:r>
              <a:rPr lang="en-US" altLang="ko-KR" dirty="0"/>
              <a:t> = null</a:t>
            </a:r>
          </a:p>
          <a:p>
            <a:r>
              <a:rPr lang="en-US" altLang="ko-KR" dirty="0"/>
              <a:t>            }else{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b_day</a:t>
            </a:r>
            <a:r>
              <a:rPr lang="en-US" altLang="ko-KR" dirty="0"/>
              <a:t> = </a:t>
            </a:r>
            <a:r>
              <a:rPr lang="en-US" altLang="ko-KR" dirty="0" err="1"/>
              <a:t>req.body.b_day</a:t>
            </a:r>
            <a:endParaRPr lang="en-US" altLang="ko-KR" dirty="0"/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let year</a:t>
            </a:r>
          </a:p>
          <a:p>
            <a:r>
              <a:rPr lang="en-US" altLang="ko-KR" dirty="0"/>
              <a:t>            if(!</a:t>
            </a:r>
            <a:r>
              <a:rPr lang="en-US" altLang="ko-KR" dirty="0" err="1"/>
              <a:t>req.body.year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           year = null;</a:t>
            </a:r>
          </a:p>
          <a:p>
            <a:r>
              <a:rPr lang="en-US" altLang="ko-KR" dirty="0"/>
              <a:t>            }else{</a:t>
            </a:r>
          </a:p>
          <a:p>
            <a:r>
              <a:rPr lang="en-US" altLang="ko-KR" dirty="0"/>
              <a:t>                year = </a:t>
            </a:r>
            <a:r>
              <a:rPr lang="en-US" altLang="ko-KR" dirty="0" err="1"/>
              <a:t>req.body.year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B9B82-9D46-45AC-8888-DDD6A06ED67E}"/>
              </a:ext>
            </a:extLst>
          </p:cNvPr>
          <p:cNvSpPr txBox="1"/>
          <p:nvPr/>
        </p:nvSpPr>
        <p:spPr>
          <a:xfrm>
            <a:off x="6197600" y="177800"/>
            <a:ext cx="58293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const result = await </a:t>
            </a:r>
            <a:r>
              <a:rPr lang="en-US" altLang="ko-KR" dirty="0" err="1"/>
              <a:t>Member.create</a:t>
            </a:r>
            <a:r>
              <a:rPr lang="en-US" altLang="ko-KR" dirty="0"/>
              <a:t>({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pasture:req.body.pasture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farm:req.body.farm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name:req.body.name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b_day:b_day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school:req.body.school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year:year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area:req.body.area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phone:req.body.phone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parents_phone:req.body.parents_phone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gender,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isStudent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});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res.json</a:t>
            </a:r>
            <a:r>
              <a:rPr lang="en-US" altLang="ko-KR" dirty="0"/>
              <a:t>({message:"</a:t>
            </a:r>
            <a:r>
              <a:rPr lang="ko-KR" altLang="en-US" dirty="0"/>
              <a:t>추가 되었습니다</a:t>
            </a:r>
            <a:r>
              <a:rPr lang="en-US" altLang="ko-KR" dirty="0"/>
              <a:t>"});</a:t>
            </a:r>
          </a:p>
          <a:p>
            <a:r>
              <a:rPr lang="en-US" altLang="ko-KR" dirty="0"/>
              <a:t>        } catch(err){</a:t>
            </a:r>
          </a:p>
          <a:p>
            <a:r>
              <a:rPr lang="en-US" altLang="ko-KR" dirty="0"/>
              <a:t>            console.log(err);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res.json</a:t>
            </a:r>
            <a:r>
              <a:rPr lang="en-US" altLang="ko-KR" dirty="0"/>
              <a:t>({</a:t>
            </a:r>
            <a:r>
              <a:rPr lang="en-US" altLang="ko-KR" dirty="0" err="1"/>
              <a:t>message:false</a:t>
            </a:r>
            <a:r>
              <a:rPr lang="en-US" altLang="ko-KR" dirty="0"/>
              <a:t>});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FBADC-2953-4A86-8CA5-5E50304E133C}"/>
              </a:ext>
            </a:extLst>
          </p:cNvPr>
          <p:cNvSpPr txBox="1"/>
          <p:nvPr/>
        </p:nvSpPr>
        <p:spPr>
          <a:xfrm>
            <a:off x="5353050" y="5675045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위 기능은 새로운 친구를 </a:t>
            </a:r>
            <a:r>
              <a:rPr lang="en-US" altLang="ko-KR" dirty="0"/>
              <a:t>member </a:t>
            </a:r>
            <a:r>
              <a:rPr lang="ko-KR" altLang="en-US" dirty="0"/>
              <a:t>테이블에 추가하는 기능인데 </a:t>
            </a:r>
            <a:r>
              <a:rPr lang="en-US" altLang="ko-KR" dirty="0" err="1"/>
              <a:t>sequelize</a:t>
            </a:r>
            <a:r>
              <a:rPr lang="ko-KR" altLang="en-US" dirty="0"/>
              <a:t>를 이용해서 직접적인 </a:t>
            </a:r>
            <a:r>
              <a:rPr lang="en-US" altLang="ko-KR" dirty="0" err="1"/>
              <a:t>sql</a:t>
            </a:r>
            <a:r>
              <a:rPr lang="ko-KR" altLang="en-US" dirty="0"/>
              <a:t>문을 작성하지 않아서 </a:t>
            </a:r>
            <a:r>
              <a:rPr lang="ko-KR" altLang="en-US" dirty="0" err="1"/>
              <a:t>조금더</a:t>
            </a:r>
            <a:r>
              <a:rPr lang="ko-KR" altLang="en-US" dirty="0"/>
              <a:t> 편리하게 사용할 수 있지만 위의 코드를 잘 살펴보면 </a:t>
            </a:r>
            <a:r>
              <a:rPr lang="en-US" altLang="ko-KR" dirty="0"/>
              <a:t>member</a:t>
            </a:r>
            <a:r>
              <a:rPr lang="ko-KR" altLang="en-US" dirty="0"/>
              <a:t>테이블에 있는 대부분의 컬럼 이름들을 다 확인할 수 있게 되고 입력되는 값들을 통해서 데이터 타입까지 확인할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07647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4B11D-D671-4962-B7D8-DDC5334C11BC}"/>
              </a:ext>
            </a:extLst>
          </p:cNvPr>
          <p:cNvSpPr txBox="1"/>
          <p:nvPr/>
        </p:nvSpPr>
        <p:spPr>
          <a:xfrm>
            <a:off x="241300" y="266700"/>
            <a:ext cx="1163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"development": {</a:t>
            </a:r>
          </a:p>
          <a:p>
            <a:r>
              <a:rPr lang="en-US" altLang="ko-KR" dirty="0"/>
              <a:t>    "username": "root",</a:t>
            </a:r>
          </a:p>
          <a:p>
            <a:r>
              <a:rPr lang="en-US" altLang="ko-KR" dirty="0"/>
              <a:t>    "password": "</a:t>
            </a:r>
            <a:r>
              <a:rPr lang="en-US" altLang="ko-KR" dirty="0" err="1"/>
              <a:t>mysql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"database": "</a:t>
            </a:r>
            <a:r>
              <a:rPr lang="en-US" altLang="ko-KR" dirty="0" err="1"/>
              <a:t>Ylmc_edu_dept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"host": "127.0.0.1",</a:t>
            </a:r>
          </a:p>
          <a:p>
            <a:r>
              <a:rPr lang="en-US" altLang="ko-KR" dirty="0"/>
              <a:t>    "port": "3307",</a:t>
            </a:r>
          </a:p>
          <a:p>
            <a:r>
              <a:rPr lang="en-US" altLang="ko-KR" dirty="0"/>
              <a:t>    "dialect": "</a:t>
            </a:r>
            <a:r>
              <a:rPr lang="en-US" altLang="ko-KR" dirty="0" err="1"/>
              <a:t>mysql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"</a:t>
            </a:r>
            <a:r>
              <a:rPr lang="en-US" altLang="ko-KR" dirty="0" err="1"/>
              <a:t>operatorsAliases</a:t>
            </a:r>
            <a:r>
              <a:rPr lang="en-US" altLang="ko-KR" dirty="0"/>
              <a:t>": false</a:t>
            </a:r>
          </a:p>
          <a:p>
            <a:r>
              <a:rPr lang="en-US" altLang="ko-KR" dirty="0"/>
              <a:t>  },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데이터베이스와 연결하는 부분의 코드인데 사용자의 이름부터 비밀번호</a:t>
            </a:r>
            <a:r>
              <a:rPr lang="en-US" altLang="ko-KR" dirty="0"/>
              <a:t>, </a:t>
            </a:r>
            <a:r>
              <a:rPr lang="ko-KR" altLang="en-US" dirty="0"/>
              <a:t>데이터베이스이름까지 보안으로 </a:t>
            </a:r>
            <a:r>
              <a:rPr lang="ko-KR" altLang="en-US" dirty="0" err="1"/>
              <a:t>가려야할</a:t>
            </a:r>
            <a:r>
              <a:rPr lang="ko-KR" altLang="en-US" dirty="0"/>
              <a:t> 부분이 코드에 다 노출되어 있다</a:t>
            </a:r>
          </a:p>
        </p:txBody>
      </p:sp>
    </p:spTree>
    <p:extLst>
      <p:ext uri="{BB962C8B-B14F-4D97-AF65-F5344CB8AC3E}">
        <p14:creationId xmlns:p14="http://schemas.microsoft.com/office/powerpoint/2010/main" val="216318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539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pickle_radish</dc:creator>
  <cp:lastModifiedBy>pickle_radish</cp:lastModifiedBy>
  <cp:revision>1</cp:revision>
  <dcterms:created xsi:type="dcterms:W3CDTF">2020-03-15T23:28:39Z</dcterms:created>
  <dcterms:modified xsi:type="dcterms:W3CDTF">2020-03-15T23:37:16Z</dcterms:modified>
</cp:coreProperties>
</file>