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810"/>
    <p:restoredTop sz="94660"/>
  </p:normalViewPr>
  <p:slideViewPr>
    <p:cSldViewPr snapToGrid="0">
      <p:cViewPr>
        <p:scale>
          <a:sx n="90" d="100"/>
          <a:sy n="90" d="100"/>
        </p:scale>
        <p:origin x="1068" y="28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260" b="12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-1" y="-10930"/>
            <a:ext cx="12192002" cy="6871047"/>
            <a:chOff x="-1" y="-10930"/>
            <a:chExt cx="12192002" cy="6871047"/>
          </a:xfrm>
        </p:grpSpPr>
        <p:grpSp>
          <p:nvGrpSpPr>
            <p:cNvPr id="114" name="그룹 113"/>
            <p:cNvGrpSpPr/>
            <p:nvPr/>
          </p:nvGrpSpPr>
          <p:grpSpPr>
            <a:xfrm rot="0">
              <a:off x="-1" y="-10930"/>
              <a:ext cx="12192002" cy="6871047"/>
              <a:chOff x="-1" y="-10930"/>
              <a:chExt cx="12192002" cy="68710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rmAutofit lnSpcReduction="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7" name="이등변 삼각형 106"/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이등변 삼각형 80"/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096000" y="-8814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rmAutofit lnSpcReduction="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626173" y="2535311"/>
                <a:ext cx="5035656" cy="1063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3200" b="1">
                    <a:solidFill>
                      <a:schemeClr val="bg1"/>
                    </a:solidFill>
                    <a:ea typeface="나눔스퀘어 ExtraBold"/>
                  </a:rPr>
                  <a:t>캠핑</a:t>
                </a:r>
                <a:r>
                  <a:rPr lang="en-US" altLang="ko-KR" sz="3200" b="1">
                    <a:solidFill>
                      <a:schemeClr val="bg1"/>
                    </a:solidFill>
                    <a:ea typeface="나눔스퀘어 ExtraBold"/>
                  </a:rPr>
                  <a:t>GO</a:t>
                </a:r>
                <a:r>
                  <a:rPr lang="ko-KR" altLang="en-US" sz="3200" b="1">
                    <a:solidFill>
                      <a:schemeClr val="bg1"/>
                    </a:solidFill>
                    <a:ea typeface="나눔스퀘어 ExtraBold"/>
                  </a:rPr>
                  <a:t> 프로젝트</a:t>
                </a:r>
                <a:endParaRPr lang="ko-KR" altLang="en-US" sz="3200" b="1">
                  <a:solidFill>
                    <a:schemeClr val="bg1"/>
                  </a:solidFill>
                  <a:ea typeface="나눔스퀘어 ExtraBold"/>
                </a:endParaRPr>
              </a:p>
              <a:p>
                <a:pPr lvl="0">
                  <a:defRPr lang="ko-KR" altLang="en-US"/>
                </a:pPr>
                <a:r>
                  <a:rPr lang="en-US" altLang="ko-KR" sz="3200" b="1">
                    <a:solidFill>
                      <a:schemeClr val="bg1"/>
                    </a:solidFill>
                    <a:ea typeface="나눔스퀘어 ExtraBold"/>
                  </a:rPr>
                  <a:t>UI </a:t>
                </a:r>
                <a:r>
                  <a:rPr lang="ko-KR" altLang="en-US" sz="3200" b="1">
                    <a:solidFill>
                      <a:schemeClr val="bg1"/>
                    </a:solidFill>
                    <a:ea typeface="나눔스퀘어 ExtraBold"/>
                  </a:rPr>
                  <a:t>설계서</a:t>
                </a:r>
                <a:endParaRPr lang="ko-KR" altLang="en-US" sz="3200" b="1">
                  <a:solidFill>
                    <a:schemeClr val="bg1"/>
                  </a:solidFill>
                  <a:ea typeface="나눔스퀘어 ExtraBold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654800" y="3908850"/>
              <a:ext cx="2894965" cy="4897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300" spc="304">
                  <a:solidFill>
                    <a:schemeClr val="bg1"/>
                  </a:solidFill>
                </a:rPr>
                <a:t>문희진, 권규철, 김종운, 조승완</a:t>
              </a:r>
              <a:endParaRPr lang="ko-KR" altLang="en-US" sz="1300" spc="304">
                <a:solidFill>
                  <a:schemeClr val="bg1"/>
                </a:solidFill>
              </a:endParaRPr>
            </a:p>
            <a:p>
              <a:pPr lvl="0">
                <a:defRPr lang="ko-KR" altLang="en-US"/>
              </a:pPr>
              <a:endParaRPr lang="en-US" altLang="ko-KR" sz="1300" spc="304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5" y="84905"/>
            <a:ext cx="5436875" cy="1040914"/>
            <a:chOff x="426715" y="84905"/>
            <a:chExt cx="5436875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5" y="84905"/>
              <a:ext cx="5436875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0. 공통 </a:t>
              </a:r>
              <a:r>
                <a:rPr lang="en-US" altLang="ko-KR" sz="4400" spc="-268">
                  <a:solidFill>
                    <a:schemeClr val="accent1">
                      <a:lumMod val="50000"/>
                    </a:schemeClr>
                  </a:solidFill>
                </a:rPr>
                <a:t>Header, Footer</a:t>
              </a:r>
              <a:endParaRPr lang="en-US" altLang="ko-KR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9" y="787265"/>
              <a:ext cx="42640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모든페이지 상단, 하단에 공통으로 들어가는 폼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497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관광청 통합 링크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관광청과 관련된 사이트로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로고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클릭시 사이트 1.메인페이지로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3. 로그인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클릭시 2.로그인페이지로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4. 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캠핑정보뿐만아니라 게시판 정보들                       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 도 검색이 가능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5. 메뉴 바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마우스 올릴 시 메뉴들이 나타나고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 클릭시 해당메뉴로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6. 소셜미디어 링크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사이트의 공식 </a:t>
            </a:r>
            <a:r>
              <a:rPr lang="en-US" altLang="ko-KR" sz="1600">
                <a:solidFill>
                  <a:schemeClr val="tx2">
                    <a:lumMod val="75000"/>
                  </a:schemeClr>
                </a:solidFill>
              </a:rPr>
              <a:t>SNS</a:t>
            </a: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주소로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418" y="1964531"/>
            <a:ext cx="6630352" cy="406770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618317" y="2300816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  <p:sp>
        <p:nvSpPr>
          <p:cNvPr id="17" name=""/>
          <p:cNvSpPr/>
          <p:nvPr/>
        </p:nvSpPr>
        <p:spPr>
          <a:xfrm>
            <a:off x="6048375" y="235373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3</a:t>
            </a:r>
            <a:endParaRPr lang="ko-KR" altLang="en-US" sz="1300" b="1"/>
          </a:p>
        </p:txBody>
      </p:sp>
      <p:sp>
        <p:nvSpPr>
          <p:cNvPr id="18" name=""/>
          <p:cNvSpPr/>
          <p:nvPr/>
        </p:nvSpPr>
        <p:spPr>
          <a:xfrm>
            <a:off x="5242984" y="2798233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4</a:t>
            </a:r>
            <a:endParaRPr lang="ko-KR" altLang="en-US" sz="1300" b="1"/>
          </a:p>
        </p:txBody>
      </p:sp>
      <p:sp>
        <p:nvSpPr>
          <p:cNvPr id="19" name=""/>
          <p:cNvSpPr/>
          <p:nvPr/>
        </p:nvSpPr>
        <p:spPr>
          <a:xfrm>
            <a:off x="4078817" y="2755899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  <p:sp>
        <p:nvSpPr>
          <p:cNvPr id="20" name=""/>
          <p:cNvSpPr/>
          <p:nvPr/>
        </p:nvSpPr>
        <p:spPr>
          <a:xfrm>
            <a:off x="2544233" y="3264958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5</a:t>
            </a:r>
            <a:endParaRPr lang="ko-KR" altLang="en-US" sz="1300" b="1"/>
          </a:p>
        </p:txBody>
      </p:sp>
      <p:sp>
        <p:nvSpPr>
          <p:cNvPr id="21" name=""/>
          <p:cNvSpPr/>
          <p:nvPr/>
        </p:nvSpPr>
        <p:spPr>
          <a:xfrm>
            <a:off x="5518150" y="4576233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6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3455676" cy="1040914"/>
            <a:chOff x="426714" y="84905"/>
            <a:chExt cx="345567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4" y="84905"/>
              <a:ext cx="3455676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1. 메인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8" y="787265"/>
              <a:ext cx="311150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사이트의 처음을 담당하는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4479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슬라이더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캠핑장 풍경사진들이 슬라이드됨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상세 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키워드, 테마, 지역별로 검색하는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3. 커뮤니티</a:t>
            </a:r>
            <a:r>
              <a:rPr lang="en-US" altLang="ko-KR" sz="160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게시글들이 나열되고 클릭시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 (6. 게시판페이지)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4. 링크 이미지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클릭시 광고페이지로 이동되거나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 다운로드 등의 </a:t>
            </a:r>
            <a:r>
              <a:rPr lang="en-US" altLang="ko-KR" sz="160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수행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5646" y="1778001"/>
            <a:ext cx="4430853" cy="4426322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3126319" y="1824567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  <p:sp>
        <p:nvSpPr>
          <p:cNvPr id="24" name=""/>
          <p:cNvSpPr/>
          <p:nvPr/>
        </p:nvSpPr>
        <p:spPr>
          <a:xfrm>
            <a:off x="4612219" y="2442633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  <p:sp>
        <p:nvSpPr>
          <p:cNvPr id="25" name=""/>
          <p:cNvSpPr/>
          <p:nvPr/>
        </p:nvSpPr>
        <p:spPr>
          <a:xfrm>
            <a:off x="2527301" y="4834467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3</a:t>
            </a:r>
            <a:endParaRPr lang="ko-KR" altLang="en-US" sz="1300" b="1"/>
          </a:p>
        </p:txBody>
      </p:sp>
      <p:sp>
        <p:nvSpPr>
          <p:cNvPr id="26" name=""/>
          <p:cNvSpPr/>
          <p:nvPr/>
        </p:nvSpPr>
        <p:spPr>
          <a:xfrm>
            <a:off x="5437718" y="4781550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4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4370076" cy="1040914"/>
            <a:chOff x="426713" y="84905"/>
            <a:chExt cx="437007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3" y="84905"/>
              <a:ext cx="3970025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2. 로그인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5" y="787265"/>
              <a:ext cx="434975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이메일과 비밀번호를 입력해 로그인하는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4"/>
            <a:ext cx="3655854" cy="277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로그인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이메일, 비밀번호 입력 후 일치확인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로그인 성공시 1.메인페이지로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en-US" altLang="ko-KR" sz="1600">
                <a:solidFill>
                  <a:schemeClr val="tx2">
                    <a:lumMod val="75000"/>
                  </a:schemeClr>
                </a:solidFill>
              </a:rPr>
              <a:t>     </a:t>
            </a:r>
            <a:endParaRPr lang="en-US" altLang="ko-KR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9460" y="1883833"/>
            <a:ext cx="5276166" cy="420259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433482" y="4184649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5" y="84905"/>
            <a:ext cx="5436875" cy="1040914"/>
            <a:chOff x="426715" y="84905"/>
            <a:chExt cx="5436875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5" y="84905"/>
              <a:ext cx="4474850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3. 회원가입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3" y="787265"/>
              <a:ext cx="541655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이메일, 패스워드, 이름을 입력하여 검증 후 가입하는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252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회원가입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- 이메일, 패스워드, 비밀번호 입력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   (중복방지적용)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가입하기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가입성공시 2.로그인페이지로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5958" y="1842278"/>
            <a:ext cx="5307916" cy="4227879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401734" y="412115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  <p:sp>
        <p:nvSpPr>
          <p:cNvPr id="26" name=""/>
          <p:cNvSpPr/>
          <p:nvPr/>
        </p:nvSpPr>
        <p:spPr>
          <a:xfrm>
            <a:off x="5363634" y="268605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3455676" cy="1040914"/>
            <a:chOff x="426714" y="84905"/>
            <a:chExt cx="345567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4" y="84905"/>
              <a:ext cx="3455676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4. 검색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8" y="787265"/>
              <a:ext cx="296862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검색 메뉴 선택시 나오는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326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달력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이용할 날짜 선택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상세 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키워드, 테마, 지역별로 검색하는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3. 지도검색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검색지들이 지도에 표시됨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4. 검색결과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검색결과들이 출력됨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5729" y="1761443"/>
            <a:ext cx="4594272" cy="4326507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3147485" y="2142068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  <p:sp>
        <p:nvSpPr>
          <p:cNvPr id="25" name=""/>
          <p:cNvSpPr/>
          <p:nvPr/>
        </p:nvSpPr>
        <p:spPr>
          <a:xfrm>
            <a:off x="5507569" y="2173818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  <p:sp>
        <p:nvSpPr>
          <p:cNvPr id="27" name=""/>
          <p:cNvSpPr/>
          <p:nvPr/>
        </p:nvSpPr>
        <p:spPr>
          <a:xfrm>
            <a:off x="4978402" y="3666067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4</a:t>
            </a:r>
            <a:endParaRPr lang="ko-KR" altLang="en-US" sz="1300" b="1"/>
          </a:p>
        </p:txBody>
      </p:sp>
      <p:sp>
        <p:nvSpPr>
          <p:cNvPr id="29" name=""/>
          <p:cNvSpPr/>
          <p:nvPr/>
        </p:nvSpPr>
        <p:spPr>
          <a:xfrm>
            <a:off x="3570818" y="374015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3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3455676" cy="1040914"/>
            <a:chOff x="426714" y="84905"/>
            <a:chExt cx="345567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4" y="84905"/>
              <a:ext cx="3455676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5. 예약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9" y="787265"/>
              <a:ext cx="2968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캠핑장 선택 후 예약하는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399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슬라이더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해당 캠핑장의 사진들이 슬라이드됨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달력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예약할 날짜를 선택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3. 캠핑장 정보 표시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시설, 주차장 등 이용가능 정보 표시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4. 예약정보 폼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예약에 필요한 정보들을 입력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1802" y="1703915"/>
            <a:ext cx="3330568" cy="451908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101166" y="1888067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  <p:sp>
        <p:nvSpPr>
          <p:cNvPr id="24" name=""/>
          <p:cNvSpPr/>
          <p:nvPr/>
        </p:nvSpPr>
        <p:spPr>
          <a:xfrm>
            <a:off x="3443816" y="2707216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  <p:sp>
        <p:nvSpPr>
          <p:cNvPr id="25" name=""/>
          <p:cNvSpPr/>
          <p:nvPr/>
        </p:nvSpPr>
        <p:spPr>
          <a:xfrm>
            <a:off x="4734983" y="268605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3</a:t>
            </a:r>
            <a:endParaRPr lang="ko-KR" altLang="en-US" sz="1300" b="1"/>
          </a:p>
        </p:txBody>
      </p:sp>
      <p:sp>
        <p:nvSpPr>
          <p:cNvPr id="26" name=""/>
          <p:cNvSpPr/>
          <p:nvPr/>
        </p:nvSpPr>
        <p:spPr>
          <a:xfrm>
            <a:off x="4713817" y="363855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4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3970026" cy="1040914"/>
            <a:chOff x="426714" y="84905"/>
            <a:chExt cx="397002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4" y="84905"/>
              <a:ext cx="3970026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6. 게시판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7" y="787265"/>
              <a:ext cx="342582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공지사항, 커뮤니티, 평가정보 게시판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277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게시판 내에 있는 정보들을 검색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2. 게시판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클릭시 해당게시글로 이동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5321" y="1703917"/>
            <a:ext cx="4290678" cy="446616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221817" y="3100916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  <p:sp>
        <p:nvSpPr>
          <p:cNvPr id="24" name=""/>
          <p:cNvSpPr/>
          <p:nvPr/>
        </p:nvSpPr>
        <p:spPr>
          <a:xfrm>
            <a:off x="2611967" y="3613149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2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4000" y="1524000"/>
            <a:ext cx="746125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426714" y="84905"/>
            <a:ext cx="3455676" cy="1040914"/>
            <a:chOff x="426714" y="84905"/>
            <a:chExt cx="3455676" cy="1040914"/>
          </a:xfrm>
        </p:grpSpPr>
        <p:sp>
          <p:nvSpPr>
            <p:cNvPr id="8" name="TextBox 7"/>
            <p:cNvSpPr txBox="1"/>
            <p:nvPr/>
          </p:nvSpPr>
          <p:spPr>
            <a:xfrm>
              <a:off x="426714" y="84905"/>
              <a:ext cx="3455676" cy="751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400" spc="-268">
                  <a:solidFill>
                    <a:schemeClr val="accent1">
                      <a:lumMod val="50000"/>
                    </a:schemeClr>
                  </a:solidFill>
                </a:rPr>
                <a:t>7. 평가 페이지</a:t>
              </a:r>
              <a:endParaRPr lang="ko-KR" altLang="en-US" sz="4400" spc="-268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39" y="787265"/>
              <a:ext cx="283527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</a:rPr>
                <a:t>이용 후 평가할 수 있는 페이지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7763" y="1605195"/>
            <a:ext cx="3655854" cy="204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1. 평가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별점과 평가내용들을 작성하여 제출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 - 평가글들은 평가게시판에 작성됨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 lang="ko-KR" altLang="en-US"/>
            </a:pPr>
            <a:endParaRPr lang="ko-KR" alt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7729" y="2140755"/>
            <a:ext cx="6257290" cy="3838828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5519210" y="2417231"/>
            <a:ext cx="391583" cy="328083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r>
              <a:rPr lang="ko-KR" altLang="en-US" sz="1300" b="1"/>
              <a:t>1</a:t>
            </a:r>
            <a:endParaRPr lang="ko-KR" altLang="en-US" sz="13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1324</ep:Words>
  <ep:PresentationFormat>와이드스크린</ep:PresentationFormat>
  <ep:Paragraphs>135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2020-01-12T09:08:58.000</dcterms:created>
  <dc:creator>Saebyeol Yu</dc:creator>
  <cp:lastModifiedBy>HJ</cp:lastModifiedBy>
  <dcterms:modified xsi:type="dcterms:W3CDTF">2021-12-14T08:18:28.299</dcterms:modified>
  <cp:revision>62</cp:revision>
  <dc:title>PowerPoint 프레젠테이션</dc:title>
</cp:coreProperties>
</file>