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322" r:id="rId6"/>
    <p:sldId id="312" r:id="rId7"/>
    <p:sldId id="313" r:id="rId8"/>
    <p:sldId id="315" r:id="rId9"/>
    <p:sldId id="316" r:id="rId10"/>
    <p:sldId id="317" r:id="rId11"/>
    <p:sldId id="319" r:id="rId12"/>
    <p:sldId id="321" r:id="rId13"/>
  </p:sldIdLst>
  <p:sldSz cx="9144000" cy="5143500" type="screen16x9"/>
  <p:notesSz cx="6858000" cy="9144000"/>
  <p:embeddedFontLst>
    <p:embeddedFont>
      <p:font typeface="Bahiana" panose="020B0600000101010101" charset="0"/>
      <p:regular r:id="rId15"/>
    </p:embeddedFont>
    <p:embeddedFont>
      <p:font typeface="12롯데마트행복Light" panose="02020603020101020101" pitchFamily="18" charset="-127"/>
      <p:regular r:id="rId16"/>
    </p:embeddedFont>
    <p:embeddedFont>
      <p:font typeface="Roboto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BCB7F8-29B1-4BA4-96DD-B5CA7BD2FAC6}">
  <a:tblStyle styleId="{40BCB7F8-29B1-4BA4-96DD-B5CA7BD2F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9c455096b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9c455096b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9c455096b_0_10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9c455096b_0_10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18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e8d7df0f45_0_3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e8d7df0f45_0_3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940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e8d7df0f45_0_17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e8d7df0f45_0_17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0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e9edcfba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e9edcfba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8d7df0f4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8d7df0f4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e9c8527669_0_4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e9c8527669_0_4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eaebd26741_0_4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eaebd26741_0_4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4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e8d7df0f45_0_35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e8d7df0f45_0_35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47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e9c455096b_0_9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e9c455096b_0_9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4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9c455096b_0_10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9c455096b_0_10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08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9c455096b_0_10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9c455096b_0_10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25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2925" y="1531550"/>
            <a:ext cx="40869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2925" y="3712671"/>
            <a:ext cx="40869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28600" y="-72600"/>
            <a:ext cx="3415238" cy="2145104"/>
          </a:xfrm>
          <a:custGeom>
            <a:avLst/>
            <a:gdLst/>
            <a:ahLst/>
            <a:cxnLst/>
            <a:rect l="l" t="t" r="r" b="b"/>
            <a:pathLst>
              <a:path w="28364" h="17815" extrusionOk="0">
                <a:moveTo>
                  <a:pt x="1" y="1"/>
                </a:moveTo>
                <a:lnTo>
                  <a:pt x="1" y="17086"/>
                </a:lnTo>
                <a:cubicBezTo>
                  <a:pt x="748" y="17375"/>
                  <a:pt x="1495" y="17592"/>
                  <a:pt x="2290" y="17712"/>
                </a:cubicBezTo>
                <a:cubicBezTo>
                  <a:pt x="2717" y="17781"/>
                  <a:pt x="3151" y="17815"/>
                  <a:pt x="3586" y="17815"/>
                </a:cubicBezTo>
                <a:cubicBezTo>
                  <a:pt x="5606" y="17815"/>
                  <a:pt x="7636" y="17075"/>
                  <a:pt x="8965" y="15568"/>
                </a:cubicBezTo>
                <a:cubicBezTo>
                  <a:pt x="10146" y="14242"/>
                  <a:pt x="10652" y="12459"/>
                  <a:pt x="11230" y="10772"/>
                </a:cubicBezTo>
                <a:cubicBezTo>
                  <a:pt x="11808" y="9085"/>
                  <a:pt x="12580" y="7326"/>
                  <a:pt x="14050" y="6338"/>
                </a:cubicBezTo>
                <a:cubicBezTo>
                  <a:pt x="16001" y="5013"/>
                  <a:pt x="18556" y="5326"/>
                  <a:pt x="20869" y="4965"/>
                </a:cubicBezTo>
                <a:cubicBezTo>
                  <a:pt x="23592" y="4507"/>
                  <a:pt x="26122" y="3013"/>
                  <a:pt x="27809" y="820"/>
                </a:cubicBezTo>
                <a:cubicBezTo>
                  <a:pt x="28002" y="555"/>
                  <a:pt x="28195" y="290"/>
                  <a:pt x="283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831741">
            <a:off x="5952729" y="-464385"/>
            <a:ext cx="5871813" cy="8167381"/>
          </a:xfrm>
          <a:custGeom>
            <a:avLst/>
            <a:gdLst/>
            <a:ahLst/>
            <a:cxnLst/>
            <a:rect l="l" t="t" r="r" b="b"/>
            <a:pathLst>
              <a:path w="27858" h="38749" extrusionOk="0">
                <a:moveTo>
                  <a:pt x="20246" y="0"/>
                </a:moveTo>
                <a:cubicBezTo>
                  <a:pt x="18424" y="0"/>
                  <a:pt x="16546" y="789"/>
                  <a:pt x="15013" y="2513"/>
                </a:cubicBezTo>
                <a:cubicBezTo>
                  <a:pt x="14146" y="3477"/>
                  <a:pt x="13688" y="4633"/>
                  <a:pt x="13351" y="5838"/>
                </a:cubicBezTo>
                <a:cubicBezTo>
                  <a:pt x="12628" y="8465"/>
                  <a:pt x="12580" y="11405"/>
                  <a:pt x="10507" y="13309"/>
                </a:cubicBezTo>
                <a:cubicBezTo>
                  <a:pt x="9037" y="14634"/>
                  <a:pt x="6868" y="14827"/>
                  <a:pt x="5133" y="15766"/>
                </a:cubicBezTo>
                <a:cubicBezTo>
                  <a:pt x="2772" y="16995"/>
                  <a:pt x="1278" y="19502"/>
                  <a:pt x="724" y="22104"/>
                </a:cubicBezTo>
                <a:cubicBezTo>
                  <a:pt x="1" y="25502"/>
                  <a:pt x="507" y="29791"/>
                  <a:pt x="1567" y="33069"/>
                </a:cubicBezTo>
                <a:cubicBezTo>
                  <a:pt x="2193" y="34972"/>
                  <a:pt x="3302" y="36804"/>
                  <a:pt x="5013" y="37888"/>
                </a:cubicBezTo>
                <a:cubicBezTo>
                  <a:pt x="5904" y="38453"/>
                  <a:pt x="6913" y="38748"/>
                  <a:pt x="7897" y="38748"/>
                </a:cubicBezTo>
                <a:cubicBezTo>
                  <a:pt x="9387" y="38748"/>
                  <a:pt x="10817" y="38072"/>
                  <a:pt x="11688" y="36635"/>
                </a:cubicBezTo>
                <a:cubicBezTo>
                  <a:pt x="13375" y="33791"/>
                  <a:pt x="12772" y="30683"/>
                  <a:pt x="13471" y="27647"/>
                </a:cubicBezTo>
                <a:cubicBezTo>
                  <a:pt x="14074" y="24972"/>
                  <a:pt x="15640" y="22610"/>
                  <a:pt x="17568" y="20706"/>
                </a:cubicBezTo>
                <a:cubicBezTo>
                  <a:pt x="19568" y="18755"/>
                  <a:pt x="22219" y="17670"/>
                  <a:pt x="24219" y="15694"/>
                </a:cubicBezTo>
                <a:cubicBezTo>
                  <a:pt x="26773" y="13188"/>
                  <a:pt x="27857" y="9188"/>
                  <a:pt x="26990" y="5718"/>
                </a:cubicBezTo>
                <a:cubicBezTo>
                  <a:pt x="26077" y="2124"/>
                  <a:pt x="23237" y="0"/>
                  <a:pt x="202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550840">
            <a:off x="245725" y="4309906"/>
            <a:ext cx="1736293" cy="185855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550840">
            <a:off x="105196" y="3767099"/>
            <a:ext cx="2023482" cy="2167106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590359" y="-310282"/>
            <a:ext cx="2419075" cy="2115113"/>
            <a:chOff x="-590359" y="-310282"/>
            <a:chExt cx="2419075" cy="2115113"/>
          </a:xfrm>
        </p:grpSpPr>
        <p:sp>
          <p:nvSpPr>
            <p:cNvPr id="16" name="Google Shape;16;p2"/>
            <p:cNvSpPr/>
            <p:nvPr/>
          </p:nvSpPr>
          <p:spPr>
            <a:xfrm rot="4601473" flipH="1">
              <a:off x="-220537" y="-297007"/>
              <a:ext cx="1679431" cy="2088563"/>
            </a:xfrm>
            <a:custGeom>
              <a:avLst/>
              <a:gdLst/>
              <a:ahLst/>
              <a:cxnLst/>
              <a:rect l="l" t="t" r="r" b="b"/>
              <a:pathLst>
                <a:path w="21842" h="27163" extrusionOk="0">
                  <a:moveTo>
                    <a:pt x="5063" y="1"/>
                  </a:moveTo>
                  <a:lnTo>
                    <a:pt x="5063" y="1"/>
                  </a:lnTo>
                  <a:cubicBezTo>
                    <a:pt x="1545" y="2633"/>
                    <a:pt x="1" y="7441"/>
                    <a:pt x="735" y="11794"/>
                  </a:cubicBezTo>
                  <a:cubicBezTo>
                    <a:pt x="1444" y="16147"/>
                    <a:pt x="4202" y="19968"/>
                    <a:pt x="7695" y="22651"/>
                  </a:cubicBezTo>
                  <a:cubicBezTo>
                    <a:pt x="9381" y="23930"/>
                    <a:pt x="14012" y="27162"/>
                    <a:pt x="17206" y="27162"/>
                  </a:cubicBezTo>
                  <a:cubicBezTo>
                    <a:pt x="18373" y="27162"/>
                    <a:pt x="19349" y="26730"/>
                    <a:pt x="19918" y="25612"/>
                  </a:cubicBezTo>
                  <a:cubicBezTo>
                    <a:pt x="21842" y="21816"/>
                    <a:pt x="18653" y="15818"/>
                    <a:pt x="15818" y="13388"/>
                  </a:cubicBezTo>
                  <a:cubicBezTo>
                    <a:pt x="14199" y="11997"/>
                    <a:pt x="12225" y="11085"/>
                    <a:pt x="10377" y="10073"/>
                  </a:cubicBezTo>
                  <a:cubicBezTo>
                    <a:pt x="8504" y="9036"/>
                    <a:pt x="6657" y="7821"/>
                    <a:pt x="5467" y="6049"/>
                  </a:cubicBezTo>
                  <a:cubicBezTo>
                    <a:pt x="4303" y="4252"/>
                    <a:pt x="3924" y="1798"/>
                    <a:pt x="5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4601473" flipH="1">
              <a:off x="25333" y="-165626"/>
              <a:ext cx="1412854" cy="1710495"/>
            </a:xfrm>
            <a:custGeom>
              <a:avLst/>
              <a:gdLst/>
              <a:ahLst/>
              <a:cxnLst/>
              <a:rect l="l" t="t" r="r" b="b"/>
              <a:pathLst>
                <a:path w="18375" h="22246" extrusionOk="0">
                  <a:moveTo>
                    <a:pt x="1950" y="0"/>
                  </a:moveTo>
                  <a:lnTo>
                    <a:pt x="1950" y="0"/>
                  </a:lnTo>
                  <a:cubicBezTo>
                    <a:pt x="1772" y="203"/>
                    <a:pt x="1570" y="380"/>
                    <a:pt x="1393" y="582"/>
                  </a:cubicBezTo>
                  <a:cubicBezTo>
                    <a:pt x="380" y="2379"/>
                    <a:pt x="1" y="4530"/>
                    <a:pt x="456" y="6504"/>
                  </a:cubicBezTo>
                  <a:cubicBezTo>
                    <a:pt x="937" y="8554"/>
                    <a:pt x="2203" y="10275"/>
                    <a:pt x="3215" y="11566"/>
                  </a:cubicBezTo>
                  <a:cubicBezTo>
                    <a:pt x="7138" y="16425"/>
                    <a:pt x="12478" y="20170"/>
                    <a:pt x="18374" y="22246"/>
                  </a:cubicBezTo>
                  <a:cubicBezTo>
                    <a:pt x="18374" y="22144"/>
                    <a:pt x="18374" y="22043"/>
                    <a:pt x="18374" y="21917"/>
                  </a:cubicBezTo>
                  <a:cubicBezTo>
                    <a:pt x="12579" y="19841"/>
                    <a:pt x="7340" y="16146"/>
                    <a:pt x="3468" y="11363"/>
                  </a:cubicBezTo>
                  <a:cubicBezTo>
                    <a:pt x="2456" y="10098"/>
                    <a:pt x="1241" y="8402"/>
                    <a:pt x="785" y="6454"/>
                  </a:cubicBezTo>
                  <a:cubicBezTo>
                    <a:pt x="330" y="4556"/>
                    <a:pt x="684" y="2455"/>
                    <a:pt x="1671" y="759"/>
                  </a:cubicBezTo>
                  <a:cubicBezTo>
                    <a:pt x="1747" y="506"/>
                    <a:pt x="1848" y="253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4601473" flipH="1">
              <a:off x="319314" y="-44066"/>
              <a:ext cx="1237621" cy="1377715"/>
            </a:xfrm>
            <a:custGeom>
              <a:avLst/>
              <a:gdLst/>
              <a:ahLst/>
              <a:cxnLst/>
              <a:rect l="l" t="t" r="r" b="b"/>
              <a:pathLst>
                <a:path w="16096" h="17918" extrusionOk="0">
                  <a:moveTo>
                    <a:pt x="1544" y="0"/>
                  </a:moveTo>
                  <a:cubicBezTo>
                    <a:pt x="1164" y="405"/>
                    <a:pt x="861" y="861"/>
                    <a:pt x="582" y="1341"/>
                  </a:cubicBezTo>
                  <a:cubicBezTo>
                    <a:pt x="0" y="3113"/>
                    <a:pt x="76" y="5188"/>
                    <a:pt x="835" y="7086"/>
                  </a:cubicBezTo>
                  <a:cubicBezTo>
                    <a:pt x="1721" y="9288"/>
                    <a:pt x="3391" y="11287"/>
                    <a:pt x="5922" y="13185"/>
                  </a:cubicBezTo>
                  <a:cubicBezTo>
                    <a:pt x="8934" y="15463"/>
                    <a:pt x="12426" y="17057"/>
                    <a:pt x="16096" y="17918"/>
                  </a:cubicBezTo>
                  <a:cubicBezTo>
                    <a:pt x="16020" y="17791"/>
                    <a:pt x="15969" y="17665"/>
                    <a:pt x="15919" y="17538"/>
                  </a:cubicBezTo>
                  <a:cubicBezTo>
                    <a:pt x="12376" y="16703"/>
                    <a:pt x="9035" y="15134"/>
                    <a:pt x="6125" y="12932"/>
                  </a:cubicBezTo>
                  <a:cubicBezTo>
                    <a:pt x="3619" y="11060"/>
                    <a:pt x="1999" y="9111"/>
                    <a:pt x="1139" y="6985"/>
                  </a:cubicBezTo>
                  <a:cubicBezTo>
                    <a:pt x="177" y="4581"/>
                    <a:pt x="329" y="1898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4601473" flipH="1">
              <a:off x="-158002" y="-95985"/>
              <a:ext cx="1410931" cy="1788384"/>
            </a:xfrm>
            <a:custGeom>
              <a:avLst/>
              <a:gdLst/>
              <a:ahLst/>
              <a:cxnLst/>
              <a:rect l="l" t="t" r="r" b="b"/>
              <a:pathLst>
                <a:path w="18350" h="23259" extrusionOk="0">
                  <a:moveTo>
                    <a:pt x="1064" y="0"/>
                  </a:moveTo>
                  <a:cubicBezTo>
                    <a:pt x="836" y="355"/>
                    <a:pt x="659" y="734"/>
                    <a:pt x="482" y="1089"/>
                  </a:cubicBezTo>
                  <a:cubicBezTo>
                    <a:pt x="1" y="3619"/>
                    <a:pt x="254" y="6353"/>
                    <a:pt x="1292" y="8959"/>
                  </a:cubicBezTo>
                  <a:cubicBezTo>
                    <a:pt x="2633" y="12350"/>
                    <a:pt x="5265" y="15539"/>
                    <a:pt x="8884" y="18171"/>
                  </a:cubicBezTo>
                  <a:cubicBezTo>
                    <a:pt x="11744" y="20246"/>
                    <a:pt x="14882" y="21790"/>
                    <a:pt x="18147" y="23258"/>
                  </a:cubicBezTo>
                  <a:cubicBezTo>
                    <a:pt x="18223" y="23182"/>
                    <a:pt x="18273" y="23106"/>
                    <a:pt x="18349" y="23005"/>
                  </a:cubicBezTo>
                  <a:cubicBezTo>
                    <a:pt x="15084" y="21537"/>
                    <a:pt x="11921" y="19993"/>
                    <a:pt x="9086" y="17918"/>
                  </a:cubicBezTo>
                  <a:cubicBezTo>
                    <a:pt x="5493" y="15311"/>
                    <a:pt x="2911" y="12173"/>
                    <a:pt x="1595" y="8833"/>
                  </a:cubicBezTo>
                  <a:cubicBezTo>
                    <a:pt x="406" y="5897"/>
                    <a:pt x="254" y="2734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-1073602">
            <a:off x="6748690" y="-970615"/>
            <a:ext cx="2394520" cy="256528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6527452" y="3560283"/>
            <a:ext cx="2411431" cy="2487794"/>
            <a:chOff x="6527452" y="3560283"/>
            <a:chExt cx="2411431" cy="2487794"/>
          </a:xfrm>
        </p:grpSpPr>
        <p:sp>
          <p:nvSpPr>
            <p:cNvPr id="22" name="Google Shape;22;p2"/>
            <p:cNvSpPr/>
            <p:nvPr/>
          </p:nvSpPr>
          <p:spPr>
            <a:xfrm rot="-2682827">
              <a:off x="6518378" y="4360771"/>
              <a:ext cx="2429578" cy="973468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682827">
              <a:off x="7515650" y="4449798"/>
              <a:ext cx="294036" cy="665211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682827">
              <a:off x="7518939" y="4121794"/>
              <a:ext cx="480397" cy="269837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682827">
              <a:off x="8253767" y="4267419"/>
              <a:ext cx="276623" cy="472164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682827">
              <a:off x="8283934" y="3621575"/>
              <a:ext cx="337196" cy="396223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682827">
              <a:off x="8487333" y="3980091"/>
              <a:ext cx="207866" cy="195642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682827">
              <a:off x="7358342" y="4342422"/>
              <a:ext cx="208664" cy="196739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2682827">
              <a:off x="8039744" y="4165761"/>
              <a:ext cx="208714" cy="196440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763150" y="13167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599788" y="40368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231138" y="3731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71600" y="672361"/>
            <a:ext cx="221897" cy="237744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218638" y="1911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/>
          <p:nvPr/>
        </p:nvSpPr>
        <p:spPr>
          <a:xfrm rot="5400000">
            <a:off x="7680579" y="181477"/>
            <a:ext cx="1702920" cy="1339973"/>
          </a:xfrm>
          <a:custGeom>
            <a:avLst/>
            <a:gdLst/>
            <a:ahLst/>
            <a:cxnLst/>
            <a:rect l="l" t="t" r="r" b="b"/>
            <a:pathLst>
              <a:path w="17712" h="13937" extrusionOk="0">
                <a:moveTo>
                  <a:pt x="0" y="1"/>
                </a:moveTo>
                <a:lnTo>
                  <a:pt x="0" y="12604"/>
                </a:lnTo>
                <a:cubicBezTo>
                  <a:pt x="1484" y="13485"/>
                  <a:pt x="3209" y="13936"/>
                  <a:pt x="4930" y="13936"/>
                </a:cubicBezTo>
                <a:cubicBezTo>
                  <a:pt x="6033" y="13936"/>
                  <a:pt x="7134" y="13751"/>
                  <a:pt x="8169" y="13375"/>
                </a:cubicBezTo>
                <a:cubicBezTo>
                  <a:pt x="11013" y="12363"/>
                  <a:pt x="13302" y="9953"/>
                  <a:pt x="14170" y="7061"/>
                </a:cubicBezTo>
                <a:cubicBezTo>
                  <a:pt x="14579" y="5639"/>
                  <a:pt x="14676" y="4073"/>
                  <a:pt x="15374" y="2748"/>
                </a:cubicBezTo>
                <a:cubicBezTo>
                  <a:pt x="15905" y="1663"/>
                  <a:pt x="16796" y="820"/>
                  <a:pt x="177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26"/>
          <p:cNvGrpSpPr/>
          <p:nvPr/>
        </p:nvGrpSpPr>
        <p:grpSpPr>
          <a:xfrm>
            <a:off x="7378205" y="368458"/>
            <a:ext cx="2122994" cy="863282"/>
            <a:chOff x="7378205" y="368458"/>
            <a:chExt cx="2122994" cy="863282"/>
          </a:xfrm>
        </p:grpSpPr>
        <p:sp>
          <p:nvSpPr>
            <p:cNvPr id="494" name="Google Shape;494;p26"/>
            <p:cNvSpPr/>
            <p:nvPr/>
          </p:nvSpPr>
          <p:spPr>
            <a:xfrm flipH="1">
              <a:off x="7530837" y="442268"/>
              <a:ext cx="1970362" cy="789472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 flipH="1">
              <a:off x="8400250" y="489491"/>
              <a:ext cx="238460" cy="539479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 flipH="1">
              <a:off x="7969130" y="401883"/>
              <a:ext cx="389597" cy="218835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 flipH="1">
              <a:off x="7827780" y="823213"/>
              <a:ext cx="224338" cy="382920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 flipH="1">
              <a:off x="7378205" y="494388"/>
              <a:ext cx="273462" cy="321333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 flipH="1">
              <a:off x="7498022" y="803708"/>
              <a:ext cx="168577" cy="158663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 flipH="1">
              <a:off x="8355210" y="368458"/>
              <a:ext cx="169225" cy="159553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 flipH="1">
              <a:off x="7861567" y="655482"/>
              <a:ext cx="169265" cy="159311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5278140">
            <a:off x="7792070" y="3666920"/>
            <a:ext cx="1932450" cy="206852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5278140">
            <a:off x="8350594" y="4082898"/>
            <a:ext cx="1552593" cy="166331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 rot="5278140">
            <a:off x="7281977" y="3241598"/>
            <a:ext cx="2252084" cy="2411934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 rot="10800000" flipH="1">
            <a:off x="-490510" y="3328027"/>
            <a:ext cx="3094796" cy="1943795"/>
          </a:xfrm>
          <a:custGeom>
            <a:avLst/>
            <a:gdLst/>
            <a:ahLst/>
            <a:cxnLst/>
            <a:rect l="l" t="t" r="r" b="b"/>
            <a:pathLst>
              <a:path w="28364" h="17815" extrusionOk="0">
                <a:moveTo>
                  <a:pt x="1" y="1"/>
                </a:moveTo>
                <a:lnTo>
                  <a:pt x="1" y="17086"/>
                </a:lnTo>
                <a:cubicBezTo>
                  <a:pt x="748" y="17375"/>
                  <a:pt x="1495" y="17592"/>
                  <a:pt x="2290" y="17712"/>
                </a:cubicBezTo>
                <a:cubicBezTo>
                  <a:pt x="2717" y="17781"/>
                  <a:pt x="3151" y="17815"/>
                  <a:pt x="3586" y="17815"/>
                </a:cubicBezTo>
                <a:cubicBezTo>
                  <a:pt x="5606" y="17815"/>
                  <a:pt x="7636" y="17075"/>
                  <a:pt x="8965" y="15568"/>
                </a:cubicBezTo>
                <a:cubicBezTo>
                  <a:pt x="10146" y="14242"/>
                  <a:pt x="10652" y="12459"/>
                  <a:pt x="11230" y="10772"/>
                </a:cubicBezTo>
                <a:cubicBezTo>
                  <a:pt x="11808" y="9085"/>
                  <a:pt x="12580" y="7326"/>
                  <a:pt x="14050" y="6338"/>
                </a:cubicBezTo>
                <a:cubicBezTo>
                  <a:pt x="16001" y="5013"/>
                  <a:pt x="18556" y="5326"/>
                  <a:pt x="20869" y="4965"/>
                </a:cubicBezTo>
                <a:cubicBezTo>
                  <a:pt x="23592" y="4507"/>
                  <a:pt x="26122" y="3013"/>
                  <a:pt x="27809" y="820"/>
                </a:cubicBezTo>
                <a:cubicBezTo>
                  <a:pt x="28002" y="555"/>
                  <a:pt x="28195" y="290"/>
                  <a:pt x="283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 rot="4943306" flipH="1">
            <a:off x="-836715" y="3949178"/>
            <a:ext cx="2259812" cy="2305994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 flipH="1">
            <a:off x="-365775" y="-2120269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 flipH="1">
            <a:off x="-365769" y="-1457036"/>
            <a:ext cx="945243" cy="224961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9"/>
          <p:cNvSpPr/>
          <p:nvPr/>
        </p:nvSpPr>
        <p:spPr>
          <a:xfrm rot="10800000">
            <a:off x="0" y="970467"/>
            <a:ext cx="1217333" cy="3603708"/>
          </a:xfrm>
          <a:custGeom>
            <a:avLst/>
            <a:gdLst/>
            <a:ahLst/>
            <a:cxnLst/>
            <a:rect l="l" t="t" r="r" b="b"/>
            <a:pathLst>
              <a:path w="10436" h="30894" extrusionOk="0">
                <a:moveTo>
                  <a:pt x="10435" y="0"/>
                </a:moveTo>
                <a:cubicBezTo>
                  <a:pt x="9977" y="121"/>
                  <a:pt x="9471" y="241"/>
                  <a:pt x="8917" y="410"/>
                </a:cubicBezTo>
                <a:cubicBezTo>
                  <a:pt x="6797" y="1061"/>
                  <a:pt x="4628" y="1711"/>
                  <a:pt x="2917" y="3109"/>
                </a:cubicBezTo>
                <a:cubicBezTo>
                  <a:pt x="1182" y="4483"/>
                  <a:pt x="1" y="6772"/>
                  <a:pt x="555" y="8916"/>
                </a:cubicBezTo>
                <a:cubicBezTo>
                  <a:pt x="1134" y="11182"/>
                  <a:pt x="3495" y="12796"/>
                  <a:pt x="3640" y="15134"/>
                </a:cubicBezTo>
                <a:cubicBezTo>
                  <a:pt x="3736" y="16676"/>
                  <a:pt x="2820" y="18074"/>
                  <a:pt x="2411" y="19544"/>
                </a:cubicBezTo>
                <a:cubicBezTo>
                  <a:pt x="1712" y="22098"/>
                  <a:pt x="2555" y="24917"/>
                  <a:pt x="4266" y="26941"/>
                </a:cubicBezTo>
                <a:cubicBezTo>
                  <a:pt x="5857" y="28845"/>
                  <a:pt x="8074" y="30122"/>
                  <a:pt x="10435" y="30893"/>
                </a:cubicBezTo>
                <a:lnTo>
                  <a:pt x="104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9"/>
          <p:cNvSpPr/>
          <p:nvPr/>
        </p:nvSpPr>
        <p:spPr>
          <a:xfrm flipH="1">
            <a:off x="7133900" y="-12212"/>
            <a:ext cx="2010091" cy="1581675"/>
          </a:xfrm>
          <a:custGeom>
            <a:avLst/>
            <a:gdLst/>
            <a:ahLst/>
            <a:cxnLst/>
            <a:rect l="l" t="t" r="r" b="b"/>
            <a:pathLst>
              <a:path w="17712" h="13937" extrusionOk="0">
                <a:moveTo>
                  <a:pt x="0" y="1"/>
                </a:moveTo>
                <a:lnTo>
                  <a:pt x="0" y="12604"/>
                </a:lnTo>
                <a:cubicBezTo>
                  <a:pt x="1484" y="13485"/>
                  <a:pt x="3209" y="13936"/>
                  <a:pt x="4930" y="13936"/>
                </a:cubicBezTo>
                <a:cubicBezTo>
                  <a:pt x="6033" y="13936"/>
                  <a:pt x="7134" y="13751"/>
                  <a:pt x="8169" y="13375"/>
                </a:cubicBezTo>
                <a:cubicBezTo>
                  <a:pt x="11013" y="12363"/>
                  <a:pt x="13302" y="9953"/>
                  <a:pt x="14170" y="7061"/>
                </a:cubicBezTo>
                <a:cubicBezTo>
                  <a:pt x="14579" y="5639"/>
                  <a:pt x="14676" y="4073"/>
                  <a:pt x="15374" y="2748"/>
                </a:cubicBezTo>
                <a:cubicBezTo>
                  <a:pt x="15905" y="1663"/>
                  <a:pt x="16796" y="820"/>
                  <a:pt x="177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9"/>
          <p:cNvSpPr/>
          <p:nvPr/>
        </p:nvSpPr>
        <p:spPr>
          <a:xfrm rot="-8266886">
            <a:off x="-900857" y="1853366"/>
            <a:ext cx="1925693" cy="2063028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9"/>
          <p:cNvSpPr/>
          <p:nvPr/>
        </p:nvSpPr>
        <p:spPr>
          <a:xfrm rot="7187421">
            <a:off x="6620911" y="3867006"/>
            <a:ext cx="2265237" cy="2424747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 rot="7187421">
            <a:off x="6865147" y="4610272"/>
            <a:ext cx="1819965" cy="194975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 rot="7187421">
            <a:off x="6241440" y="3196642"/>
            <a:ext cx="2639916" cy="2827293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7765050" y="-2175919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1"/>
          </p:nvPr>
        </p:nvSpPr>
        <p:spPr>
          <a:xfrm>
            <a:off x="4794950" y="2200825"/>
            <a:ext cx="33588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079516" y="444485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7133888" y="39080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4206738" y="180420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414038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3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 hasCustomPrompt="1"/>
          </p:nvPr>
        </p:nvSpPr>
        <p:spPr>
          <a:xfrm>
            <a:off x="1709100" y="1728913"/>
            <a:ext cx="57258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/>
          <p:nvPr/>
        </p:nvSpPr>
        <p:spPr>
          <a:xfrm rot="650369">
            <a:off x="-3961739" y="-1549731"/>
            <a:ext cx="5479514" cy="7621713"/>
          </a:xfrm>
          <a:custGeom>
            <a:avLst/>
            <a:gdLst/>
            <a:ahLst/>
            <a:cxnLst/>
            <a:rect l="l" t="t" r="r" b="b"/>
            <a:pathLst>
              <a:path w="27858" h="38749" extrusionOk="0">
                <a:moveTo>
                  <a:pt x="20246" y="0"/>
                </a:moveTo>
                <a:cubicBezTo>
                  <a:pt x="18424" y="0"/>
                  <a:pt x="16546" y="789"/>
                  <a:pt x="15013" y="2513"/>
                </a:cubicBezTo>
                <a:cubicBezTo>
                  <a:pt x="14146" y="3477"/>
                  <a:pt x="13688" y="4633"/>
                  <a:pt x="13351" y="5838"/>
                </a:cubicBezTo>
                <a:cubicBezTo>
                  <a:pt x="12628" y="8465"/>
                  <a:pt x="12580" y="11405"/>
                  <a:pt x="10507" y="13309"/>
                </a:cubicBezTo>
                <a:cubicBezTo>
                  <a:pt x="9037" y="14634"/>
                  <a:pt x="6868" y="14827"/>
                  <a:pt x="5133" y="15766"/>
                </a:cubicBezTo>
                <a:cubicBezTo>
                  <a:pt x="2772" y="16995"/>
                  <a:pt x="1278" y="19502"/>
                  <a:pt x="724" y="22104"/>
                </a:cubicBezTo>
                <a:cubicBezTo>
                  <a:pt x="1" y="25502"/>
                  <a:pt x="507" y="29791"/>
                  <a:pt x="1567" y="33069"/>
                </a:cubicBezTo>
                <a:cubicBezTo>
                  <a:pt x="2193" y="34972"/>
                  <a:pt x="3302" y="36804"/>
                  <a:pt x="5013" y="37888"/>
                </a:cubicBezTo>
                <a:cubicBezTo>
                  <a:pt x="5904" y="38453"/>
                  <a:pt x="6913" y="38748"/>
                  <a:pt x="7897" y="38748"/>
                </a:cubicBezTo>
                <a:cubicBezTo>
                  <a:pt x="9387" y="38748"/>
                  <a:pt x="10817" y="38072"/>
                  <a:pt x="11688" y="36635"/>
                </a:cubicBezTo>
                <a:cubicBezTo>
                  <a:pt x="13375" y="33791"/>
                  <a:pt x="12772" y="30683"/>
                  <a:pt x="13471" y="27647"/>
                </a:cubicBezTo>
                <a:cubicBezTo>
                  <a:pt x="14074" y="24972"/>
                  <a:pt x="15640" y="22610"/>
                  <a:pt x="17568" y="20706"/>
                </a:cubicBezTo>
                <a:cubicBezTo>
                  <a:pt x="19568" y="18755"/>
                  <a:pt x="22219" y="17670"/>
                  <a:pt x="24219" y="15694"/>
                </a:cubicBezTo>
                <a:cubicBezTo>
                  <a:pt x="26773" y="13188"/>
                  <a:pt x="27857" y="9188"/>
                  <a:pt x="26990" y="5718"/>
                </a:cubicBezTo>
                <a:cubicBezTo>
                  <a:pt x="26077" y="2124"/>
                  <a:pt x="23237" y="0"/>
                  <a:pt x="202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 rot="5400000">
            <a:off x="6806673" y="2615553"/>
            <a:ext cx="1392084" cy="4121028"/>
          </a:xfrm>
          <a:custGeom>
            <a:avLst/>
            <a:gdLst/>
            <a:ahLst/>
            <a:cxnLst/>
            <a:rect l="l" t="t" r="r" b="b"/>
            <a:pathLst>
              <a:path w="10436" h="30894" extrusionOk="0">
                <a:moveTo>
                  <a:pt x="10435" y="0"/>
                </a:moveTo>
                <a:cubicBezTo>
                  <a:pt x="9977" y="121"/>
                  <a:pt x="9471" y="241"/>
                  <a:pt x="8917" y="410"/>
                </a:cubicBezTo>
                <a:cubicBezTo>
                  <a:pt x="6797" y="1061"/>
                  <a:pt x="4628" y="1711"/>
                  <a:pt x="2917" y="3109"/>
                </a:cubicBezTo>
                <a:cubicBezTo>
                  <a:pt x="1182" y="4483"/>
                  <a:pt x="1" y="6772"/>
                  <a:pt x="555" y="8916"/>
                </a:cubicBezTo>
                <a:cubicBezTo>
                  <a:pt x="1134" y="11182"/>
                  <a:pt x="3495" y="12796"/>
                  <a:pt x="3640" y="15134"/>
                </a:cubicBezTo>
                <a:cubicBezTo>
                  <a:pt x="3736" y="16676"/>
                  <a:pt x="2820" y="18074"/>
                  <a:pt x="2411" y="19544"/>
                </a:cubicBezTo>
                <a:cubicBezTo>
                  <a:pt x="1712" y="22098"/>
                  <a:pt x="2555" y="24917"/>
                  <a:pt x="4266" y="26941"/>
                </a:cubicBezTo>
                <a:cubicBezTo>
                  <a:pt x="5857" y="28845"/>
                  <a:pt x="8074" y="30122"/>
                  <a:pt x="10435" y="30893"/>
                </a:cubicBezTo>
                <a:lnTo>
                  <a:pt x="104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>
            <a:off x="6239495" y="3067933"/>
            <a:ext cx="2191277" cy="2482643"/>
            <a:chOff x="6239495" y="3067933"/>
            <a:chExt cx="2191277" cy="2482643"/>
          </a:xfrm>
        </p:grpSpPr>
        <p:sp>
          <p:nvSpPr>
            <p:cNvPr id="180" name="Google Shape;180;p11"/>
            <p:cNvSpPr/>
            <p:nvPr/>
          </p:nvSpPr>
          <p:spPr>
            <a:xfrm rot="-908657" flipH="1">
              <a:off x="6485911" y="3253116"/>
              <a:ext cx="1698446" cy="2112275"/>
            </a:xfrm>
            <a:custGeom>
              <a:avLst/>
              <a:gdLst/>
              <a:ahLst/>
              <a:cxnLst/>
              <a:rect l="l" t="t" r="r" b="b"/>
              <a:pathLst>
                <a:path w="21842" h="27163" extrusionOk="0">
                  <a:moveTo>
                    <a:pt x="5063" y="1"/>
                  </a:moveTo>
                  <a:lnTo>
                    <a:pt x="5063" y="1"/>
                  </a:lnTo>
                  <a:cubicBezTo>
                    <a:pt x="1545" y="2633"/>
                    <a:pt x="1" y="7441"/>
                    <a:pt x="735" y="11794"/>
                  </a:cubicBezTo>
                  <a:cubicBezTo>
                    <a:pt x="1444" y="16147"/>
                    <a:pt x="4202" y="19968"/>
                    <a:pt x="7695" y="22651"/>
                  </a:cubicBezTo>
                  <a:cubicBezTo>
                    <a:pt x="9381" y="23930"/>
                    <a:pt x="14012" y="27162"/>
                    <a:pt x="17206" y="27162"/>
                  </a:cubicBezTo>
                  <a:cubicBezTo>
                    <a:pt x="18373" y="27162"/>
                    <a:pt x="19349" y="26730"/>
                    <a:pt x="19918" y="25612"/>
                  </a:cubicBezTo>
                  <a:cubicBezTo>
                    <a:pt x="21842" y="21816"/>
                    <a:pt x="18653" y="15818"/>
                    <a:pt x="15818" y="13388"/>
                  </a:cubicBezTo>
                  <a:cubicBezTo>
                    <a:pt x="14199" y="11997"/>
                    <a:pt x="12225" y="11085"/>
                    <a:pt x="10377" y="10073"/>
                  </a:cubicBezTo>
                  <a:cubicBezTo>
                    <a:pt x="8504" y="9036"/>
                    <a:pt x="6657" y="7821"/>
                    <a:pt x="5467" y="6049"/>
                  </a:cubicBezTo>
                  <a:cubicBezTo>
                    <a:pt x="4303" y="4252"/>
                    <a:pt x="3924" y="1798"/>
                    <a:pt x="5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 rot="-908657" flipH="1">
              <a:off x="6558796" y="3332355"/>
              <a:ext cx="1428850" cy="1729915"/>
            </a:xfrm>
            <a:custGeom>
              <a:avLst/>
              <a:gdLst/>
              <a:ahLst/>
              <a:cxnLst/>
              <a:rect l="l" t="t" r="r" b="b"/>
              <a:pathLst>
                <a:path w="18375" h="22246" extrusionOk="0">
                  <a:moveTo>
                    <a:pt x="1950" y="0"/>
                  </a:moveTo>
                  <a:lnTo>
                    <a:pt x="1950" y="0"/>
                  </a:lnTo>
                  <a:cubicBezTo>
                    <a:pt x="1772" y="203"/>
                    <a:pt x="1570" y="380"/>
                    <a:pt x="1393" y="582"/>
                  </a:cubicBezTo>
                  <a:cubicBezTo>
                    <a:pt x="380" y="2379"/>
                    <a:pt x="1" y="4530"/>
                    <a:pt x="456" y="6504"/>
                  </a:cubicBezTo>
                  <a:cubicBezTo>
                    <a:pt x="937" y="8554"/>
                    <a:pt x="2203" y="10275"/>
                    <a:pt x="3215" y="11566"/>
                  </a:cubicBezTo>
                  <a:cubicBezTo>
                    <a:pt x="7138" y="16425"/>
                    <a:pt x="12478" y="20170"/>
                    <a:pt x="18374" y="22246"/>
                  </a:cubicBezTo>
                  <a:cubicBezTo>
                    <a:pt x="18374" y="22144"/>
                    <a:pt x="18374" y="22043"/>
                    <a:pt x="18374" y="21917"/>
                  </a:cubicBezTo>
                  <a:cubicBezTo>
                    <a:pt x="12579" y="19841"/>
                    <a:pt x="7340" y="16146"/>
                    <a:pt x="3468" y="11363"/>
                  </a:cubicBezTo>
                  <a:cubicBezTo>
                    <a:pt x="2456" y="10098"/>
                    <a:pt x="1241" y="8402"/>
                    <a:pt x="785" y="6454"/>
                  </a:cubicBezTo>
                  <a:cubicBezTo>
                    <a:pt x="330" y="4556"/>
                    <a:pt x="684" y="2455"/>
                    <a:pt x="1671" y="759"/>
                  </a:cubicBezTo>
                  <a:cubicBezTo>
                    <a:pt x="1747" y="506"/>
                    <a:pt x="1848" y="253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 rot="-908657" flipH="1">
              <a:off x="6595411" y="3293489"/>
              <a:ext cx="1251634" cy="1393357"/>
            </a:xfrm>
            <a:custGeom>
              <a:avLst/>
              <a:gdLst/>
              <a:ahLst/>
              <a:cxnLst/>
              <a:rect l="l" t="t" r="r" b="b"/>
              <a:pathLst>
                <a:path w="16096" h="17918" extrusionOk="0">
                  <a:moveTo>
                    <a:pt x="1544" y="0"/>
                  </a:moveTo>
                  <a:cubicBezTo>
                    <a:pt x="1164" y="405"/>
                    <a:pt x="861" y="861"/>
                    <a:pt x="582" y="1341"/>
                  </a:cubicBezTo>
                  <a:cubicBezTo>
                    <a:pt x="0" y="3113"/>
                    <a:pt x="76" y="5188"/>
                    <a:pt x="835" y="7086"/>
                  </a:cubicBezTo>
                  <a:cubicBezTo>
                    <a:pt x="1721" y="9288"/>
                    <a:pt x="3391" y="11287"/>
                    <a:pt x="5922" y="13185"/>
                  </a:cubicBezTo>
                  <a:cubicBezTo>
                    <a:pt x="8934" y="15463"/>
                    <a:pt x="12426" y="17057"/>
                    <a:pt x="16096" y="17918"/>
                  </a:cubicBezTo>
                  <a:cubicBezTo>
                    <a:pt x="16020" y="17791"/>
                    <a:pt x="15969" y="17665"/>
                    <a:pt x="15919" y="17538"/>
                  </a:cubicBezTo>
                  <a:cubicBezTo>
                    <a:pt x="12376" y="16703"/>
                    <a:pt x="9035" y="15134"/>
                    <a:pt x="6125" y="12932"/>
                  </a:cubicBezTo>
                  <a:cubicBezTo>
                    <a:pt x="3619" y="11060"/>
                    <a:pt x="1999" y="9111"/>
                    <a:pt x="1139" y="6985"/>
                  </a:cubicBezTo>
                  <a:cubicBezTo>
                    <a:pt x="177" y="4581"/>
                    <a:pt x="329" y="1898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rot="-908657" flipH="1">
              <a:off x="6675491" y="3475732"/>
              <a:ext cx="1426906" cy="1808689"/>
            </a:xfrm>
            <a:custGeom>
              <a:avLst/>
              <a:gdLst/>
              <a:ahLst/>
              <a:cxnLst/>
              <a:rect l="l" t="t" r="r" b="b"/>
              <a:pathLst>
                <a:path w="18350" h="23259" extrusionOk="0">
                  <a:moveTo>
                    <a:pt x="1064" y="0"/>
                  </a:moveTo>
                  <a:cubicBezTo>
                    <a:pt x="836" y="355"/>
                    <a:pt x="659" y="734"/>
                    <a:pt x="482" y="1089"/>
                  </a:cubicBezTo>
                  <a:cubicBezTo>
                    <a:pt x="1" y="3619"/>
                    <a:pt x="254" y="6353"/>
                    <a:pt x="1292" y="8959"/>
                  </a:cubicBezTo>
                  <a:cubicBezTo>
                    <a:pt x="2633" y="12350"/>
                    <a:pt x="5265" y="15539"/>
                    <a:pt x="8884" y="18171"/>
                  </a:cubicBezTo>
                  <a:cubicBezTo>
                    <a:pt x="11744" y="20246"/>
                    <a:pt x="14882" y="21790"/>
                    <a:pt x="18147" y="23258"/>
                  </a:cubicBezTo>
                  <a:cubicBezTo>
                    <a:pt x="18223" y="23182"/>
                    <a:pt x="18273" y="23106"/>
                    <a:pt x="18349" y="23005"/>
                  </a:cubicBezTo>
                  <a:cubicBezTo>
                    <a:pt x="15084" y="21537"/>
                    <a:pt x="11921" y="19993"/>
                    <a:pt x="9086" y="17918"/>
                  </a:cubicBezTo>
                  <a:cubicBezTo>
                    <a:pt x="5493" y="15311"/>
                    <a:pt x="2911" y="12173"/>
                    <a:pt x="1595" y="8833"/>
                  </a:cubicBezTo>
                  <a:cubicBezTo>
                    <a:pt x="406" y="5897"/>
                    <a:pt x="254" y="2734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1"/>
          <p:cNvSpPr/>
          <p:nvPr/>
        </p:nvSpPr>
        <p:spPr>
          <a:xfrm rot="-1673683">
            <a:off x="324665" y="121734"/>
            <a:ext cx="1218380" cy="2010637"/>
          </a:xfrm>
          <a:custGeom>
            <a:avLst/>
            <a:gdLst/>
            <a:ahLst/>
            <a:cxnLst/>
            <a:rect l="l" t="t" r="r" b="b"/>
            <a:pathLst>
              <a:path w="24575" h="40555" extrusionOk="0">
                <a:moveTo>
                  <a:pt x="253" y="1"/>
                </a:moveTo>
                <a:cubicBezTo>
                  <a:pt x="203" y="26"/>
                  <a:pt x="152" y="52"/>
                  <a:pt x="102" y="102"/>
                </a:cubicBezTo>
                <a:cubicBezTo>
                  <a:pt x="0" y="254"/>
                  <a:pt x="0" y="456"/>
                  <a:pt x="127" y="558"/>
                </a:cubicBezTo>
                <a:cubicBezTo>
                  <a:pt x="2354" y="2481"/>
                  <a:pt x="4353" y="4683"/>
                  <a:pt x="6100" y="7138"/>
                </a:cubicBezTo>
                <a:lnTo>
                  <a:pt x="6125" y="7163"/>
                </a:lnTo>
                <a:lnTo>
                  <a:pt x="6125" y="7188"/>
                </a:lnTo>
                <a:cubicBezTo>
                  <a:pt x="6125" y="7239"/>
                  <a:pt x="6125" y="7290"/>
                  <a:pt x="6150" y="7340"/>
                </a:cubicBezTo>
                <a:cubicBezTo>
                  <a:pt x="7820" y="10757"/>
                  <a:pt x="8200" y="14857"/>
                  <a:pt x="7188" y="18526"/>
                </a:cubicBezTo>
                <a:cubicBezTo>
                  <a:pt x="6150" y="22221"/>
                  <a:pt x="3721" y="25511"/>
                  <a:pt x="506" y="27586"/>
                </a:cubicBezTo>
                <a:cubicBezTo>
                  <a:pt x="355" y="27687"/>
                  <a:pt x="304" y="27890"/>
                  <a:pt x="405" y="28016"/>
                </a:cubicBezTo>
                <a:lnTo>
                  <a:pt x="405" y="28042"/>
                </a:lnTo>
                <a:cubicBezTo>
                  <a:pt x="469" y="28122"/>
                  <a:pt x="574" y="28172"/>
                  <a:pt x="681" y="28172"/>
                </a:cubicBezTo>
                <a:cubicBezTo>
                  <a:pt x="743" y="28172"/>
                  <a:pt x="805" y="28155"/>
                  <a:pt x="861" y="28118"/>
                </a:cubicBezTo>
                <a:cubicBezTo>
                  <a:pt x="4201" y="25967"/>
                  <a:pt x="6732" y="22525"/>
                  <a:pt x="7795" y="18703"/>
                </a:cubicBezTo>
                <a:cubicBezTo>
                  <a:pt x="8580" y="15945"/>
                  <a:pt x="8605" y="12984"/>
                  <a:pt x="7871" y="10124"/>
                </a:cubicBezTo>
                <a:lnTo>
                  <a:pt x="7719" y="9593"/>
                </a:lnTo>
                <a:lnTo>
                  <a:pt x="7998" y="10073"/>
                </a:lnTo>
                <a:cubicBezTo>
                  <a:pt x="13312" y="19134"/>
                  <a:pt x="14932" y="30370"/>
                  <a:pt x="12376" y="40139"/>
                </a:cubicBezTo>
                <a:cubicBezTo>
                  <a:pt x="12325" y="40316"/>
                  <a:pt x="12426" y="40493"/>
                  <a:pt x="12604" y="40544"/>
                </a:cubicBezTo>
                <a:cubicBezTo>
                  <a:pt x="12626" y="40551"/>
                  <a:pt x="12648" y="40554"/>
                  <a:pt x="12670" y="40554"/>
                </a:cubicBezTo>
                <a:cubicBezTo>
                  <a:pt x="12724" y="40554"/>
                  <a:pt x="12778" y="40536"/>
                  <a:pt x="12831" y="40518"/>
                </a:cubicBezTo>
                <a:cubicBezTo>
                  <a:pt x="12907" y="40468"/>
                  <a:pt x="12958" y="40392"/>
                  <a:pt x="12983" y="40316"/>
                </a:cubicBezTo>
                <a:cubicBezTo>
                  <a:pt x="14578" y="34242"/>
                  <a:pt x="14654" y="27662"/>
                  <a:pt x="13160" y="21285"/>
                </a:cubicBezTo>
                <a:lnTo>
                  <a:pt x="13034" y="20728"/>
                </a:lnTo>
                <a:lnTo>
                  <a:pt x="13034" y="20728"/>
                </a:lnTo>
                <a:lnTo>
                  <a:pt x="13312" y="21234"/>
                </a:lnTo>
                <a:cubicBezTo>
                  <a:pt x="14223" y="22879"/>
                  <a:pt x="15185" y="24195"/>
                  <a:pt x="16248" y="25233"/>
                </a:cubicBezTo>
                <a:cubicBezTo>
                  <a:pt x="18475" y="27409"/>
                  <a:pt x="21461" y="28750"/>
                  <a:pt x="24119" y="29915"/>
                </a:cubicBezTo>
                <a:cubicBezTo>
                  <a:pt x="24157" y="29927"/>
                  <a:pt x="24195" y="29934"/>
                  <a:pt x="24236" y="29934"/>
                </a:cubicBezTo>
                <a:cubicBezTo>
                  <a:pt x="24277" y="29934"/>
                  <a:pt x="24321" y="29927"/>
                  <a:pt x="24372" y="29915"/>
                </a:cubicBezTo>
                <a:cubicBezTo>
                  <a:pt x="24448" y="29889"/>
                  <a:pt x="24498" y="29813"/>
                  <a:pt x="24549" y="29737"/>
                </a:cubicBezTo>
                <a:cubicBezTo>
                  <a:pt x="24574" y="29661"/>
                  <a:pt x="24574" y="29560"/>
                  <a:pt x="24549" y="29484"/>
                </a:cubicBezTo>
                <a:cubicBezTo>
                  <a:pt x="24498" y="29408"/>
                  <a:pt x="24448" y="29358"/>
                  <a:pt x="24372" y="29332"/>
                </a:cubicBezTo>
                <a:cubicBezTo>
                  <a:pt x="21638" y="28118"/>
                  <a:pt x="18829" y="26878"/>
                  <a:pt x="16678" y="24777"/>
                </a:cubicBezTo>
                <a:cubicBezTo>
                  <a:pt x="14274" y="22423"/>
                  <a:pt x="12882" y="19108"/>
                  <a:pt x="11667" y="16173"/>
                </a:cubicBezTo>
                <a:cubicBezTo>
                  <a:pt x="11642" y="16122"/>
                  <a:pt x="11617" y="16097"/>
                  <a:pt x="11566" y="16046"/>
                </a:cubicBezTo>
                <a:lnTo>
                  <a:pt x="11566" y="16021"/>
                </a:lnTo>
                <a:cubicBezTo>
                  <a:pt x="9187" y="9795"/>
                  <a:pt x="5391" y="4278"/>
                  <a:pt x="557" y="77"/>
                </a:cubicBezTo>
                <a:cubicBezTo>
                  <a:pt x="506" y="26"/>
                  <a:pt x="405" y="1"/>
                  <a:pt x="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 rot="-1673683">
            <a:off x="487077" y="282852"/>
            <a:ext cx="1267314" cy="2445436"/>
          </a:xfrm>
          <a:custGeom>
            <a:avLst/>
            <a:gdLst/>
            <a:ahLst/>
            <a:cxnLst/>
            <a:rect l="l" t="t" r="r" b="b"/>
            <a:pathLst>
              <a:path w="25562" h="49325" extrusionOk="0">
                <a:moveTo>
                  <a:pt x="14527" y="0"/>
                </a:moveTo>
                <a:cubicBezTo>
                  <a:pt x="13565" y="0"/>
                  <a:pt x="12604" y="127"/>
                  <a:pt x="11642" y="380"/>
                </a:cubicBezTo>
                <a:cubicBezTo>
                  <a:pt x="9415" y="987"/>
                  <a:pt x="7795" y="1772"/>
                  <a:pt x="7618" y="2354"/>
                </a:cubicBezTo>
                <a:cubicBezTo>
                  <a:pt x="7593" y="2455"/>
                  <a:pt x="7593" y="2531"/>
                  <a:pt x="7669" y="2607"/>
                </a:cubicBezTo>
                <a:cubicBezTo>
                  <a:pt x="8099" y="3189"/>
                  <a:pt x="10301" y="3543"/>
                  <a:pt x="13540" y="3543"/>
                </a:cubicBezTo>
                <a:cubicBezTo>
                  <a:pt x="15008" y="3543"/>
                  <a:pt x="16223" y="3467"/>
                  <a:pt x="16577" y="3417"/>
                </a:cubicBezTo>
                <a:cubicBezTo>
                  <a:pt x="18323" y="3189"/>
                  <a:pt x="20019" y="2733"/>
                  <a:pt x="21613" y="2075"/>
                </a:cubicBezTo>
                <a:cubicBezTo>
                  <a:pt x="19892" y="1240"/>
                  <a:pt x="18121" y="456"/>
                  <a:pt x="16248" y="127"/>
                </a:cubicBezTo>
                <a:cubicBezTo>
                  <a:pt x="15691" y="51"/>
                  <a:pt x="15109" y="0"/>
                  <a:pt x="14527" y="0"/>
                </a:cubicBezTo>
                <a:close/>
                <a:moveTo>
                  <a:pt x="15109" y="10300"/>
                </a:moveTo>
                <a:cubicBezTo>
                  <a:pt x="14603" y="10300"/>
                  <a:pt x="14122" y="10326"/>
                  <a:pt x="13641" y="10402"/>
                </a:cubicBezTo>
                <a:cubicBezTo>
                  <a:pt x="12958" y="10528"/>
                  <a:pt x="12528" y="10731"/>
                  <a:pt x="12452" y="10984"/>
                </a:cubicBezTo>
                <a:cubicBezTo>
                  <a:pt x="12275" y="11566"/>
                  <a:pt x="13565" y="12755"/>
                  <a:pt x="13970" y="13160"/>
                </a:cubicBezTo>
                <a:cubicBezTo>
                  <a:pt x="16729" y="15716"/>
                  <a:pt x="20247" y="17260"/>
                  <a:pt x="23916" y="17589"/>
                </a:cubicBezTo>
                <a:cubicBezTo>
                  <a:pt x="23410" y="14957"/>
                  <a:pt x="21689" y="12603"/>
                  <a:pt x="19336" y="11338"/>
                </a:cubicBezTo>
                <a:cubicBezTo>
                  <a:pt x="18070" y="10655"/>
                  <a:pt x="16602" y="10300"/>
                  <a:pt x="15109" y="10300"/>
                </a:cubicBezTo>
                <a:close/>
                <a:moveTo>
                  <a:pt x="6125" y="2683"/>
                </a:moveTo>
                <a:cubicBezTo>
                  <a:pt x="5214" y="2683"/>
                  <a:pt x="3822" y="4100"/>
                  <a:pt x="3215" y="4834"/>
                </a:cubicBezTo>
                <a:cubicBezTo>
                  <a:pt x="2177" y="6074"/>
                  <a:pt x="1468" y="7618"/>
                  <a:pt x="1139" y="9288"/>
                </a:cubicBezTo>
                <a:cubicBezTo>
                  <a:pt x="532" y="12224"/>
                  <a:pt x="987" y="15337"/>
                  <a:pt x="1468" y="18171"/>
                </a:cubicBezTo>
                <a:cubicBezTo>
                  <a:pt x="2658" y="16678"/>
                  <a:pt x="3695" y="15058"/>
                  <a:pt x="4480" y="13312"/>
                </a:cubicBezTo>
                <a:cubicBezTo>
                  <a:pt x="5290" y="11591"/>
                  <a:pt x="5897" y="9769"/>
                  <a:pt x="6277" y="7921"/>
                </a:cubicBezTo>
                <a:cubicBezTo>
                  <a:pt x="6302" y="7770"/>
                  <a:pt x="6327" y="7592"/>
                  <a:pt x="6378" y="7365"/>
                </a:cubicBezTo>
                <a:cubicBezTo>
                  <a:pt x="6631" y="6251"/>
                  <a:pt x="7238" y="3594"/>
                  <a:pt x="6606" y="2910"/>
                </a:cubicBezTo>
                <a:cubicBezTo>
                  <a:pt x="6479" y="2759"/>
                  <a:pt x="6327" y="2683"/>
                  <a:pt x="6125" y="2683"/>
                </a:cubicBezTo>
                <a:close/>
                <a:moveTo>
                  <a:pt x="1645" y="21663"/>
                </a:moveTo>
                <a:cubicBezTo>
                  <a:pt x="1190" y="21689"/>
                  <a:pt x="760" y="21866"/>
                  <a:pt x="456" y="22195"/>
                </a:cubicBezTo>
                <a:cubicBezTo>
                  <a:pt x="152" y="22549"/>
                  <a:pt x="0" y="22979"/>
                  <a:pt x="26" y="23410"/>
                </a:cubicBezTo>
                <a:cubicBezTo>
                  <a:pt x="51" y="24321"/>
                  <a:pt x="810" y="25029"/>
                  <a:pt x="1696" y="25029"/>
                </a:cubicBezTo>
                <a:lnTo>
                  <a:pt x="1797" y="25029"/>
                </a:lnTo>
                <a:cubicBezTo>
                  <a:pt x="2708" y="25004"/>
                  <a:pt x="3442" y="24194"/>
                  <a:pt x="3392" y="23283"/>
                </a:cubicBezTo>
                <a:cubicBezTo>
                  <a:pt x="3366" y="22372"/>
                  <a:pt x="2632" y="21663"/>
                  <a:pt x="1721" y="21663"/>
                </a:cubicBezTo>
                <a:close/>
                <a:moveTo>
                  <a:pt x="23840" y="23207"/>
                </a:moveTo>
                <a:cubicBezTo>
                  <a:pt x="23815" y="23207"/>
                  <a:pt x="23790" y="23232"/>
                  <a:pt x="23764" y="23232"/>
                </a:cubicBezTo>
                <a:cubicBezTo>
                  <a:pt x="23309" y="23232"/>
                  <a:pt x="22904" y="23435"/>
                  <a:pt x="22600" y="23764"/>
                </a:cubicBezTo>
                <a:cubicBezTo>
                  <a:pt x="22297" y="24093"/>
                  <a:pt x="22145" y="24523"/>
                  <a:pt x="22170" y="24979"/>
                </a:cubicBezTo>
                <a:cubicBezTo>
                  <a:pt x="22195" y="25890"/>
                  <a:pt x="22929" y="26598"/>
                  <a:pt x="23840" y="26598"/>
                </a:cubicBezTo>
                <a:lnTo>
                  <a:pt x="23916" y="26598"/>
                </a:lnTo>
                <a:cubicBezTo>
                  <a:pt x="24372" y="26573"/>
                  <a:pt x="24777" y="26371"/>
                  <a:pt x="25106" y="26042"/>
                </a:cubicBezTo>
                <a:cubicBezTo>
                  <a:pt x="25409" y="25713"/>
                  <a:pt x="25561" y="25282"/>
                  <a:pt x="25536" y="24827"/>
                </a:cubicBezTo>
                <a:cubicBezTo>
                  <a:pt x="25485" y="23916"/>
                  <a:pt x="24751" y="23207"/>
                  <a:pt x="23840" y="23207"/>
                </a:cubicBezTo>
                <a:close/>
                <a:moveTo>
                  <a:pt x="12756" y="17842"/>
                </a:moveTo>
                <a:cubicBezTo>
                  <a:pt x="12123" y="17842"/>
                  <a:pt x="10883" y="18955"/>
                  <a:pt x="10225" y="19538"/>
                </a:cubicBezTo>
                <a:lnTo>
                  <a:pt x="10098" y="19664"/>
                </a:lnTo>
                <a:cubicBezTo>
                  <a:pt x="8580" y="21031"/>
                  <a:pt x="7314" y="22625"/>
                  <a:pt x="6378" y="24422"/>
                </a:cubicBezTo>
                <a:cubicBezTo>
                  <a:pt x="4834" y="27358"/>
                  <a:pt x="4202" y="30774"/>
                  <a:pt x="4531" y="34064"/>
                </a:cubicBezTo>
                <a:cubicBezTo>
                  <a:pt x="6226" y="32951"/>
                  <a:pt x="7745" y="31508"/>
                  <a:pt x="9035" y="29838"/>
                </a:cubicBezTo>
                <a:cubicBezTo>
                  <a:pt x="11465" y="26700"/>
                  <a:pt x="12907" y="22828"/>
                  <a:pt x="13110" y="18955"/>
                </a:cubicBezTo>
                <a:cubicBezTo>
                  <a:pt x="13135" y="18247"/>
                  <a:pt x="13009" y="17994"/>
                  <a:pt x="12933" y="17918"/>
                </a:cubicBezTo>
                <a:cubicBezTo>
                  <a:pt x="12907" y="17867"/>
                  <a:pt x="12857" y="17842"/>
                  <a:pt x="12756" y="17842"/>
                </a:cubicBezTo>
                <a:close/>
                <a:moveTo>
                  <a:pt x="14426" y="31786"/>
                </a:moveTo>
                <a:lnTo>
                  <a:pt x="14426" y="31786"/>
                </a:lnTo>
                <a:cubicBezTo>
                  <a:pt x="12958" y="34267"/>
                  <a:pt x="12123" y="37076"/>
                  <a:pt x="12022" y="39936"/>
                </a:cubicBezTo>
                <a:cubicBezTo>
                  <a:pt x="11895" y="43200"/>
                  <a:pt x="12756" y="46516"/>
                  <a:pt x="14401" y="49325"/>
                </a:cubicBezTo>
                <a:cubicBezTo>
                  <a:pt x="16704" y="43833"/>
                  <a:pt x="16704" y="37354"/>
                  <a:pt x="14426" y="317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 rot="-1673683">
            <a:off x="473703" y="265811"/>
            <a:ext cx="1301175" cy="2495609"/>
          </a:xfrm>
          <a:custGeom>
            <a:avLst/>
            <a:gdLst/>
            <a:ahLst/>
            <a:cxnLst/>
            <a:rect l="l" t="t" r="r" b="b"/>
            <a:pathLst>
              <a:path w="26245" h="50337" extrusionOk="0">
                <a:moveTo>
                  <a:pt x="14881" y="633"/>
                </a:moveTo>
                <a:cubicBezTo>
                  <a:pt x="15438" y="633"/>
                  <a:pt x="15995" y="683"/>
                  <a:pt x="16551" y="785"/>
                </a:cubicBezTo>
                <a:cubicBezTo>
                  <a:pt x="18146" y="1038"/>
                  <a:pt x="19690" y="1670"/>
                  <a:pt x="21183" y="2354"/>
                </a:cubicBezTo>
                <a:cubicBezTo>
                  <a:pt x="19791" y="2860"/>
                  <a:pt x="18374" y="3239"/>
                  <a:pt x="16880" y="3442"/>
                </a:cubicBezTo>
                <a:cubicBezTo>
                  <a:pt x="16577" y="3467"/>
                  <a:pt x="15413" y="3568"/>
                  <a:pt x="13894" y="3568"/>
                </a:cubicBezTo>
                <a:cubicBezTo>
                  <a:pt x="9794" y="3568"/>
                  <a:pt x="8478" y="3012"/>
                  <a:pt x="8276" y="2759"/>
                </a:cubicBezTo>
                <a:cubicBezTo>
                  <a:pt x="8402" y="2430"/>
                  <a:pt x="9642" y="1670"/>
                  <a:pt x="12072" y="1012"/>
                </a:cubicBezTo>
                <a:cubicBezTo>
                  <a:pt x="13008" y="759"/>
                  <a:pt x="13945" y="633"/>
                  <a:pt x="14881" y="633"/>
                </a:cubicBezTo>
                <a:close/>
                <a:moveTo>
                  <a:pt x="14881" y="0"/>
                </a:moveTo>
                <a:cubicBezTo>
                  <a:pt x="13894" y="0"/>
                  <a:pt x="12882" y="152"/>
                  <a:pt x="11920" y="405"/>
                </a:cubicBezTo>
                <a:cubicBezTo>
                  <a:pt x="10984" y="658"/>
                  <a:pt x="7972" y="1544"/>
                  <a:pt x="7668" y="2607"/>
                </a:cubicBezTo>
                <a:cubicBezTo>
                  <a:pt x="7289" y="3897"/>
                  <a:pt x="11009" y="4201"/>
                  <a:pt x="13894" y="4201"/>
                </a:cubicBezTo>
                <a:cubicBezTo>
                  <a:pt x="15362" y="4201"/>
                  <a:pt x="16602" y="4125"/>
                  <a:pt x="16982" y="4075"/>
                </a:cubicBezTo>
                <a:cubicBezTo>
                  <a:pt x="18956" y="3796"/>
                  <a:pt x="20904" y="3239"/>
                  <a:pt x="22726" y="2404"/>
                </a:cubicBezTo>
                <a:cubicBezTo>
                  <a:pt x="20778" y="1468"/>
                  <a:pt x="18778" y="506"/>
                  <a:pt x="16627" y="152"/>
                </a:cubicBezTo>
                <a:cubicBezTo>
                  <a:pt x="16071" y="51"/>
                  <a:pt x="15463" y="0"/>
                  <a:pt x="14881" y="0"/>
                </a:cubicBezTo>
                <a:close/>
                <a:moveTo>
                  <a:pt x="15463" y="10933"/>
                </a:moveTo>
                <a:cubicBezTo>
                  <a:pt x="16906" y="10933"/>
                  <a:pt x="18323" y="11287"/>
                  <a:pt x="19538" y="11945"/>
                </a:cubicBezTo>
                <a:cubicBezTo>
                  <a:pt x="21689" y="13084"/>
                  <a:pt x="23283" y="15210"/>
                  <a:pt x="23865" y="17564"/>
                </a:cubicBezTo>
                <a:cubicBezTo>
                  <a:pt x="20423" y="17159"/>
                  <a:pt x="17133" y="15666"/>
                  <a:pt x="14552" y="13261"/>
                </a:cubicBezTo>
                <a:cubicBezTo>
                  <a:pt x="13059" y="11895"/>
                  <a:pt x="13084" y="11490"/>
                  <a:pt x="13110" y="11414"/>
                </a:cubicBezTo>
                <a:cubicBezTo>
                  <a:pt x="13110" y="11414"/>
                  <a:pt x="13211" y="11186"/>
                  <a:pt x="14046" y="11060"/>
                </a:cubicBezTo>
                <a:cubicBezTo>
                  <a:pt x="14501" y="10984"/>
                  <a:pt x="14982" y="10933"/>
                  <a:pt x="15463" y="10933"/>
                </a:cubicBezTo>
                <a:close/>
                <a:moveTo>
                  <a:pt x="6479" y="3341"/>
                </a:moveTo>
                <a:cubicBezTo>
                  <a:pt x="6580" y="3341"/>
                  <a:pt x="6656" y="3366"/>
                  <a:pt x="6732" y="3442"/>
                </a:cubicBezTo>
                <a:cubicBezTo>
                  <a:pt x="7238" y="4024"/>
                  <a:pt x="6631" y="6732"/>
                  <a:pt x="6428" y="7643"/>
                </a:cubicBezTo>
                <a:cubicBezTo>
                  <a:pt x="6403" y="7845"/>
                  <a:pt x="6352" y="8023"/>
                  <a:pt x="6327" y="8174"/>
                </a:cubicBezTo>
                <a:cubicBezTo>
                  <a:pt x="5947" y="10022"/>
                  <a:pt x="5365" y="11793"/>
                  <a:pt x="4556" y="13489"/>
                </a:cubicBezTo>
                <a:cubicBezTo>
                  <a:pt x="3872" y="15008"/>
                  <a:pt x="3012" y="16425"/>
                  <a:pt x="2025" y="17715"/>
                </a:cubicBezTo>
                <a:cubicBezTo>
                  <a:pt x="1594" y="15058"/>
                  <a:pt x="1265" y="12325"/>
                  <a:pt x="1797" y="9668"/>
                </a:cubicBezTo>
                <a:cubicBezTo>
                  <a:pt x="2126" y="8048"/>
                  <a:pt x="2809" y="6555"/>
                  <a:pt x="3796" y="5365"/>
                </a:cubicBezTo>
                <a:cubicBezTo>
                  <a:pt x="4606" y="4378"/>
                  <a:pt x="5821" y="3341"/>
                  <a:pt x="6479" y="3341"/>
                </a:cubicBezTo>
                <a:close/>
                <a:moveTo>
                  <a:pt x="15463" y="10300"/>
                </a:moveTo>
                <a:cubicBezTo>
                  <a:pt x="14957" y="10300"/>
                  <a:pt x="14451" y="10351"/>
                  <a:pt x="13945" y="10427"/>
                </a:cubicBezTo>
                <a:cubicBezTo>
                  <a:pt x="11287" y="10857"/>
                  <a:pt x="12781" y="12477"/>
                  <a:pt x="14122" y="13717"/>
                </a:cubicBezTo>
                <a:cubicBezTo>
                  <a:pt x="16982" y="16374"/>
                  <a:pt x="20752" y="18019"/>
                  <a:pt x="24650" y="18272"/>
                </a:cubicBezTo>
                <a:cubicBezTo>
                  <a:pt x="24245" y="15387"/>
                  <a:pt x="22397" y="12755"/>
                  <a:pt x="19841" y="11389"/>
                </a:cubicBezTo>
                <a:cubicBezTo>
                  <a:pt x="18500" y="10680"/>
                  <a:pt x="16982" y="10300"/>
                  <a:pt x="15463" y="10300"/>
                </a:cubicBezTo>
                <a:close/>
                <a:moveTo>
                  <a:pt x="6479" y="2708"/>
                </a:moveTo>
                <a:cubicBezTo>
                  <a:pt x="5340" y="2708"/>
                  <a:pt x="3822" y="4328"/>
                  <a:pt x="3315" y="4960"/>
                </a:cubicBezTo>
                <a:cubicBezTo>
                  <a:pt x="2227" y="6276"/>
                  <a:pt x="1519" y="7896"/>
                  <a:pt x="1190" y="9566"/>
                </a:cubicBezTo>
                <a:cubicBezTo>
                  <a:pt x="532" y="12730"/>
                  <a:pt x="1088" y="16020"/>
                  <a:pt x="1645" y="19234"/>
                </a:cubicBezTo>
                <a:cubicBezTo>
                  <a:pt x="3062" y="17589"/>
                  <a:pt x="4227" y="15741"/>
                  <a:pt x="5138" y="13767"/>
                </a:cubicBezTo>
                <a:cubicBezTo>
                  <a:pt x="5947" y="12021"/>
                  <a:pt x="6555" y="10199"/>
                  <a:pt x="6934" y="8301"/>
                </a:cubicBezTo>
                <a:cubicBezTo>
                  <a:pt x="7162" y="7187"/>
                  <a:pt x="8048" y="3948"/>
                  <a:pt x="7188" y="3012"/>
                </a:cubicBezTo>
                <a:cubicBezTo>
                  <a:pt x="6985" y="2784"/>
                  <a:pt x="6732" y="2708"/>
                  <a:pt x="6479" y="2708"/>
                </a:cubicBezTo>
                <a:close/>
                <a:moveTo>
                  <a:pt x="2075" y="22296"/>
                </a:moveTo>
                <a:cubicBezTo>
                  <a:pt x="2809" y="22296"/>
                  <a:pt x="3391" y="22878"/>
                  <a:pt x="3442" y="23612"/>
                </a:cubicBezTo>
                <a:cubicBezTo>
                  <a:pt x="3467" y="24371"/>
                  <a:pt x="2885" y="25029"/>
                  <a:pt x="2126" y="25055"/>
                </a:cubicBezTo>
                <a:lnTo>
                  <a:pt x="2050" y="25055"/>
                </a:lnTo>
                <a:cubicBezTo>
                  <a:pt x="1316" y="25055"/>
                  <a:pt x="734" y="24473"/>
                  <a:pt x="683" y="23739"/>
                </a:cubicBezTo>
                <a:cubicBezTo>
                  <a:pt x="658" y="22979"/>
                  <a:pt x="1240" y="22321"/>
                  <a:pt x="1999" y="22296"/>
                </a:cubicBezTo>
                <a:close/>
                <a:moveTo>
                  <a:pt x="1974" y="21663"/>
                </a:moveTo>
                <a:cubicBezTo>
                  <a:pt x="861" y="21714"/>
                  <a:pt x="0" y="22650"/>
                  <a:pt x="51" y="23764"/>
                </a:cubicBezTo>
                <a:cubicBezTo>
                  <a:pt x="101" y="24852"/>
                  <a:pt x="987" y="25687"/>
                  <a:pt x="2050" y="25687"/>
                </a:cubicBezTo>
                <a:lnTo>
                  <a:pt x="2151" y="25687"/>
                </a:lnTo>
                <a:cubicBezTo>
                  <a:pt x="3265" y="25637"/>
                  <a:pt x="4125" y="24700"/>
                  <a:pt x="4075" y="23587"/>
                </a:cubicBezTo>
                <a:cubicBezTo>
                  <a:pt x="4024" y="22524"/>
                  <a:pt x="3138" y="21663"/>
                  <a:pt x="2075" y="21663"/>
                </a:cubicBezTo>
                <a:close/>
                <a:moveTo>
                  <a:pt x="24194" y="23865"/>
                </a:moveTo>
                <a:cubicBezTo>
                  <a:pt x="24928" y="23865"/>
                  <a:pt x="25536" y="24447"/>
                  <a:pt x="25561" y="25181"/>
                </a:cubicBezTo>
                <a:cubicBezTo>
                  <a:pt x="25612" y="25940"/>
                  <a:pt x="25004" y="26573"/>
                  <a:pt x="24270" y="26598"/>
                </a:cubicBezTo>
                <a:lnTo>
                  <a:pt x="24194" y="26598"/>
                </a:lnTo>
                <a:cubicBezTo>
                  <a:pt x="23460" y="26598"/>
                  <a:pt x="22853" y="26042"/>
                  <a:pt x="22828" y="25308"/>
                </a:cubicBezTo>
                <a:cubicBezTo>
                  <a:pt x="22802" y="24928"/>
                  <a:pt x="22929" y="24574"/>
                  <a:pt x="23182" y="24295"/>
                </a:cubicBezTo>
                <a:cubicBezTo>
                  <a:pt x="23435" y="24042"/>
                  <a:pt x="23764" y="23865"/>
                  <a:pt x="24144" y="23865"/>
                </a:cubicBezTo>
                <a:close/>
                <a:moveTo>
                  <a:pt x="24093" y="23232"/>
                </a:moveTo>
                <a:cubicBezTo>
                  <a:pt x="23005" y="23283"/>
                  <a:pt x="22144" y="24219"/>
                  <a:pt x="22195" y="25333"/>
                </a:cubicBezTo>
                <a:cubicBezTo>
                  <a:pt x="22246" y="26396"/>
                  <a:pt x="23131" y="27256"/>
                  <a:pt x="24194" y="27256"/>
                </a:cubicBezTo>
                <a:cubicBezTo>
                  <a:pt x="24220" y="27256"/>
                  <a:pt x="24245" y="27256"/>
                  <a:pt x="24270" y="27231"/>
                </a:cubicBezTo>
                <a:cubicBezTo>
                  <a:pt x="25384" y="27180"/>
                  <a:pt x="26244" y="26244"/>
                  <a:pt x="26194" y="25156"/>
                </a:cubicBezTo>
                <a:cubicBezTo>
                  <a:pt x="26168" y="24068"/>
                  <a:pt x="25257" y="23232"/>
                  <a:pt x="24194" y="23232"/>
                </a:cubicBezTo>
                <a:close/>
                <a:moveTo>
                  <a:pt x="13084" y="18500"/>
                </a:moveTo>
                <a:cubicBezTo>
                  <a:pt x="13110" y="18551"/>
                  <a:pt x="13160" y="18778"/>
                  <a:pt x="13135" y="19284"/>
                </a:cubicBezTo>
                <a:cubicBezTo>
                  <a:pt x="12932" y="23081"/>
                  <a:pt x="11515" y="26877"/>
                  <a:pt x="9136" y="29964"/>
                </a:cubicBezTo>
                <a:cubicBezTo>
                  <a:pt x="7997" y="31483"/>
                  <a:pt x="6656" y="32773"/>
                  <a:pt x="5163" y="33811"/>
                </a:cubicBezTo>
                <a:cubicBezTo>
                  <a:pt x="4935" y="30749"/>
                  <a:pt x="5593" y="27611"/>
                  <a:pt x="7010" y="24903"/>
                </a:cubicBezTo>
                <a:cubicBezTo>
                  <a:pt x="7947" y="23131"/>
                  <a:pt x="9162" y="21562"/>
                  <a:pt x="10655" y="20221"/>
                </a:cubicBezTo>
                <a:lnTo>
                  <a:pt x="10807" y="20094"/>
                </a:lnTo>
                <a:cubicBezTo>
                  <a:pt x="11313" y="19639"/>
                  <a:pt x="12553" y="18525"/>
                  <a:pt x="13084" y="18500"/>
                </a:cubicBezTo>
                <a:close/>
                <a:moveTo>
                  <a:pt x="13110" y="17867"/>
                </a:moveTo>
                <a:cubicBezTo>
                  <a:pt x="12300" y="17867"/>
                  <a:pt x="11009" y="19057"/>
                  <a:pt x="10250" y="19765"/>
                </a:cubicBezTo>
                <a:cubicBezTo>
                  <a:pt x="8706" y="21132"/>
                  <a:pt x="7415" y="22777"/>
                  <a:pt x="6454" y="24599"/>
                </a:cubicBezTo>
                <a:cubicBezTo>
                  <a:pt x="4809" y="27763"/>
                  <a:pt x="4176" y="31407"/>
                  <a:pt x="4631" y="34925"/>
                </a:cubicBezTo>
                <a:cubicBezTo>
                  <a:pt x="6555" y="33735"/>
                  <a:pt x="8250" y="32166"/>
                  <a:pt x="9642" y="30369"/>
                </a:cubicBezTo>
                <a:cubicBezTo>
                  <a:pt x="12072" y="27206"/>
                  <a:pt x="13565" y="23283"/>
                  <a:pt x="13768" y="19310"/>
                </a:cubicBezTo>
                <a:cubicBezTo>
                  <a:pt x="13843" y="18247"/>
                  <a:pt x="13540" y="17867"/>
                  <a:pt x="13110" y="17867"/>
                </a:cubicBezTo>
                <a:close/>
                <a:moveTo>
                  <a:pt x="14729" y="32849"/>
                </a:moveTo>
                <a:lnTo>
                  <a:pt x="14729" y="32849"/>
                </a:lnTo>
                <a:cubicBezTo>
                  <a:pt x="16653" y="37987"/>
                  <a:pt x="16653" y="43833"/>
                  <a:pt x="14704" y="48920"/>
                </a:cubicBezTo>
                <a:cubicBezTo>
                  <a:pt x="13287" y="46288"/>
                  <a:pt x="12578" y="43251"/>
                  <a:pt x="12679" y="40265"/>
                </a:cubicBezTo>
                <a:cubicBezTo>
                  <a:pt x="12781" y="37683"/>
                  <a:pt x="13489" y="35127"/>
                  <a:pt x="14729" y="32849"/>
                </a:cubicBezTo>
                <a:close/>
                <a:moveTo>
                  <a:pt x="14830" y="31432"/>
                </a:moveTo>
                <a:lnTo>
                  <a:pt x="14830" y="31432"/>
                </a:lnTo>
                <a:cubicBezTo>
                  <a:pt x="13135" y="34039"/>
                  <a:pt x="12173" y="37126"/>
                  <a:pt x="12047" y="40239"/>
                </a:cubicBezTo>
                <a:cubicBezTo>
                  <a:pt x="11920" y="43782"/>
                  <a:pt x="12907" y="47351"/>
                  <a:pt x="14805" y="50337"/>
                </a:cubicBezTo>
                <a:cubicBezTo>
                  <a:pt x="17488" y="44415"/>
                  <a:pt x="17462" y="37354"/>
                  <a:pt x="14830" y="314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 rot="-549331">
            <a:off x="7455417" y="-340523"/>
            <a:ext cx="1691641" cy="1810760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 rot="-549331">
            <a:off x="7905300" y="-413127"/>
            <a:ext cx="1359119" cy="145604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9331">
            <a:off x="7133249" y="-159040"/>
            <a:ext cx="1971444" cy="2111375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 rot="10800000">
            <a:off x="-143625" y="3704856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 rot="10800000">
            <a:off x="-143619" y="4165184"/>
            <a:ext cx="945243" cy="224961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1"/>
          </p:nvPr>
        </p:nvSpPr>
        <p:spPr>
          <a:xfrm>
            <a:off x="2298450" y="2969321"/>
            <a:ext cx="45471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8430766" y="33464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2097538" y="6181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97813" y="290577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544316" y="4433977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715113" y="13515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6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732225" y="2462701"/>
            <a:ext cx="38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607300" y="93401"/>
            <a:ext cx="1545911" cy="4576405"/>
          </a:xfrm>
          <a:custGeom>
            <a:avLst/>
            <a:gdLst/>
            <a:ahLst/>
            <a:cxnLst/>
            <a:rect l="l" t="t" r="r" b="b"/>
            <a:pathLst>
              <a:path w="10436" h="30894" extrusionOk="0">
                <a:moveTo>
                  <a:pt x="10435" y="0"/>
                </a:moveTo>
                <a:cubicBezTo>
                  <a:pt x="9977" y="121"/>
                  <a:pt x="9471" y="241"/>
                  <a:pt x="8917" y="410"/>
                </a:cubicBezTo>
                <a:cubicBezTo>
                  <a:pt x="6797" y="1061"/>
                  <a:pt x="4628" y="1711"/>
                  <a:pt x="2917" y="3109"/>
                </a:cubicBezTo>
                <a:cubicBezTo>
                  <a:pt x="1182" y="4483"/>
                  <a:pt x="1" y="6772"/>
                  <a:pt x="555" y="8916"/>
                </a:cubicBezTo>
                <a:cubicBezTo>
                  <a:pt x="1134" y="11182"/>
                  <a:pt x="3495" y="12796"/>
                  <a:pt x="3640" y="15134"/>
                </a:cubicBezTo>
                <a:cubicBezTo>
                  <a:pt x="3736" y="16676"/>
                  <a:pt x="2820" y="18074"/>
                  <a:pt x="2411" y="19544"/>
                </a:cubicBezTo>
                <a:cubicBezTo>
                  <a:pt x="1712" y="22098"/>
                  <a:pt x="2555" y="24917"/>
                  <a:pt x="4266" y="26941"/>
                </a:cubicBezTo>
                <a:cubicBezTo>
                  <a:pt x="5857" y="28845"/>
                  <a:pt x="8074" y="30122"/>
                  <a:pt x="10435" y="30893"/>
                </a:cubicBezTo>
                <a:lnTo>
                  <a:pt x="104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-336323">
            <a:off x="-116158" y="3732120"/>
            <a:ext cx="2071426" cy="2665582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-336323">
            <a:off x="-223237" y="4266174"/>
            <a:ext cx="1515395" cy="1546390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-336323">
            <a:off x="-73396" y="4939629"/>
            <a:ext cx="768442" cy="1286348"/>
          </a:xfrm>
          <a:custGeom>
            <a:avLst/>
            <a:gdLst/>
            <a:ahLst/>
            <a:cxnLst/>
            <a:rect l="l" t="t" r="r" b="b"/>
            <a:pathLst>
              <a:path w="7760" h="12990" fill="none" extrusionOk="0">
                <a:moveTo>
                  <a:pt x="603" y="4290"/>
                </a:moveTo>
                <a:cubicBezTo>
                  <a:pt x="0" y="3181"/>
                  <a:pt x="410" y="1687"/>
                  <a:pt x="1374" y="892"/>
                </a:cubicBezTo>
                <a:cubicBezTo>
                  <a:pt x="2338" y="97"/>
                  <a:pt x="3784" y="1"/>
                  <a:pt x="4940" y="507"/>
                </a:cubicBezTo>
                <a:cubicBezTo>
                  <a:pt x="6073" y="1013"/>
                  <a:pt x="6940" y="2049"/>
                  <a:pt x="7350" y="3230"/>
                </a:cubicBezTo>
                <a:cubicBezTo>
                  <a:pt x="7760" y="4435"/>
                  <a:pt x="7760" y="5736"/>
                  <a:pt x="7519" y="6965"/>
                </a:cubicBezTo>
                <a:cubicBezTo>
                  <a:pt x="6989" y="9423"/>
                  <a:pt x="5422" y="11664"/>
                  <a:pt x="3253" y="1298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9225" y="-152400"/>
            <a:ext cx="2143905" cy="1687039"/>
          </a:xfrm>
          <a:custGeom>
            <a:avLst/>
            <a:gdLst/>
            <a:ahLst/>
            <a:cxnLst/>
            <a:rect l="l" t="t" r="r" b="b"/>
            <a:pathLst>
              <a:path w="17712" h="13937" extrusionOk="0">
                <a:moveTo>
                  <a:pt x="0" y="1"/>
                </a:moveTo>
                <a:lnTo>
                  <a:pt x="0" y="12604"/>
                </a:lnTo>
                <a:cubicBezTo>
                  <a:pt x="1484" y="13485"/>
                  <a:pt x="3209" y="13936"/>
                  <a:pt x="4930" y="13936"/>
                </a:cubicBezTo>
                <a:cubicBezTo>
                  <a:pt x="6033" y="13936"/>
                  <a:pt x="7134" y="13751"/>
                  <a:pt x="8169" y="13375"/>
                </a:cubicBezTo>
                <a:cubicBezTo>
                  <a:pt x="11013" y="12363"/>
                  <a:pt x="13302" y="9953"/>
                  <a:pt x="14170" y="7061"/>
                </a:cubicBezTo>
                <a:cubicBezTo>
                  <a:pt x="14579" y="5639"/>
                  <a:pt x="14676" y="4073"/>
                  <a:pt x="15374" y="2748"/>
                </a:cubicBezTo>
                <a:cubicBezTo>
                  <a:pt x="15905" y="1663"/>
                  <a:pt x="16796" y="820"/>
                  <a:pt x="177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446338" y="862963"/>
            <a:ext cx="1226373" cy="2918671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5400050">
            <a:off x="-1099713" y="-1561756"/>
            <a:ext cx="1522742" cy="362402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4519875" y="3637326"/>
            <a:ext cx="1457790" cy="1812859"/>
            <a:chOff x="4519875" y="3637326"/>
            <a:chExt cx="1457790" cy="1812859"/>
          </a:xfrm>
        </p:grpSpPr>
        <p:sp>
          <p:nvSpPr>
            <p:cNvPr id="45" name="Google Shape;45;p3"/>
            <p:cNvSpPr/>
            <p:nvPr/>
          </p:nvSpPr>
          <p:spPr>
            <a:xfrm>
              <a:off x="4519875" y="3637326"/>
              <a:ext cx="1457790" cy="1812859"/>
            </a:xfrm>
            <a:custGeom>
              <a:avLst/>
              <a:gdLst/>
              <a:ahLst/>
              <a:cxnLst/>
              <a:rect l="l" t="t" r="r" b="b"/>
              <a:pathLst>
                <a:path w="21842" h="27163" extrusionOk="0">
                  <a:moveTo>
                    <a:pt x="5063" y="1"/>
                  </a:moveTo>
                  <a:lnTo>
                    <a:pt x="5063" y="1"/>
                  </a:lnTo>
                  <a:cubicBezTo>
                    <a:pt x="1545" y="2633"/>
                    <a:pt x="1" y="7441"/>
                    <a:pt x="735" y="11794"/>
                  </a:cubicBezTo>
                  <a:cubicBezTo>
                    <a:pt x="1444" y="16147"/>
                    <a:pt x="4202" y="19968"/>
                    <a:pt x="7695" y="22651"/>
                  </a:cubicBezTo>
                  <a:cubicBezTo>
                    <a:pt x="9381" y="23930"/>
                    <a:pt x="14012" y="27162"/>
                    <a:pt x="17206" y="27162"/>
                  </a:cubicBezTo>
                  <a:cubicBezTo>
                    <a:pt x="18373" y="27162"/>
                    <a:pt x="19349" y="26730"/>
                    <a:pt x="19918" y="25612"/>
                  </a:cubicBezTo>
                  <a:cubicBezTo>
                    <a:pt x="21842" y="21816"/>
                    <a:pt x="18653" y="15818"/>
                    <a:pt x="15818" y="13388"/>
                  </a:cubicBezTo>
                  <a:cubicBezTo>
                    <a:pt x="14199" y="11997"/>
                    <a:pt x="12225" y="11085"/>
                    <a:pt x="10377" y="10073"/>
                  </a:cubicBezTo>
                  <a:cubicBezTo>
                    <a:pt x="8504" y="9036"/>
                    <a:pt x="6657" y="7821"/>
                    <a:pt x="5467" y="6049"/>
                  </a:cubicBezTo>
                  <a:cubicBezTo>
                    <a:pt x="4303" y="4252"/>
                    <a:pt x="3924" y="1798"/>
                    <a:pt x="5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61767" y="3694790"/>
              <a:ext cx="1226393" cy="1484698"/>
            </a:xfrm>
            <a:custGeom>
              <a:avLst/>
              <a:gdLst/>
              <a:ahLst/>
              <a:cxnLst/>
              <a:rect l="l" t="t" r="r" b="b"/>
              <a:pathLst>
                <a:path w="18375" h="22246" extrusionOk="0">
                  <a:moveTo>
                    <a:pt x="1950" y="0"/>
                  </a:moveTo>
                  <a:lnTo>
                    <a:pt x="1950" y="0"/>
                  </a:lnTo>
                  <a:cubicBezTo>
                    <a:pt x="1772" y="203"/>
                    <a:pt x="1570" y="380"/>
                    <a:pt x="1393" y="582"/>
                  </a:cubicBezTo>
                  <a:cubicBezTo>
                    <a:pt x="380" y="2379"/>
                    <a:pt x="1" y="4530"/>
                    <a:pt x="456" y="6504"/>
                  </a:cubicBezTo>
                  <a:cubicBezTo>
                    <a:pt x="937" y="8554"/>
                    <a:pt x="2203" y="10275"/>
                    <a:pt x="3215" y="11566"/>
                  </a:cubicBezTo>
                  <a:cubicBezTo>
                    <a:pt x="7138" y="16425"/>
                    <a:pt x="12478" y="20170"/>
                    <a:pt x="18374" y="22246"/>
                  </a:cubicBezTo>
                  <a:cubicBezTo>
                    <a:pt x="18374" y="22144"/>
                    <a:pt x="18374" y="22043"/>
                    <a:pt x="18374" y="21917"/>
                  </a:cubicBezTo>
                  <a:cubicBezTo>
                    <a:pt x="12579" y="19841"/>
                    <a:pt x="7340" y="16146"/>
                    <a:pt x="3468" y="11363"/>
                  </a:cubicBezTo>
                  <a:cubicBezTo>
                    <a:pt x="2456" y="10098"/>
                    <a:pt x="1241" y="8402"/>
                    <a:pt x="785" y="6454"/>
                  </a:cubicBezTo>
                  <a:cubicBezTo>
                    <a:pt x="330" y="4556"/>
                    <a:pt x="684" y="2455"/>
                    <a:pt x="1671" y="759"/>
                  </a:cubicBezTo>
                  <a:cubicBezTo>
                    <a:pt x="1747" y="506"/>
                    <a:pt x="1848" y="253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34449" y="3655946"/>
              <a:ext cx="1074287" cy="1195847"/>
            </a:xfrm>
            <a:custGeom>
              <a:avLst/>
              <a:gdLst/>
              <a:ahLst/>
              <a:cxnLst/>
              <a:rect l="l" t="t" r="r" b="b"/>
              <a:pathLst>
                <a:path w="16096" h="17918" extrusionOk="0">
                  <a:moveTo>
                    <a:pt x="1544" y="0"/>
                  </a:moveTo>
                  <a:cubicBezTo>
                    <a:pt x="1164" y="405"/>
                    <a:pt x="861" y="861"/>
                    <a:pt x="582" y="1341"/>
                  </a:cubicBezTo>
                  <a:cubicBezTo>
                    <a:pt x="0" y="3113"/>
                    <a:pt x="76" y="5188"/>
                    <a:pt x="835" y="7086"/>
                  </a:cubicBezTo>
                  <a:cubicBezTo>
                    <a:pt x="1721" y="9288"/>
                    <a:pt x="3391" y="11287"/>
                    <a:pt x="5922" y="13185"/>
                  </a:cubicBezTo>
                  <a:cubicBezTo>
                    <a:pt x="8934" y="15463"/>
                    <a:pt x="12426" y="17057"/>
                    <a:pt x="16096" y="17918"/>
                  </a:cubicBezTo>
                  <a:cubicBezTo>
                    <a:pt x="16020" y="17791"/>
                    <a:pt x="15969" y="17665"/>
                    <a:pt x="15919" y="17538"/>
                  </a:cubicBezTo>
                  <a:cubicBezTo>
                    <a:pt x="12376" y="16703"/>
                    <a:pt x="9035" y="15134"/>
                    <a:pt x="6125" y="12932"/>
                  </a:cubicBezTo>
                  <a:cubicBezTo>
                    <a:pt x="3619" y="11060"/>
                    <a:pt x="1999" y="9111"/>
                    <a:pt x="1139" y="6985"/>
                  </a:cubicBezTo>
                  <a:cubicBezTo>
                    <a:pt x="177" y="4581"/>
                    <a:pt x="329" y="1898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607707" y="3838349"/>
              <a:ext cx="1224725" cy="1552306"/>
            </a:xfrm>
            <a:custGeom>
              <a:avLst/>
              <a:gdLst/>
              <a:ahLst/>
              <a:cxnLst/>
              <a:rect l="l" t="t" r="r" b="b"/>
              <a:pathLst>
                <a:path w="18350" h="23259" extrusionOk="0">
                  <a:moveTo>
                    <a:pt x="1064" y="0"/>
                  </a:moveTo>
                  <a:cubicBezTo>
                    <a:pt x="836" y="355"/>
                    <a:pt x="659" y="734"/>
                    <a:pt x="482" y="1089"/>
                  </a:cubicBezTo>
                  <a:cubicBezTo>
                    <a:pt x="1" y="3619"/>
                    <a:pt x="254" y="6353"/>
                    <a:pt x="1292" y="8959"/>
                  </a:cubicBezTo>
                  <a:cubicBezTo>
                    <a:pt x="2633" y="12350"/>
                    <a:pt x="5265" y="15539"/>
                    <a:pt x="8884" y="18171"/>
                  </a:cubicBezTo>
                  <a:cubicBezTo>
                    <a:pt x="11744" y="20246"/>
                    <a:pt x="14882" y="21790"/>
                    <a:pt x="18147" y="23258"/>
                  </a:cubicBezTo>
                  <a:cubicBezTo>
                    <a:pt x="18223" y="23182"/>
                    <a:pt x="18273" y="23106"/>
                    <a:pt x="18349" y="23005"/>
                  </a:cubicBezTo>
                  <a:cubicBezTo>
                    <a:pt x="15084" y="21537"/>
                    <a:pt x="11921" y="19993"/>
                    <a:pt x="9086" y="17918"/>
                  </a:cubicBezTo>
                  <a:cubicBezTo>
                    <a:pt x="5493" y="15311"/>
                    <a:pt x="2911" y="12173"/>
                    <a:pt x="1595" y="8833"/>
                  </a:cubicBezTo>
                  <a:cubicBezTo>
                    <a:pt x="406" y="5897"/>
                    <a:pt x="254" y="2734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4220135" y="0"/>
            <a:ext cx="885130" cy="1460588"/>
          </a:xfrm>
          <a:custGeom>
            <a:avLst/>
            <a:gdLst/>
            <a:ahLst/>
            <a:cxnLst/>
            <a:rect l="l" t="t" r="r" b="b"/>
            <a:pathLst>
              <a:path w="24575" h="40555" extrusionOk="0">
                <a:moveTo>
                  <a:pt x="253" y="1"/>
                </a:moveTo>
                <a:cubicBezTo>
                  <a:pt x="203" y="26"/>
                  <a:pt x="152" y="52"/>
                  <a:pt x="102" y="102"/>
                </a:cubicBezTo>
                <a:cubicBezTo>
                  <a:pt x="0" y="254"/>
                  <a:pt x="0" y="456"/>
                  <a:pt x="127" y="558"/>
                </a:cubicBezTo>
                <a:cubicBezTo>
                  <a:pt x="2354" y="2481"/>
                  <a:pt x="4353" y="4683"/>
                  <a:pt x="6100" y="7138"/>
                </a:cubicBezTo>
                <a:lnTo>
                  <a:pt x="6125" y="7163"/>
                </a:lnTo>
                <a:lnTo>
                  <a:pt x="6125" y="7188"/>
                </a:lnTo>
                <a:cubicBezTo>
                  <a:pt x="6125" y="7239"/>
                  <a:pt x="6125" y="7290"/>
                  <a:pt x="6150" y="7340"/>
                </a:cubicBezTo>
                <a:cubicBezTo>
                  <a:pt x="7820" y="10757"/>
                  <a:pt x="8200" y="14857"/>
                  <a:pt x="7188" y="18526"/>
                </a:cubicBezTo>
                <a:cubicBezTo>
                  <a:pt x="6150" y="22221"/>
                  <a:pt x="3721" y="25511"/>
                  <a:pt x="506" y="27586"/>
                </a:cubicBezTo>
                <a:cubicBezTo>
                  <a:pt x="355" y="27687"/>
                  <a:pt x="304" y="27890"/>
                  <a:pt x="405" y="28016"/>
                </a:cubicBezTo>
                <a:lnTo>
                  <a:pt x="405" y="28042"/>
                </a:lnTo>
                <a:cubicBezTo>
                  <a:pt x="469" y="28122"/>
                  <a:pt x="574" y="28172"/>
                  <a:pt x="681" y="28172"/>
                </a:cubicBezTo>
                <a:cubicBezTo>
                  <a:pt x="743" y="28172"/>
                  <a:pt x="805" y="28155"/>
                  <a:pt x="861" y="28118"/>
                </a:cubicBezTo>
                <a:cubicBezTo>
                  <a:pt x="4201" y="25967"/>
                  <a:pt x="6732" y="22525"/>
                  <a:pt x="7795" y="18703"/>
                </a:cubicBezTo>
                <a:cubicBezTo>
                  <a:pt x="8580" y="15945"/>
                  <a:pt x="8605" y="12984"/>
                  <a:pt x="7871" y="10124"/>
                </a:cubicBezTo>
                <a:lnTo>
                  <a:pt x="7719" y="9593"/>
                </a:lnTo>
                <a:lnTo>
                  <a:pt x="7998" y="10073"/>
                </a:lnTo>
                <a:cubicBezTo>
                  <a:pt x="13312" y="19134"/>
                  <a:pt x="14932" y="30370"/>
                  <a:pt x="12376" y="40139"/>
                </a:cubicBezTo>
                <a:cubicBezTo>
                  <a:pt x="12325" y="40316"/>
                  <a:pt x="12426" y="40493"/>
                  <a:pt x="12604" y="40544"/>
                </a:cubicBezTo>
                <a:cubicBezTo>
                  <a:pt x="12626" y="40551"/>
                  <a:pt x="12648" y="40554"/>
                  <a:pt x="12670" y="40554"/>
                </a:cubicBezTo>
                <a:cubicBezTo>
                  <a:pt x="12724" y="40554"/>
                  <a:pt x="12778" y="40536"/>
                  <a:pt x="12831" y="40518"/>
                </a:cubicBezTo>
                <a:cubicBezTo>
                  <a:pt x="12907" y="40468"/>
                  <a:pt x="12958" y="40392"/>
                  <a:pt x="12983" y="40316"/>
                </a:cubicBezTo>
                <a:cubicBezTo>
                  <a:pt x="14578" y="34242"/>
                  <a:pt x="14654" y="27662"/>
                  <a:pt x="13160" y="21285"/>
                </a:cubicBezTo>
                <a:lnTo>
                  <a:pt x="13034" y="20728"/>
                </a:lnTo>
                <a:lnTo>
                  <a:pt x="13034" y="20728"/>
                </a:lnTo>
                <a:lnTo>
                  <a:pt x="13312" y="21234"/>
                </a:lnTo>
                <a:cubicBezTo>
                  <a:pt x="14223" y="22879"/>
                  <a:pt x="15185" y="24195"/>
                  <a:pt x="16248" y="25233"/>
                </a:cubicBezTo>
                <a:cubicBezTo>
                  <a:pt x="18475" y="27409"/>
                  <a:pt x="21461" y="28750"/>
                  <a:pt x="24119" y="29915"/>
                </a:cubicBezTo>
                <a:cubicBezTo>
                  <a:pt x="24157" y="29927"/>
                  <a:pt x="24195" y="29934"/>
                  <a:pt x="24236" y="29934"/>
                </a:cubicBezTo>
                <a:cubicBezTo>
                  <a:pt x="24277" y="29934"/>
                  <a:pt x="24321" y="29927"/>
                  <a:pt x="24372" y="29915"/>
                </a:cubicBezTo>
                <a:cubicBezTo>
                  <a:pt x="24448" y="29889"/>
                  <a:pt x="24498" y="29813"/>
                  <a:pt x="24549" y="29737"/>
                </a:cubicBezTo>
                <a:cubicBezTo>
                  <a:pt x="24574" y="29661"/>
                  <a:pt x="24574" y="29560"/>
                  <a:pt x="24549" y="29484"/>
                </a:cubicBezTo>
                <a:cubicBezTo>
                  <a:pt x="24498" y="29408"/>
                  <a:pt x="24448" y="29358"/>
                  <a:pt x="24372" y="29332"/>
                </a:cubicBezTo>
                <a:cubicBezTo>
                  <a:pt x="21638" y="28118"/>
                  <a:pt x="18829" y="26878"/>
                  <a:pt x="16678" y="24777"/>
                </a:cubicBezTo>
                <a:cubicBezTo>
                  <a:pt x="14274" y="22423"/>
                  <a:pt x="12882" y="19108"/>
                  <a:pt x="11667" y="16173"/>
                </a:cubicBezTo>
                <a:cubicBezTo>
                  <a:pt x="11642" y="16122"/>
                  <a:pt x="11617" y="16097"/>
                  <a:pt x="11566" y="16046"/>
                </a:cubicBezTo>
                <a:lnTo>
                  <a:pt x="11566" y="16021"/>
                </a:lnTo>
                <a:cubicBezTo>
                  <a:pt x="9187" y="9795"/>
                  <a:pt x="5391" y="4278"/>
                  <a:pt x="557" y="77"/>
                </a:cubicBezTo>
                <a:cubicBezTo>
                  <a:pt x="506" y="26"/>
                  <a:pt x="405" y="1"/>
                  <a:pt x="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193700" y="148599"/>
            <a:ext cx="920679" cy="1776440"/>
          </a:xfrm>
          <a:custGeom>
            <a:avLst/>
            <a:gdLst/>
            <a:ahLst/>
            <a:cxnLst/>
            <a:rect l="l" t="t" r="r" b="b"/>
            <a:pathLst>
              <a:path w="25562" h="49325" extrusionOk="0">
                <a:moveTo>
                  <a:pt x="14527" y="0"/>
                </a:moveTo>
                <a:cubicBezTo>
                  <a:pt x="13565" y="0"/>
                  <a:pt x="12604" y="127"/>
                  <a:pt x="11642" y="380"/>
                </a:cubicBezTo>
                <a:cubicBezTo>
                  <a:pt x="9415" y="987"/>
                  <a:pt x="7795" y="1772"/>
                  <a:pt x="7618" y="2354"/>
                </a:cubicBezTo>
                <a:cubicBezTo>
                  <a:pt x="7593" y="2455"/>
                  <a:pt x="7593" y="2531"/>
                  <a:pt x="7669" y="2607"/>
                </a:cubicBezTo>
                <a:cubicBezTo>
                  <a:pt x="8099" y="3189"/>
                  <a:pt x="10301" y="3543"/>
                  <a:pt x="13540" y="3543"/>
                </a:cubicBezTo>
                <a:cubicBezTo>
                  <a:pt x="15008" y="3543"/>
                  <a:pt x="16223" y="3467"/>
                  <a:pt x="16577" y="3417"/>
                </a:cubicBezTo>
                <a:cubicBezTo>
                  <a:pt x="18323" y="3189"/>
                  <a:pt x="20019" y="2733"/>
                  <a:pt x="21613" y="2075"/>
                </a:cubicBezTo>
                <a:cubicBezTo>
                  <a:pt x="19892" y="1240"/>
                  <a:pt x="18121" y="456"/>
                  <a:pt x="16248" y="127"/>
                </a:cubicBezTo>
                <a:cubicBezTo>
                  <a:pt x="15691" y="51"/>
                  <a:pt x="15109" y="0"/>
                  <a:pt x="14527" y="0"/>
                </a:cubicBezTo>
                <a:close/>
                <a:moveTo>
                  <a:pt x="15109" y="10300"/>
                </a:moveTo>
                <a:cubicBezTo>
                  <a:pt x="14603" y="10300"/>
                  <a:pt x="14122" y="10326"/>
                  <a:pt x="13641" y="10402"/>
                </a:cubicBezTo>
                <a:cubicBezTo>
                  <a:pt x="12958" y="10528"/>
                  <a:pt x="12528" y="10731"/>
                  <a:pt x="12452" y="10984"/>
                </a:cubicBezTo>
                <a:cubicBezTo>
                  <a:pt x="12275" y="11566"/>
                  <a:pt x="13565" y="12755"/>
                  <a:pt x="13970" y="13160"/>
                </a:cubicBezTo>
                <a:cubicBezTo>
                  <a:pt x="16729" y="15716"/>
                  <a:pt x="20247" y="17260"/>
                  <a:pt x="23916" y="17589"/>
                </a:cubicBezTo>
                <a:cubicBezTo>
                  <a:pt x="23410" y="14957"/>
                  <a:pt x="21689" y="12603"/>
                  <a:pt x="19336" y="11338"/>
                </a:cubicBezTo>
                <a:cubicBezTo>
                  <a:pt x="18070" y="10655"/>
                  <a:pt x="16602" y="10300"/>
                  <a:pt x="15109" y="10300"/>
                </a:cubicBezTo>
                <a:close/>
                <a:moveTo>
                  <a:pt x="6125" y="2683"/>
                </a:moveTo>
                <a:cubicBezTo>
                  <a:pt x="5214" y="2683"/>
                  <a:pt x="3822" y="4100"/>
                  <a:pt x="3215" y="4834"/>
                </a:cubicBezTo>
                <a:cubicBezTo>
                  <a:pt x="2177" y="6074"/>
                  <a:pt x="1468" y="7618"/>
                  <a:pt x="1139" y="9288"/>
                </a:cubicBezTo>
                <a:cubicBezTo>
                  <a:pt x="532" y="12224"/>
                  <a:pt x="987" y="15337"/>
                  <a:pt x="1468" y="18171"/>
                </a:cubicBezTo>
                <a:cubicBezTo>
                  <a:pt x="2658" y="16678"/>
                  <a:pt x="3695" y="15058"/>
                  <a:pt x="4480" y="13312"/>
                </a:cubicBezTo>
                <a:cubicBezTo>
                  <a:pt x="5290" y="11591"/>
                  <a:pt x="5897" y="9769"/>
                  <a:pt x="6277" y="7921"/>
                </a:cubicBezTo>
                <a:cubicBezTo>
                  <a:pt x="6302" y="7770"/>
                  <a:pt x="6327" y="7592"/>
                  <a:pt x="6378" y="7365"/>
                </a:cubicBezTo>
                <a:cubicBezTo>
                  <a:pt x="6631" y="6251"/>
                  <a:pt x="7238" y="3594"/>
                  <a:pt x="6606" y="2910"/>
                </a:cubicBezTo>
                <a:cubicBezTo>
                  <a:pt x="6479" y="2759"/>
                  <a:pt x="6327" y="2683"/>
                  <a:pt x="6125" y="2683"/>
                </a:cubicBezTo>
                <a:close/>
                <a:moveTo>
                  <a:pt x="1645" y="21663"/>
                </a:moveTo>
                <a:cubicBezTo>
                  <a:pt x="1190" y="21689"/>
                  <a:pt x="760" y="21866"/>
                  <a:pt x="456" y="22195"/>
                </a:cubicBezTo>
                <a:cubicBezTo>
                  <a:pt x="152" y="22549"/>
                  <a:pt x="0" y="22979"/>
                  <a:pt x="26" y="23410"/>
                </a:cubicBezTo>
                <a:cubicBezTo>
                  <a:pt x="51" y="24321"/>
                  <a:pt x="810" y="25029"/>
                  <a:pt x="1696" y="25029"/>
                </a:cubicBezTo>
                <a:lnTo>
                  <a:pt x="1797" y="25029"/>
                </a:lnTo>
                <a:cubicBezTo>
                  <a:pt x="2708" y="25004"/>
                  <a:pt x="3442" y="24194"/>
                  <a:pt x="3392" y="23283"/>
                </a:cubicBezTo>
                <a:cubicBezTo>
                  <a:pt x="3366" y="22372"/>
                  <a:pt x="2632" y="21663"/>
                  <a:pt x="1721" y="21663"/>
                </a:cubicBezTo>
                <a:close/>
                <a:moveTo>
                  <a:pt x="23840" y="23207"/>
                </a:moveTo>
                <a:cubicBezTo>
                  <a:pt x="23815" y="23207"/>
                  <a:pt x="23790" y="23232"/>
                  <a:pt x="23764" y="23232"/>
                </a:cubicBezTo>
                <a:cubicBezTo>
                  <a:pt x="23309" y="23232"/>
                  <a:pt x="22904" y="23435"/>
                  <a:pt x="22600" y="23764"/>
                </a:cubicBezTo>
                <a:cubicBezTo>
                  <a:pt x="22297" y="24093"/>
                  <a:pt x="22145" y="24523"/>
                  <a:pt x="22170" y="24979"/>
                </a:cubicBezTo>
                <a:cubicBezTo>
                  <a:pt x="22195" y="25890"/>
                  <a:pt x="22929" y="26598"/>
                  <a:pt x="23840" y="26598"/>
                </a:cubicBezTo>
                <a:lnTo>
                  <a:pt x="23916" y="26598"/>
                </a:lnTo>
                <a:cubicBezTo>
                  <a:pt x="24372" y="26573"/>
                  <a:pt x="24777" y="26371"/>
                  <a:pt x="25106" y="26042"/>
                </a:cubicBezTo>
                <a:cubicBezTo>
                  <a:pt x="25409" y="25713"/>
                  <a:pt x="25561" y="25282"/>
                  <a:pt x="25536" y="24827"/>
                </a:cubicBezTo>
                <a:cubicBezTo>
                  <a:pt x="25485" y="23916"/>
                  <a:pt x="24751" y="23207"/>
                  <a:pt x="23840" y="23207"/>
                </a:cubicBezTo>
                <a:close/>
                <a:moveTo>
                  <a:pt x="12756" y="17842"/>
                </a:moveTo>
                <a:cubicBezTo>
                  <a:pt x="12123" y="17842"/>
                  <a:pt x="10883" y="18955"/>
                  <a:pt x="10225" y="19538"/>
                </a:cubicBezTo>
                <a:lnTo>
                  <a:pt x="10098" y="19664"/>
                </a:lnTo>
                <a:cubicBezTo>
                  <a:pt x="8580" y="21031"/>
                  <a:pt x="7314" y="22625"/>
                  <a:pt x="6378" y="24422"/>
                </a:cubicBezTo>
                <a:cubicBezTo>
                  <a:pt x="4834" y="27358"/>
                  <a:pt x="4202" y="30774"/>
                  <a:pt x="4531" y="34064"/>
                </a:cubicBezTo>
                <a:cubicBezTo>
                  <a:pt x="6226" y="32951"/>
                  <a:pt x="7745" y="31508"/>
                  <a:pt x="9035" y="29838"/>
                </a:cubicBezTo>
                <a:cubicBezTo>
                  <a:pt x="11465" y="26700"/>
                  <a:pt x="12907" y="22828"/>
                  <a:pt x="13110" y="18955"/>
                </a:cubicBezTo>
                <a:cubicBezTo>
                  <a:pt x="13135" y="18247"/>
                  <a:pt x="13009" y="17994"/>
                  <a:pt x="12933" y="17918"/>
                </a:cubicBezTo>
                <a:cubicBezTo>
                  <a:pt x="12907" y="17867"/>
                  <a:pt x="12857" y="17842"/>
                  <a:pt x="12756" y="17842"/>
                </a:cubicBezTo>
                <a:close/>
                <a:moveTo>
                  <a:pt x="14426" y="31786"/>
                </a:moveTo>
                <a:lnTo>
                  <a:pt x="14426" y="31786"/>
                </a:lnTo>
                <a:cubicBezTo>
                  <a:pt x="12958" y="34267"/>
                  <a:pt x="12123" y="37076"/>
                  <a:pt x="12022" y="39936"/>
                </a:cubicBezTo>
                <a:cubicBezTo>
                  <a:pt x="11895" y="43200"/>
                  <a:pt x="12756" y="46516"/>
                  <a:pt x="14401" y="49325"/>
                </a:cubicBezTo>
                <a:cubicBezTo>
                  <a:pt x="16704" y="43833"/>
                  <a:pt x="16704" y="37354"/>
                  <a:pt x="14426" y="317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4180950" y="136750"/>
            <a:ext cx="945279" cy="1812887"/>
          </a:xfrm>
          <a:custGeom>
            <a:avLst/>
            <a:gdLst/>
            <a:ahLst/>
            <a:cxnLst/>
            <a:rect l="l" t="t" r="r" b="b"/>
            <a:pathLst>
              <a:path w="26245" h="50337" extrusionOk="0">
                <a:moveTo>
                  <a:pt x="14881" y="633"/>
                </a:moveTo>
                <a:cubicBezTo>
                  <a:pt x="15438" y="633"/>
                  <a:pt x="15995" y="683"/>
                  <a:pt x="16551" y="785"/>
                </a:cubicBezTo>
                <a:cubicBezTo>
                  <a:pt x="18146" y="1038"/>
                  <a:pt x="19690" y="1670"/>
                  <a:pt x="21183" y="2354"/>
                </a:cubicBezTo>
                <a:cubicBezTo>
                  <a:pt x="19791" y="2860"/>
                  <a:pt x="18374" y="3239"/>
                  <a:pt x="16880" y="3442"/>
                </a:cubicBezTo>
                <a:cubicBezTo>
                  <a:pt x="16577" y="3467"/>
                  <a:pt x="15413" y="3568"/>
                  <a:pt x="13894" y="3568"/>
                </a:cubicBezTo>
                <a:cubicBezTo>
                  <a:pt x="9794" y="3568"/>
                  <a:pt x="8478" y="3012"/>
                  <a:pt x="8276" y="2759"/>
                </a:cubicBezTo>
                <a:cubicBezTo>
                  <a:pt x="8402" y="2430"/>
                  <a:pt x="9642" y="1670"/>
                  <a:pt x="12072" y="1012"/>
                </a:cubicBezTo>
                <a:cubicBezTo>
                  <a:pt x="13008" y="759"/>
                  <a:pt x="13945" y="633"/>
                  <a:pt x="14881" y="633"/>
                </a:cubicBezTo>
                <a:close/>
                <a:moveTo>
                  <a:pt x="14881" y="0"/>
                </a:moveTo>
                <a:cubicBezTo>
                  <a:pt x="13894" y="0"/>
                  <a:pt x="12882" y="152"/>
                  <a:pt x="11920" y="405"/>
                </a:cubicBezTo>
                <a:cubicBezTo>
                  <a:pt x="10984" y="658"/>
                  <a:pt x="7972" y="1544"/>
                  <a:pt x="7668" y="2607"/>
                </a:cubicBezTo>
                <a:cubicBezTo>
                  <a:pt x="7289" y="3897"/>
                  <a:pt x="11009" y="4201"/>
                  <a:pt x="13894" y="4201"/>
                </a:cubicBezTo>
                <a:cubicBezTo>
                  <a:pt x="15362" y="4201"/>
                  <a:pt x="16602" y="4125"/>
                  <a:pt x="16982" y="4075"/>
                </a:cubicBezTo>
                <a:cubicBezTo>
                  <a:pt x="18956" y="3796"/>
                  <a:pt x="20904" y="3239"/>
                  <a:pt x="22726" y="2404"/>
                </a:cubicBezTo>
                <a:cubicBezTo>
                  <a:pt x="20778" y="1468"/>
                  <a:pt x="18778" y="506"/>
                  <a:pt x="16627" y="152"/>
                </a:cubicBezTo>
                <a:cubicBezTo>
                  <a:pt x="16071" y="51"/>
                  <a:pt x="15463" y="0"/>
                  <a:pt x="14881" y="0"/>
                </a:cubicBezTo>
                <a:close/>
                <a:moveTo>
                  <a:pt x="15463" y="10933"/>
                </a:moveTo>
                <a:cubicBezTo>
                  <a:pt x="16906" y="10933"/>
                  <a:pt x="18323" y="11287"/>
                  <a:pt x="19538" y="11945"/>
                </a:cubicBezTo>
                <a:cubicBezTo>
                  <a:pt x="21689" y="13084"/>
                  <a:pt x="23283" y="15210"/>
                  <a:pt x="23865" y="17564"/>
                </a:cubicBezTo>
                <a:cubicBezTo>
                  <a:pt x="20423" y="17159"/>
                  <a:pt x="17133" y="15666"/>
                  <a:pt x="14552" y="13261"/>
                </a:cubicBezTo>
                <a:cubicBezTo>
                  <a:pt x="13059" y="11895"/>
                  <a:pt x="13084" y="11490"/>
                  <a:pt x="13110" y="11414"/>
                </a:cubicBezTo>
                <a:cubicBezTo>
                  <a:pt x="13110" y="11414"/>
                  <a:pt x="13211" y="11186"/>
                  <a:pt x="14046" y="11060"/>
                </a:cubicBezTo>
                <a:cubicBezTo>
                  <a:pt x="14501" y="10984"/>
                  <a:pt x="14982" y="10933"/>
                  <a:pt x="15463" y="10933"/>
                </a:cubicBezTo>
                <a:close/>
                <a:moveTo>
                  <a:pt x="6479" y="3341"/>
                </a:moveTo>
                <a:cubicBezTo>
                  <a:pt x="6580" y="3341"/>
                  <a:pt x="6656" y="3366"/>
                  <a:pt x="6732" y="3442"/>
                </a:cubicBezTo>
                <a:cubicBezTo>
                  <a:pt x="7238" y="4024"/>
                  <a:pt x="6631" y="6732"/>
                  <a:pt x="6428" y="7643"/>
                </a:cubicBezTo>
                <a:cubicBezTo>
                  <a:pt x="6403" y="7845"/>
                  <a:pt x="6352" y="8023"/>
                  <a:pt x="6327" y="8174"/>
                </a:cubicBezTo>
                <a:cubicBezTo>
                  <a:pt x="5947" y="10022"/>
                  <a:pt x="5365" y="11793"/>
                  <a:pt x="4556" y="13489"/>
                </a:cubicBezTo>
                <a:cubicBezTo>
                  <a:pt x="3872" y="15008"/>
                  <a:pt x="3012" y="16425"/>
                  <a:pt x="2025" y="17715"/>
                </a:cubicBezTo>
                <a:cubicBezTo>
                  <a:pt x="1594" y="15058"/>
                  <a:pt x="1265" y="12325"/>
                  <a:pt x="1797" y="9668"/>
                </a:cubicBezTo>
                <a:cubicBezTo>
                  <a:pt x="2126" y="8048"/>
                  <a:pt x="2809" y="6555"/>
                  <a:pt x="3796" y="5365"/>
                </a:cubicBezTo>
                <a:cubicBezTo>
                  <a:pt x="4606" y="4378"/>
                  <a:pt x="5821" y="3341"/>
                  <a:pt x="6479" y="3341"/>
                </a:cubicBezTo>
                <a:close/>
                <a:moveTo>
                  <a:pt x="15463" y="10300"/>
                </a:moveTo>
                <a:cubicBezTo>
                  <a:pt x="14957" y="10300"/>
                  <a:pt x="14451" y="10351"/>
                  <a:pt x="13945" y="10427"/>
                </a:cubicBezTo>
                <a:cubicBezTo>
                  <a:pt x="11287" y="10857"/>
                  <a:pt x="12781" y="12477"/>
                  <a:pt x="14122" y="13717"/>
                </a:cubicBezTo>
                <a:cubicBezTo>
                  <a:pt x="16982" y="16374"/>
                  <a:pt x="20752" y="18019"/>
                  <a:pt x="24650" y="18272"/>
                </a:cubicBezTo>
                <a:cubicBezTo>
                  <a:pt x="24245" y="15387"/>
                  <a:pt x="22397" y="12755"/>
                  <a:pt x="19841" y="11389"/>
                </a:cubicBezTo>
                <a:cubicBezTo>
                  <a:pt x="18500" y="10680"/>
                  <a:pt x="16982" y="10300"/>
                  <a:pt x="15463" y="10300"/>
                </a:cubicBezTo>
                <a:close/>
                <a:moveTo>
                  <a:pt x="6479" y="2708"/>
                </a:moveTo>
                <a:cubicBezTo>
                  <a:pt x="5340" y="2708"/>
                  <a:pt x="3822" y="4328"/>
                  <a:pt x="3315" y="4960"/>
                </a:cubicBezTo>
                <a:cubicBezTo>
                  <a:pt x="2227" y="6276"/>
                  <a:pt x="1519" y="7896"/>
                  <a:pt x="1190" y="9566"/>
                </a:cubicBezTo>
                <a:cubicBezTo>
                  <a:pt x="532" y="12730"/>
                  <a:pt x="1088" y="16020"/>
                  <a:pt x="1645" y="19234"/>
                </a:cubicBezTo>
                <a:cubicBezTo>
                  <a:pt x="3062" y="17589"/>
                  <a:pt x="4227" y="15741"/>
                  <a:pt x="5138" y="13767"/>
                </a:cubicBezTo>
                <a:cubicBezTo>
                  <a:pt x="5947" y="12021"/>
                  <a:pt x="6555" y="10199"/>
                  <a:pt x="6934" y="8301"/>
                </a:cubicBezTo>
                <a:cubicBezTo>
                  <a:pt x="7162" y="7187"/>
                  <a:pt x="8048" y="3948"/>
                  <a:pt x="7188" y="3012"/>
                </a:cubicBezTo>
                <a:cubicBezTo>
                  <a:pt x="6985" y="2784"/>
                  <a:pt x="6732" y="2708"/>
                  <a:pt x="6479" y="2708"/>
                </a:cubicBezTo>
                <a:close/>
                <a:moveTo>
                  <a:pt x="2075" y="22296"/>
                </a:moveTo>
                <a:cubicBezTo>
                  <a:pt x="2809" y="22296"/>
                  <a:pt x="3391" y="22878"/>
                  <a:pt x="3442" y="23612"/>
                </a:cubicBezTo>
                <a:cubicBezTo>
                  <a:pt x="3467" y="24371"/>
                  <a:pt x="2885" y="25029"/>
                  <a:pt x="2126" y="25055"/>
                </a:cubicBezTo>
                <a:lnTo>
                  <a:pt x="2050" y="25055"/>
                </a:lnTo>
                <a:cubicBezTo>
                  <a:pt x="1316" y="25055"/>
                  <a:pt x="734" y="24473"/>
                  <a:pt x="683" y="23739"/>
                </a:cubicBezTo>
                <a:cubicBezTo>
                  <a:pt x="658" y="22979"/>
                  <a:pt x="1240" y="22321"/>
                  <a:pt x="1999" y="22296"/>
                </a:cubicBezTo>
                <a:close/>
                <a:moveTo>
                  <a:pt x="1974" y="21663"/>
                </a:moveTo>
                <a:cubicBezTo>
                  <a:pt x="861" y="21714"/>
                  <a:pt x="0" y="22650"/>
                  <a:pt x="51" y="23764"/>
                </a:cubicBezTo>
                <a:cubicBezTo>
                  <a:pt x="101" y="24852"/>
                  <a:pt x="987" y="25687"/>
                  <a:pt x="2050" y="25687"/>
                </a:cubicBezTo>
                <a:lnTo>
                  <a:pt x="2151" y="25687"/>
                </a:lnTo>
                <a:cubicBezTo>
                  <a:pt x="3265" y="25637"/>
                  <a:pt x="4125" y="24700"/>
                  <a:pt x="4075" y="23587"/>
                </a:cubicBezTo>
                <a:cubicBezTo>
                  <a:pt x="4024" y="22524"/>
                  <a:pt x="3138" y="21663"/>
                  <a:pt x="2075" y="21663"/>
                </a:cubicBezTo>
                <a:close/>
                <a:moveTo>
                  <a:pt x="24194" y="23865"/>
                </a:moveTo>
                <a:cubicBezTo>
                  <a:pt x="24928" y="23865"/>
                  <a:pt x="25536" y="24447"/>
                  <a:pt x="25561" y="25181"/>
                </a:cubicBezTo>
                <a:cubicBezTo>
                  <a:pt x="25612" y="25940"/>
                  <a:pt x="25004" y="26573"/>
                  <a:pt x="24270" y="26598"/>
                </a:cubicBezTo>
                <a:lnTo>
                  <a:pt x="24194" y="26598"/>
                </a:lnTo>
                <a:cubicBezTo>
                  <a:pt x="23460" y="26598"/>
                  <a:pt x="22853" y="26042"/>
                  <a:pt x="22828" y="25308"/>
                </a:cubicBezTo>
                <a:cubicBezTo>
                  <a:pt x="22802" y="24928"/>
                  <a:pt x="22929" y="24574"/>
                  <a:pt x="23182" y="24295"/>
                </a:cubicBezTo>
                <a:cubicBezTo>
                  <a:pt x="23435" y="24042"/>
                  <a:pt x="23764" y="23865"/>
                  <a:pt x="24144" y="23865"/>
                </a:cubicBezTo>
                <a:close/>
                <a:moveTo>
                  <a:pt x="24093" y="23232"/>
                </a:moveTo>
                <a:cubicBezTo>
                  <a:pt x="23005" y="23283"/>
                  <a:pt x="22144" y="24219"/>
                  <a:pt x="22195" y="25333"/>
                </a:cubicBezTo>
                <a:cubicBezTo>
                  <a:pt x="22246" y="26396"/>
                  <a:pt x="23131" y="27256"/>
                  <a:pt x="24194" y="27256"/>
                </a:cubicBezTo>
                <a:cubicBezTo>
                  <a:pt x="24220" y="27256"/>
                  <a:pt x="24245" y="27256"/>
                  <a:pt x="24270" y="27231"/>
                </a:cubicBezTo>
                <a:cubicBezTo>
                  <a:pt x="25384" y="27180"/>
                  <a:pt x="26244" y="26244"/>
                  <a:pt x="26194" y="25156"/>
                </a:cubicBezTo>
                <a:cubicBezTo>
                  <a:pt x="26168" y="24068"/>
                  <a:pt x="25257" y="23232"/>
                  <a:pt x="24194" y="23232"/>
                </a:cubicBezTo>
                <a:close/>
                <a:moveTo>
                  <a:pt x="13084" y="18500"/>
                </a:moveTo>
                <a:cubicBezTo>
                  <a:pt x="13110" y="18551"/>
                  <a:pt x="13160" y="18778"/>
                  <a:pt x="13135" y="19284"/>
                </a:cubicBezTo>
                <a:cubicBezTo>
                  <a:pt x="12932" y="23081"/>
                  <a:pt x="11515" y="26877"/>
                  <a:pt x="9136" y="29964"/>
                </a:cubicBezTo>
                <a:cubicBezTo>
                  <a:pt x="7997" y="31483"/>
                  <a:pt x="6656" y="32773"/>
                  <a:pt x="5163" y="33811"/>
                </a:cubicBezTo>
                <a:cubicBezTo>
                  <a:pt x="4935" y="30749"/>
                  <a:pt x="5593" y="27611"/>
                  <a:pt x="7010" y="24903"/>
                </a:cubicBezTo>
                <a:cubicBezTo>
                  <a:pt x="7947" y="23131"/>
                  <a:pt x="9162" y="21562"/>
                  <a:pt x="10655" y="20221"/>
                </a:cubicBezTo>
                <a:lnTo>
                  <a:pt x="10807" y="20094"/>
                </a:lnTo>
                <a:cubicBezTo>
                  <a:pt x="11313" y="19639"/>
                  <a:pt x="12553" y="18525"/>
                  <a:pt x="13084" y="18500"/>
                </a:cubicBezTo>
                <a:close/>
                <a:moveTo>
                  <a:pt x="13110" y="17867"/>
                </a:moveTo>
                <a:cubicBezTo>
                  <a:pt x="12300" y="17867"/>
                  <a:pt x="11009" y="19057"/>
                  <a:pt x="10250" y="19765"/>
                </a:cubicBezTo>
                <a:cubicBezTo>
                  <a:pt x="8706" y="21132"/>
                  <a:pt x="7415" y="22777"/>
                  <a:pt x="6454" y="24599"/>
                </a:cubicBezTo>
                <a:cubicBezTo>
                  <a:pt x="4809" y="27763"/>
                  <a:pt x="4176" y="31407"/>
                  <a:pt x="4631" y="34925"/>
                </a:cubicBezTo>
                <a:cubicBezTo>
                  <a:pt x="6555" y="33735"/>
                  <a:pt x="8250" y="32166"/>
                  <a:pt x="9642" y="30369"/>
                </a:cubicBezTo>
                <a:cubicBezTo>
                  <a:pt x="12072" y="27206"/>
                  <a:pt x="13565" y="23283"/>
                  <a:pt x="13768" y="19310"/>
                </a:cubicBezTo>
                <a:cubicBezTo>
                  <a:pt x="13843" y="18247"/>
                  <a:pt x="13540" y="17867"/>
                  <a:pt x="13110" y="17867"/>
                </a:cubicBezTo>
                <a:close/>
                <a:moveTo>
                  <a:pt x="14729" y="32849"/>
                </a:moveTo>
                <a:lnTo>
                  <a:pt x="14729" y="32849"/>
                </a:lnTo>
                <a:cubicBezTo>
                  <a:pt x="16653" y="37987"/>
                  <a:pt x="16653" y="43833"/>
                  <a:pt x="14704" y="48920"/>
                </a:cubicBezTo>
                <a:cubicBezTo>
                  <a:pt x="13287" y="46288"/>
                  <a:pt x="12578" y="43251"/>
                  <a:pt x="12679" y="40265"/>
                </a:cubicBezTo>
                <a:cubicBezTo>
                  <a:pt x="12781" y="37683"/>
                  <a:pt x="13489" y="35127"/>
                  <a:pt x="14729" y="32849"/>
                </a:cubicBezTo>
                <a:close/>
                <a:moveTo>
                  <a:pt x="14830" y="31432"/>
                </a:moveTo>
                <a:lnTo>
                  <a:pt x="14830" y="31432"/>
                </a:lnTo>
                <a:cubicBezTo>
                  <a:pt x="13135" y="34039"/>
                  <a:pt x="12173" y="37126"/>
                  <a:pt x="12047" y="40239"/>
                </a:cubicBezTo>
                <a:cubicBezTo>
                  <a:pt x="11920" y="43782"/>
                  <a:pt x="12907" y="47351"/>
                  <a:pt x="14805" y="50337"/>
                </a:cubicBezTo>
                <a:cubicBezTo>
                  <a:pt x="17488" y="44415"/>
                  <a:pt x="17462" y="37354"/>
                  <a:pt x="14830" y="314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1469175" y="3361473"/>
            <a:ext cx="23946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title" idx="2" hasCustomPrompt="1"/>
          </p:nvPr>
        </p:nvSpPr>
        <p:spPr>
          <a:xfrm>
            <a:off x="732225" y="1423349"/>
            <a:ext cx="3868500" cy="6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" name="Google Shape;54;p3"/>
          <p:cNvSpPr/>
          <p:nvPr/>
        </p:nvSpPr>
        <p:spPr>
          <a:xfrm>
            <a:off x="7598104" y="3861640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7374575" y="3389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123475" y="2978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342900" y="336147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119363" y="45994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213799" y="1466225"/>
            <a:ext cx="39423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4213800" y="2362150"/>
            <a:ext cx="39423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9"/>
          <p:cNvSpPr/>
          <p:nvPr/>
        </p:nvSpPr>
        <p:spPr>
          <a:xfrm rot="10800000">
            <a:off x="-13012" y="-880393"/>
            <a:ext cx="1963225" cy="5372434"/>
          </a:xfrm>
          <a:custGeom>
            <a:avLst/>
            <a:gdLst/>
            <a:ahLst/>
            <a:cxnLst/>
            <a:rect l="l" t="t" r="r" b="b"/>
            <a:pathLst>
              <a:path w="18845" h="51570" extrusionOk="0">
                <a:moveTo>
                  <a:pt x="18821" y="1"/>
                </a:moveTo>
                <a:cubicBezTo>
                  <a:pt x="15929" y="1808"/>
                  <a:pt x="13929" y="5061"/>
                  <a:pt x="13712" y="8483"/>
                </a:cubicBezTo>
                <a:cubicBezTo>
                  <a:pt x="13471" y="12339"/>
                  <a:pt x="15351" y="16194"/>
                  <a:pt x="14700" y="20002"/>
                </a:cubicBezTo>
                <a:cubicBezTo>
                  <a:pt x="14122" y="23327"/>
                  <a:pt x="11760" y="26050"/>
                  <a:pt x="9278" y="28340"/>
                </a:cubicBezTo>
                <a:cubicBezTo>
                  <a:pt x="6820" y="30629"/>
                  <a:pt x="4073" y="32750"/>
                  <a:pt x="2338" y="35641"/>
                </a:cubicBezTo>
                <a:cubicBezTo>
                  <a:pt x="506" y="38726"/>
                  <a:pt x="0" y="42437"/>
                  <a:pt x="241" y="46003"/>
                </a:cubicBezTo>
                <a:cubicBezTo>
                  <a:pt x="362" y="47883"/>
                  <a:pt x="699" y="49738"/>
                  <a:pt x="1109" y="51570"/>
                </a:cubicBezTo>
                <a:lnTo>
                  <a:pt x="18845" y="51570"/>
                </a:lnTo>
                <a:lnTo>
                  <a:pt x="1884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 rot="-7298788" flipH="1">
            <a:off x="7253156" y="-1269268"/>
            <a:ext cx="2388316" cy="3073366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6982626" flipH="1">
            <a:off x="7457755" y="-930025"/>
            <a:ext cx="1747208" cy="1782945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flipH="1">
            <a:off x="-2157828" y="-723048"/>
            <a:ext cx="3543254" cy="379594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7696680">
            <a:off x="996289" y="3321772"/>
            <a:ext cx="3543225" cy="3795916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 rot="7696697">
            <a:off x="1342536" y="4031639"/>
            <a:ext cx="3073135" cy="3292302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 rot="1715255" flipH="1">
            <a:off x="7778319" y="3680665"/>
            <a:ext cx="927326" cy="1723843"/>
          </a:xfrm>
          <a:custGeom>
            <a:avLst/>
            <a:gdLst/>
            <a:ahLst/>
            <a:cxnLst/>
            <a:rect l="l" t="t" r="r" b="b"/>
            <a:pathLst>
              <a:path w="22905" h="42579" extrusionOk="0">
                <a:moveTo>
                  <a:pt x="14558" y="1"/>
                </a:moveTo>
                <a:cubicBezTo>
                  <a:pt x="14531" y="1"/>
                  <a:pt x="14504" y="4"/>
                  <a:pt x="14477" y="11"/>
                </a:cubicBezTo>
                <a:cubicBezTo>
                  <a:pt x="14375" y="36"/>
                  <a:pt x="14274" y="112"/>
                  <a:pt x="14224" y="188"/>
                </a:cubicBezTo>
                <a:cubicBezTo>
                  <a:pt x="10908" y="5578"/>
                  <a:pt x="8960" y="11829"/>
                  <a:pt x="8529" y="18384"/>
                </a:cubicBezTo>
                <a:cubicBezTo>
                  <a:pt x="8150" y="16536"/>
                  <a:pt x="7593" y="15018"/>
                  <a:pt x="6884" y="13702"/>
                </a:cubicBezTo>
                <a:cubicBezTo>
                  <a:pt x="5366" y="10943"/>
                  <a:pt x="2860" y="8818"/>
                  <a:pt x="684" y="6920"/>
                </a:cubicBezTo>
                <a:cubicBezTo>
                  <a:pt x="583" y="6844"/>
                  <a:pt x="481" y="6818"/>
                  <a:pt x="380" y="6818"/>
                </a:cubicBezTo>
                <a:cubicBezTo>
                  <a:pt x="279" y="6844"/>
                  <a:pt x="178" y="6894"/>
                  <a:pt x="102" y="6970"/>
                </a:cubicBezTo>
                <a:cubicBezTo>
                  <a:pt x="51" y="7046"/>
                  <a:pt x="1" y="7147"/>
                  <a:pt x="26" y="7249"/>
                </a:cubicBezTo>
                <a:cubicBezTo>
                  <a:pt x="26" y="7375"/>
                  <a:pt x="77" y="7451"/>
                  <a:pt x="152" y="7527"/>
                </a:cubicBezTo>
                <a:cubicBezTo>
                  <a:pt x="2405" y="9476"/>
                  <a:pt x="4733" y="11450"/>
                  <a:pt x="6176" y="14082"/>
                </a:cubicBezTo>
                <a:cubicBezTo>
                  <a:pt x="7795" y="17017"/>
                  <a:pt x="8175" y="20586"/>
                  <a:pt x="8479" y="23724"/>
                </a:cubicBezTo>
                <a:cubicBezTo>
                  <a:pt x="8504" y="23800"/>
                  <a:pt x="8504" y="23850"/>
                  <a:pt x="8555" y="23926"/>
                </a:cubicBezTo>
                <a:cubicBezTo>
                  <a:pt x="9010" y="30582"/>
                  <a:pt x="11060" y="36985"/>
                  <a:pt x="14477" y="42401"/>
                </a:cubicBezTo>
                <a:cubicBezTo>
                  <a:pt x="14527" y="42477"/>
                  <a:pt x="14628" y="42553"/>
                  <a:pt x="14730" y="42578"/>
                </a:cubicBezTo>
                <a:lnTo>
                  <a:pt x="14806" y="42578"/>
                </a:lnTo>
                <a:cubicBezTo>
                  <a:pt x="14882" y="42578"/>
                  <a:pt x="14957" y="42553"/>
                  <a:pt x="15033" y="42527"/>
                </a:cubicBezTo>
                <a:cubicBezTo>
                  <a:pt x="15211" y="42401"/>
                  <a:pt x="15286" y="42148"/>
                  <a:pt x="15160" y="41971"/>
                </a:cubicBezTo>
                <a:cubicBezTo>
                  <a:pt x="13591" y="39490"/>
                  <a:pt x="12325" y="36808"/>
                  <a:pt x="11364" y="33948"/>
                </a:cubicBezTo>
                <a:cubicBezTo>
                  <a:pt x="11364" y="33898"/>
                  <a:pt x="11389" y="33847"/>
                  <a:pt x="11364" y="33771"/>
                </a:cubicBezTo>
                <a:cubicBezTo>
                  <a:pt x="10756" y="30025"/>
                  <a:pt x="11566" y="26027"/>
                  <a:pt x="13616" y="22813"/>
                </a:cubicBezTo>
                <a:cubicBezTo>
                  <a:pt x="15641" y="19599"/>
                  <a:pt x="18906" y="17144"/>
                  <a:pt x="22575" y="16106"/>
                </a:cubicBezTo>
                <a:cubicBezTo>
                  <a:pt x="22778" y="16056"/>
                  <a:pt x="22904" y="15828"/>
                  <a:pt x="22854" y="15625"/>
                </a:cubicBezTo>
                <a:cubicBezTo>
                  <a:pt x="22793" y="15443"/>
                  <a:pt x="22650" y="15325"/>
                  <a:pt x="22478" y="15325"/>
                </a:cubicBezTo>
                <a:cubicBezTo>
                  <a:pt x="22436" y="15325"/>
                  <a:pt x="22392" y="15332"/>
                  <a:pt x="22347" y="15347"/>
                </a:cubicBezTo>
                <a:cubicBezTo>
                  <a:pt x="18501" y="16435"/>
                  <a:pt x="15084" y="18991"/>
                  <a:pt x="12933" y="22383"/>
                </a:cubicBezTo>
                <a:cubicBezTo>
                  <a:pt x="11389" y="24812"/>
                  <a:pt x="10503" y="27697"/>
                  <a:pt x="10377" y="30608"/>
                </a:cubicBezTo>
                <a:cubicBezTo>
                  <a:pt x="7922" y="20409"/>
                  <a:pt x="9592" y="9273"/>
                  <a:pt x="14907" y="618"/>
                </a:cubicBezTo>
                <a:cubicBezTo>
                  <a:pt x="15033" y="441"/>
                  <a:pt x="14957" y="188"/>
                  <a:pt x="14780" y="61"/>
                </a:cubicBezTo>
                <a:cubicBezTo>
                  <a:pt x="14706" y="24"/>
                  <a:pt x="14632" y="1"/>
                  <a:pt x="1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 rot="1715255" flipH="1">
            <a:off x="7929256" y="3244733"/>
            <a:ext cx="1091253" cy="1929349"/>
          </a:xfrm>
          <a:custGeom>
            <a:avLst/>
            <a:gdLst/>
            <a:ahLst/>
            <a:cxnLst/>
            <a:rect l="l" t="t" r="r" b="b"/>
            <a:pathLst>
              <a:path w="26954" h="47655" extrusionOk="0">
                <a:moveTo>
                  <a:pt x="20550" y="0"/>
                </a:moveTo>
                <a:lnTo>
                  <a:pt x="20550" y="0"/>
                </a:lnTo>
                <a:cubicBezTo>
                  <a:pt x="16779" y="4581"/>
                  <a:pt x="14907" y="10781"/>
                  <a:pt x="15489" y="16779"/>
                </a:cubicBezTo>
                <a:cubicBezTo>
                  <a:pt x="17589" y="14831"/>
                  <a:pt x="19209" y="12376"/>
                  <a:pt x="20120" y="9668"/>
                </a:cubicBezTo>
                <a:cubicBezTo>
                  <a:pt x="21183" y="6580"/>
                  <a:pt x="21335" y="3164"/>
                  <a:pt x="20550" y="0"/>
                </a:cubicBezTo>
                <a:close/>
                <a:moveTo>
                  <a:pt x="4480" y="18930"/>
                </a:moveTo>
                <a:cubicBezTo>
                  <a:pt x="3695" y="18930"/>
                  <a:pt x="3012" y="19462"/>
                  <a:pt x="2835" y="20221"/>
                </a:cubicBezTo>
                <a:cubicBezTo>
                  <a:pt x="2607" y="21107"/>
                  <a:pt x="3139" y="22043"/>
                  <a:pt x="4050" y="22271"/>
                </a:cubicBezTo>
                <a:cubicBezTo>
                  <a:pt x="4176" y="22296"/>
                  <a:pt x="4328" y="22322"/>
                  <a:pt x="4455" y="22322"/>
                </a:cubicBezTo>
                <a:cubicBezTo>
                  <a:pt x="5239" y="22322"/>
                  <a:pt x="5922" y="21790"/>
                  <a:pt x="6100" y="21056"/>
                </a:cubicBezTo>
                <a:cubicBezTo>
                  <a:pt x="6226" y="20601"/>
                  <a:pt x="6150" y="20145"/>
                  <a:pt x="5922" y="19766"/>
                </a:cubicBezTo>
                <a:cubicBezTo>
                  <a:pt x="5695" y="19386"/>
                  <a:pt x="5315" y="19108"/>
                  <a:pt x="4885" y="18981"/>
                </a:cubicBezTo>
                <a:cubicBezTo>
                  <a:pt x="4758" y="18956"/>
                  <a:pt x="4606" y="18930"/>
                  <a:pt x="4480" y="18930"/>
                </a:cubicBezTo>
                <a:close/>
                <a:moveTo>
                  <a:pt x="25207" y="26826"/>
                </a:moveTo>
                <a:cubicBezTo>
                  <a:pt x="24422" y="26826"/>
                  <a:pt x="23764" y="27358"/>
                  <a:pt x="23562" y="28092"/>
                </a:cubicBezTo>
                <a:cubicBezTo>
                  <a:pt x="23461" y="28547"/>
                  <a:pt x="23511" y="29003"/>
                  <a:pt x="23764" y="29382"/>
                </a:cubicBezTo>
                <a:cubicBezTo>
                  <a:pt x="23992" y="29762"/>
                  <a:pt x="24347" y="30040"/>
                  <a:pt x="24802" y="30167"/>
                </a:cubicBezTo>
                <a:cubicBezTo>
                  <a:pt x="24929" y="30192"/>
                  <a:pt x="25080" y="30218"/>
                  <a:pt x="25207" y="30218"/>
                </a:cubicBezTo>
                <a:cubicBezTo>
                  <a:pt x="25992" y="30218"/>
                  <a:pt x="26650" y="29686"/>
                  <a:pt x="26852" y="28927"/>
                </a:cubicBezTo>
                <a:cubicBezTo>
                  <a:pt x="26953" y="28497"/>
                  <a:pt x="26877" y="28041"/>
                  <a:pt x="26650" y="27662"/>
                </a:cubicBezTo>
                <a:cubicBezTo>
                  <a:pt x="26422" y="27257"/>
                  <a:pt x="26042" y="26978"/>
                  <a:pt x="25612" y="26877"/>
                </a:cubicBezTo>
                <a:cubicBezTo>
                  <a:pt x="25485" y="26852"/>
                  <a:pt x="25334" y="26826"/>
                  <a:pt x="25207" y="26826"/>
                </a:cubicBezTo>
                <a:close/>
                <a:moveTo>
                  <a:pt x="25587" y="17437"/>
                </a:moveTo>
                <a:lnTo>
                  <a:pt x="25587" y="17437"/>
                </a:lnTo>
                <a:cubicBezTo>
                  <a:pt x="23638" y="18045"/>
                  <a:pt x="21790" y="18956"/>
                  <a:pt x="20069" y="20196"/>
                </a:cubicBezTo>
                <a:cubicBezTo>
                  <a:pt x="16855" y="22499"/>
                  <a:pt x="14350" y="25789"/>
                  <a:pt x="13034" y="29433"/>
                </a:cubicBezTo>
                <a:cubicBezTo>
                  <a:pt x="12756" y="30167"/>
                  <a:pt x="12857" y="30445"/>
                  <a:pt x="12907" y="30521"/>
                </a:cubicBezTo>
                <a:cubicBezTo>
                  <a:pt x="12958" y="30597"/>
                  <a:pt x="13085" y="30623"/>
                  <a:pt x="13262" y="30623"/>
                </a:cubicBezTo>
                <a:cubicBezTo>
                  <a:pt x="13970" y="30623"/>
                  <a:pt x="15160" y="30066"/>
                  <a:pt x="15944" y="29711"/>
                </a:cubicBezTo>
                <a:lnTo>
                  <a:pt x="16121" y="29636"/>
                </a:lnTo>
                <a:cubicBezTo>
                  <a:pt x="17969" y="28750"/>
                  <a:pt x="19639" y="27586"/>
                  <a:pt x="21056" y="26143"/>
                </a:cubicBezTo>
                <a:cubicBezTo>
                  <a:pt x="23360" y="23764"/>
                  <a:pt x="24979" y="20702"/>
                  <a:pt x="25587" y="17437"/>
                </a:cubicBezTo>
                <a:close/>
                <a:moveTo>
                  <a:pt x="2278" y="27611"/>
                </a:moveTo>
                <a:lnTo>
                  <a:pt x="2278" y="27611"/>
                </a:lnTo>
                <a:cubicBezTo>
                  <a:pt x="2000" y="30268"/>
                  <a:pt x="2961" y="33052"/>
                  <a:pt x="4860" y="34925"/>
                </a:cubicBezTo>
                <a:cubicBezTo>
                  <a:pt x="6226" y="36291"/>
                  <a:pt x="8074" y="37203"/>
                  <a:pt x="10048" y="37456"/>
                </a:cubicBezTo>
                <a:cubicBezTo>
                  <a:pt x="10250" y="37481"/>
                  <a:pt x="10427" y="37506"/>
                  <a:pt x="10579" y="37506"/>
                </a:cubicBezTo>
                <a:cubicBezTo>
                  <a:pt x="11009" y="37506"/>
                  <a:pt x="11262" y="37405"/>
                  <a:pt x="11364" y="37228"/>
                </a:cubicBezTo>
                <a:cubicBezTo>
                  <a:pt x="11667" y="36696"/>
                  <a:pt x="10807" y="35203"/>
                  <a:pt x="10528" y="34722"/>
                </a:cubicBezTo>
                <a:cubicBezTo>
                  <a:pt x="8605" y="31483"/>
                  <a:pt x="5695" y="28978"/>
                  <a:pt x="2278" y="27611"/>
                </a:cubicBezTo>
                <a:close/>
                <a:moveTo>
                  <a:pt x="23916" y="33558"/>
                </a:moveTo>
                <a:lnTo>
                  <a:pt x="23916" y="33558"/>
                </a:lnTo>
                <a:cubicBezTo>
                  <a:pt x="22347" y="34621"/>
                  <a:pt x="20905" y="35887"/>
                  <a:pt x="19639" y="37329"/>
                </a:cubicBezTo>
                <a:cubicBezTo>
                  <a:pt x="18374" y="38746"/>
                  <a:pt x="17260" y="40315"/>
                  <a:pt x="16375" y="41986"/>
                </a:cubicBezTo>
                <a:cubicBezTo>
                  <a:pt x="16299" y="42112"/>
                  <a:pt x="16197" y="42289"/>
                  <a:pt x="16096" y="42467"/>
                </a:cubicBezTo>
                <a:cubicBezTo>
                  <a:pt x="15539" y="43479"/>
                  <a:pt x="14198" y="45832"/>
                  <a:pt x="14603" y="46693"/>
                </a:cubicBezTo>
                <a:cubicBezTo>
                  <a:pt x="14679" y="46845"/>
                  <a:pt x="14856" y="47072"/>
                  <a:pt x="15362" y="47072"/>
                </a:cubicBezTo>
                <a:cubicBezTo>
                  <a:pt x="16299" y="47072"/>
                  <a:pt x="17716" y="46288"/>
                  <a:pt x="18424" y="45807"/>
                </a:cubicBezTo>
                <a:cubicBezTo>
                  <a:pt x="19740" y="44921"/>
                  <a:pt x="20879" y="43656"/>
                  <a:pt x="21689" y="42138"/>
                </a:cubicBezTo>
                <a:cubicBezTo>
                  <a:pt x="23106" y="39506"/>
                  <a:pt x="23562" y="36393"/>
                  <a:pt x="23916" y="33558"/>
                </a:cubicBezTo>
                <a:close/>
                <a:moveTo>
                  <a:pt x="1974" y="43049"/>
                </a:moveTo>
                <a:cubicBezTo>
                  <a:pt x="1316" y="43049"/>
                  <a:pt x="658" y="43074"/>
                  <a:pt x="0" y="43150"/>
                </a:cubicBezTo>
                <a:cubicBezTo>
                  <a:pt x="1392" y="44441"/>
                  <a:pt x="2886" y="45706"/>
                  <a:pt x="4581" y="46541"/>
                </a:cubicBezTo>
                <a:cubicBezTo>
                  <a:pt x="5948" y="47224"/>
                  <a:pt x="7492" y="47604"/>
                  <a:pt x="9061" y="47655"/>
                </a:cubicBezTo>
                <a:lnTo>
                  <a:pt x="9719" y="47655"/>
                </a:lnTo>
                <a:cubicBezTo>
                  <a:pt x="11743" y="47655"/>
                  <a:pt x="13186" y="47376"/>
                  <a:pt x="13489" y="46895"/>
                </a:cubicBezTo>
                <a:cubicBezTo>
                  <a:pt x="13540" y="46819"/>
                  <a:pt x="13540" y="46743"/>
                  <a:pt x="13515" y="46617"/>
                </a:cubicBezTo>
                <a:cubicBezTo>
                  <a:pt x="12907" y="45326"/>
                  <a:pt x="6631" y="43529"/>
                  <a:pt x="5214" y="43302"/>
                </a:cubicBezTo>
                <a:cubicBezTo>
                  <a:pt x="4151" y="43150"/>
                  <a:pt x="3063" y="43049"/>
                  <a:pt x="1974" y="430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 rot="1715255" flipH="1">
            <a:off x="7912838" y="3220429"/>
            <a:ext cx="1140443" cy="1969349"/>
          </a:xfrm>
          <a:custGeom>
            <a:avLst/>
            <a:gdLst/>
            <a:ahLst/>
            <a:cxnLst/>
            <a:rect l="l" t="t" r="r" b="b"/>
            <a:pathLst>
              <a:path w="28169" h="48643" extrusionOk="0">
                <a:moveTo>
                  <a:pt x="21132" y="1393"/>
                </a:moveTo>
                <a:lnTo>
                  <a:pt x="21132" y="1393"/>
                </a:lnTo>
                <a:cubicBezTo>
                  <a:pt x="21715" y="4329"/>
                  <a:pt x="21537" y="7416"/>
                  <a:pt x="20576" y="10251"/>
                </a:cubicBezTo>
                <a:cubicBezTo>
                  <a:pt x="19715" y="12705"/>
                  <a:pt x="18323" y="14932"/>
                  <a:pt x="16476" y="16755"/>
                </a:cubicBezTo>
                <a:cubicBezTo>
                  <a:pt x="16122" y="11288"/>
                  <a:pt x="17817" y="5695"/>
                  <a:pt x="21132" y="1393"/>
                </a:cubicBezTo>
                <a:close/>
                <a:moveTo>
                  <a:pt x="21436" y="1"/>
                </a:moveTo>
                <a:lnTo>
                  <a:pt x="21436" y="1"/>
                </a:lnTo>
                <a:cubicBezTo>
                  <a:pt x="17184" y="4911"/>
                  <a:pt x="15160" y="11668"/>
                  <a:pt x="15970" y="18096"/>
                </a:cubicBezTo>
                <a:cubicBezTo>
                  <a:pt x="18323" y="16071"/>
                  <a:pt x="20145" y="13414"/>
                  <a:pt x="21158" y="10453"/>
                </a:cubicBezTo>
                <a:cubicBezTo>
                  <a:pt x="22322" y="7112"/>
                  <a:pt x="22398" y="3417"/>
                  <a:pt x="21436" y="1"/>
                </a:cubicBezTo>
                <a:close/>
                <a:moveTo>
                  <a:pt x="5189" y="19943"/>
                </a:moveTo>
                <a:cubicBezTo>
                  <a:pt x="5315" y="19943"/>
                  <a:pt x="5416" y="19943"/>
                  <a:pt x="5543" y="19994"/>
                </a:cubicBezTo>
                <a:cubicBezTo>
                  <a:pt x="5897" y="20070"/>
                  <a:pt x="6201" y="20298"/>
                  <a:pt x="6378" y="20601"/>
                </a:cubicBezTo>
                <a:cubicBezTo>
                  <a:pt x="6555" y="20930"/>
                  <a:pt x="6631" y="21310"/>
                  <a:pt x="6530" y="21664"/>
                </a:cubicBezTo>
                <a:cubicBezTo>
                  <a:pt x="6378" y="22272"/>
                  <a:pt x="5821" y="22702"/>
                  <a:pt x="5189" y="22702"/>
                </a:cubicBezTo>
                <a:cubicBezTo>
                  <a:pt x="5087" y="22702"/>
                  <a:pt x="4961" y="22677"/>
                  <a:pt x="4860" y="22651"/>
                </a:cubicBezTo>
                <a:cubicBezTo>
                  <a:pt x="4505" y="22550"/>
                  <a:pt x="4202" y="22322"/>
                  <a:pt x="4024" y="22019"/>
                </a:cubicBezTo>
                <a:cubicBezTo>
                  <a:pt x="3822" y="21690"/>
                  <a:pt x="3771" y="21335"/>
                  <a:pt x="3873" y="20981"/>
                </a:cubicBezTo>
                <a:cubicBezTo>
                  <a:pt x="4024" y="20374"/>
                  <a:pt x="4581" y="19943"/>
                  <a:pt x="5189" y="19943"/>
                </a:cubicBezTo>
                <a:close/>
                <a:moveTo>
                  <a:pt x="5189" y="19311"/>
                </a:moveTo>
                <a:cubicBezTo>
                  <a:pt x="4303" y="19311"/>
                  <a:pt x="3493" y="19918"/>
                  <a:pt x="3265" y="20829"/>
                </a:cubicBezTo>
                <a:cubicBezTo>
                  <a:pt x="2987" y="21892"/>
                  <a:pt x="3645" y="22980"/>
                  <a:pt x="4708" y="23259"/>
                </a:cubicBezTo>
                <a:cubicBezTo>
                  <a:pt x="4885" y="23309"/>
                  <a:pt x="5037" y="23309"/>
                  <a:pt x="5214" y="23309"/>
                </a:cubicBezTo>
                <a:cubicBezTo>
                  <a:pt x="6100" y="23309"/>
                  <a:pt x="6910" y="22727"/>
                  <a:pt x="7137" y="21816"/>
                </a:cubicBezTo>
                <a:cubicBezTo>
                  <a:pt x="7416" y="20728"/>
                  <a:pt x="6783" y="19640"/>
                  <a:pt x="5695" y="19361"/>
                </a:cubicBezTo>
                <a:cubicBezTo>
                  <a:pt x="5543" y="19336"/>
                  <a:pt x="5366" y="19311"/>
                  <a:pt x="5189" y="19311"/>
                </a:cubicBezTo>
                <a:close/>
                <a:moveTo>
                  <a:pt x="25941" y="27839"/>
                </a:moveTo>
                <a:cubicBezTo>
                  <a:pt x="26042" y="27839"/>
                  <a:pt x="26169" y="27839"/>
                  <a:pt x="26270" y="27865"/>
                </a:cubicBezTo>
                <a:cubicBezTo>
                  <a:pt x="26624" y="27966"/>
                  <a:pt x="26928" y="28194"/>
                  <a:pt x="27105" y="28497"/>
                </a:cubicBezTo>
                <a:cubicBezTo>
                  <a:pt x="27308" y="28826"/>
                  <a:pt x="27358" y="29181"/>
                  <a:pt x="27257" y="29535"/>
                </a:cubicBezTo>
                <a:cubicBezTo>
                  <a:pt x="27105" y="30168"/>
                  <a:pt x="26574" y="30573"/>
                  <a:pt x="25941" y="30573"/>
                </a:cubicBezTo>
                <a:cubicBezTo>
                  <a:pt x="25814" y="30573"/>
                  <a:pt x="25713" y="30573"/>
                  <a:pt x="25587" y="30547"/>
                </a:cubicBezTo>
                <a:cubicBezTo>
                  <a:pt x="24853" y="30345"/>
                  <a:pt x="24423" y="29611"/>
                  <a:pt x="24600" y="28877"/>
                </a:cubicBezTo>
                <a:cubicBezTo>
                  <a:pt x="24752" y="28270"/>
                  <a:pt x="25308" y="27839"/>
                  <a:pt x="25941" y="27839"/>
                </a:cubicBezTo>
                <a:close/>
                <a:moveTo>
                  <a:pt x="25916" y="18602"/>
                </a:moveTo>
                <a:cubicBezTo>
                  <a:pt x="25232" y="21588"/>
                  <a:pt x="23714" y="24398"/>
                  <a:pt x="21563" y="26599"/>
                </a:cubicBezTo>
                <a:cubicBezTo>
                  <a:pt x="20171" y="28017"/>
                  <a:pt x="18526" y="29181"/>
                  <a:pt x="16704" y="30016"/>
                </a:cubicBezTo>
                <a:lnTo>
                  <a:pt x="16552" y="30092"/>
                </a:lnTo>
                <a:cubicBezTo>
                  <a:pt x="15843" y="30421"/>
                  <a:pt x="14628" y="31003"/>
                  <a:pt x="13996" y="31003"/>
                </a:cubicBezTo>
                <a:cubicBezTo>
                  <a:pt x="13945" y="31003"/>
                  <a:pt x="13920" y="31003"/>
                  <a:pt x="13894" y="30978"/>
                </a:cubicBezTo>
                <a:cubicBezTo>
                  <a:pt x="13894" y="30902"/>
                  <a:pt x="13894" y="30699"/>
                  <a:pt x="14072" y="30218"/>
                </a:cubicBezTo>
                <a:cubicBezTo>
                  <a:pt x="15362" y="26625"/>
                  <a:pt x="17817" y="23411"/>
                  <a:pt x="20981" y="21133"/>
                </a:cubicBezTo>
                <a:cubicBezTo>
                  <a:pt x="22524" y="20019"/>
                  <a:pt x="24169" y="19184"/>
                  <a:pt x="25916" y="18602"/>
                </a:cubicBezTo>
                <a:close/>
                <a:moveTo>
                  <a:pt x="25941" y="27207"/>
                </a:moveTo>
                <a:cubicBezTo>
                  <a:pt x="25030" y="27207"/>
                  <a:pt x="24220" y="27814"/>
                  <a:pt x="23992" y="28700"/>
                </a:cubicBezTo>
                <a:cubicBezTo>
                  <a:pt x="23714" y="29788"/>
                  <a:pt x="24372" y="30876"/>
                  <a:pt x="25435" y="31155"/>
                </a:cubicBezTo>
                <a:cubicBezTo>
                  <a:pt x="25612" y="31180"/>
                  <a:pt x="25789" y="31205"/>
                  <a:pt x="25941" y="31205"/>
                </a:cubicBezTo>
                <a:cubicBezTo>
                  <a:pt x="26827" y="31205"/>
                  <a:pt x="27662" y="30598"/>
                  <a:pt x="27890" y="29687"/>
                </a:cubicBezTo>
                <a:cubicBezTo>
                  <a:pt x="28168" y="28624"/>
                  <a:pt x="27510" y="27536"/>
                  <a:pt x="26422" y="27257"/>
                </a:cubicBezTo>
                <a:cubicBezTo>
                  <a:pt x="26270" y="27207"/>
                  <a:pt x="26093" y="27207"/>
                  <a:pt x="25941" y="27207"/>
                </a:cubicBezTo>
                <a:close/>
                <a:moveTo>
                  <a:pt x="26726" y="17691"/>
                </a:moveTo>
                <a:lnTo>
                  <a:pt x="26726" y="17691"/>
                </a:lnTo>
                <a:cubicBezTo>
                  <a:pt x="24524" y="18273"/>
                  <a:pt x="22474" y="19285"/>
                  <a:pt x="20626" y="20627"/>
                </a:cubicBezTo>
                <a:cubicBezTo>
                  <a:pt x="17387" y="22955"/>
                  <a:pt x="14831" y="26245"/>
                  <a:pt x="13464" y="30016"/>
                </a:cubicBezTo>
                <a:cubicBezTo>
                  <a:pt x="13034" y="31231"/>
                  <a:pt x="13363" y="31636"/>
                  <a:pt x="13996" y="31636"/>
                </a:cubicBezTo>
                <a:cubicBezTo>
                  <a:pt x="14831" y="31636"/>
                  <a:pt x="16147" y="30978"/>
                  <a:pt x="16982" y="30598"/>
                </a:cubicBezTo>
                <a:cubicBezTo>
                  <a:pt x="18855" y="29737"/>
                  <a:pt x="20550" y="28523"/>
                  <a:pt x="22018" y="27055"/>
                </a:cubicBezTo>
                <a:cubicBezTo>
                  <a:pt x="24498" y="24499"/>
                  <a:pt x="26169" y="21183"/>
                  <a:pt x="26726" y="17691"/>
                </a:cubicBezTo>
                <a:close/>
                <a:moveTo>
                  <a:pt x="3291" y="28750"/>
                </a:moveTo>
                <a:cubicBezTo>
                  <a:pt x="6479" y="30117"/>
                  <a:pt x="9187" y="32521"/>
                  <a:pt x="10984" y="35584"/>
                </a:cubicBezTo>
                <a:cubicBezTo>
                  <a:pt x="11971" y="37254"/>
                  <a:pt x="11870" y="37684"/>
                  <a:pt x="11819" y="37760"/>
                </a:cubicBezTo>
                <a:cubicBezTo>
                  <a:pt x="11819" y="37785"/>
                  <a:pt x="11667" y="37861"/>
                  <a:pt x="11313" y="37861"/>
                </a:cubicBezTo>
                <a:cubicBezTo>
                  <a:pt x="11161" y="37861"/>
                  <a:pt x="11009" y="37861"/>
                  <a:pt x="10832" y="37836"/>
                </a:cubicBezTo>
                <a:cubicBezTo>
                  <a:pt x="8909" y="37583"/>
                  <a:pt x="7137" y="36697"/>
                  <a:pt x="5821" y="35381"/>
                </a:cubicBezTo>
                <a:cubicBezTo>
                  <a:pt x="4100" y="33660"/>
                  <a:pt x="3164" y="31180"/>
                  <a:pt x="3291" y="28750"/>
                </a:cubicBezTo>
                <a:close/>
                <a:moveTo>
                  <a:pt x="2759" y="27865"/>
                </a:moveTo>
                <a:lnTo>
                  <a:pt x="2759" y="27865"/>
                </a:lnTo>
                <a:cubicBezTo>
                  <a:pt x="2329" y="30724"/>
                  <a:pt x="3316" y="33787"/>
                  <a:pt x="5366" y="35837"/>
                </a:cubicBezTo>
                <a:cubicBezTo>
                  <a:pt x="6808" y="37254"/>
                  <a:pt x="8732" y="38190"/>
                  <a:pt x="10756" y="38469"/>
                </a:cubicBezTo>
                <a:cubicBezTo>
                  <a:pt x="10959" y="38494"/>
                  <a:pt x="11161" y="38494"/>
                  <a:pt x="11313" y="38494"/>
                </a:cubicBezTo>
                <a:cubicBezTo>
                  <a:pt x="13262" y="38494"/>
                  <a:pt x="12376" y="36697"/>
                  <a:pt x="11541" y="35255"/>
                </a:cubicBezTo>
                <a:cubicBezTo>
                  <a:pt x="9542" y="31889"/>
                  <a:pt x="6403" y="29206"/>
                  <a:pt x="2759" y="27865"/>
                </a:cubicBezTo>
                <a:close/>
                <a:moveTo>
                  <a:pt x="24271" y="34900"/>
                </a:moveTo>
                <a:lnTo>
                  <a:pt x="24271" y="34900"/>
                </a:lnTo>
                <a:cubicBezTo>
                  <a:pt x="23916" y="37608"/>
                  <a:pt x="23436" y="40291"/>
                  <a:pt x="22145" y="42670"/>
                </a:cubicBezTo>
                <a:cubicBezTo>
                  <a:pt x="21360" y="44138"/>
                  <a:pt x="20272" y="45378"/>
                  <a:pt x="18981" y="46238"/>
                </a:cubicBezTo>
                <a:cubicBezTo>
                  <a:pt x="18121" y="46820"/>
                  <a:pt x="16830" y="47453"/>
                  <a:pt x="16096" y="47453"/>
                </a:cubicBezTo>
                <a:cubicBezTo>
                  <a:pt x="15717" y="47453"/>
                  <a:pt x="15666" y="47301"/>
                  <a:pt x="15615" y="47225"/>
                </a:cubicBezTo>
                <a:cubicBezTo>
                  <a:pt x="15286" y="46542"/>
                  <a:pt x="16653" y="44112"/>
                  <a:pt x="17109" y="43302"/>
                </a:cubicBezTo>
                <a:cubicBezTo>
                  <a:pt x="17210" y="43125"/>
                  <a:pt x="17311" y="42948"/>
                  <a:pt x="17387" y="42822"/>
                </a:cubicBezTo>
                <a:cubicBezTo>
                  <a:pt x="18273" y="41177"/>
                  <a:pt x="19361" y="39633"/>
                  <a:pt x="20601" y="38241"/>
                </a:cubicBezTo>
                <a:cubicBezTo>
                  <a:pt x="21715" y="36975"/>
                  <a:pt x="22929" y="35887"/>
                  <a:pt x="24271" y="34900"/>
                </a:cubicBezTo>
                <a:close/>
                <a:moveTo>
                  <a:pt x="2708" y="44062"/>
                </a:moveTo>
                <a:cubicBezTo>
                  <a:pt x="3771" y="44062"/>
                  <a:pt x="4834" y="44138"/>
                  <a:pt x="5897" y="44289"/>
                </a:cubicBezTo>
                <a:cubicBezTo>
                  <a:pt x="6327" y="44365"/>
                  <a:pt x="8327" y="44846"/>
                  <a:pt x="10326" y="45529"/>
                </a:cubicBezTo>
                <a:cubicBezTo>
                  <a:pt x="13414" y="46618"/>
                  <a:pt x="13869" y="47301"/>
                  <a:pt x="13945" y="47427"/>
                </a:cubicBezTo>
                <a:cubicBezTo>
                  <a:pt x="13743" y="47681"/>
                  <a:pt x="12680" y="48010"/>
                  <a:pt x="10453" y="48010"/>
                </a:cubicBezTo>
                <a:lnTo>
                  <a:pt x="9795" y="48010"/>
                </a:lnTo>
                <a:cubicBezTo>
                  <a:pt x="8276" y="47959"/>
                  <a:pt x="6783" y="47605"/>
                  <a:pt x="5467" y="46947"/>
                </a:cubicBezTo>
                <a:cubicBezTo>
                  <a:pt x="3999" y="46238"/>
                  <a:pt x="2708" y="45175"/>
                  <a:pt x="1494" y="44087"/>
                </a:cubicBezTo>
                <a:cubicBezTo>
                  <a:pt x="1899" y="44062"/>
                  <a:pt x="2304" y="44062"/>
                  <a:pt x="2708" y="44062"/>
                </a:cubicBezTo>
                <a:close/>
                <a:moveTo>
                  <a:pt x="25055" y="33610"/>
                </a:moveTo>
                <a:lnTo>
                  <a:pt x="25055" y="33610"/>
                </a:lnTo>
                <a:cubicBezTo>
                  <a:pt x="23233" y="34774"/>
                  <a:pt x="21563" y="36191"/>
                  <a:pt x="20120" y="37811"/>
                </a:cubicBezTo>
                <a:cubicBezTo>
                  <a:pt x="18855" y="39253"/>
                  <a:pt x="17741" y="40822"/>
                  <a:pt x="16830" y="42518"/>
                </a:cubicBezTo>
                <a:cubicBezTo>
                  <a:pt x="16299" y="43505"/>
                  <a:pt x="14502" y="46365"/>
                  <a:pt x="15059" y="47503"/>
                </a:cubicBezTo>
                <a:cubicBezTo>
                  <a:pt x="15261" y="47908"/>
                  <a:pt x="15641" y="48085"/>
                  <a:pt x="16096" y="48085"/>
                </a:cubicBezTo>
                <a:cubicBezTo>
                  <a:pt x="17184" y="48085"/>
                  <a:pt x="18728" y="47149"/>
                  <a:pt x="19336" y="46770"/>
                </a:cubicBezTo>
                <a:cubicBezTo>
                  <a:pt x="20753" y="45833"/>
                  <a:pt x="21892" y="44492"/>
                  <a:pt x="22702" y="42973"/>
                </a:cubicBezTo>
                <a:cubicBezTo>
                  <a:pt x="24245" y="40114"/>
                  <a:pt x="24676" y="36824"/>
                  <a:pt x="25055" y="33610"/>
                </a:cubicBezTo>
                <a:close/>
                <a:moveTo>
                  <a:pt x="2708" y="43429"/>
                </a:moveTo>
                <a:cubicBezTo>
                  <a:pt x="1823" y="43429"/>
                  <a:pt x="912" y="43480"/>
                  <a:pt x="1" y="43606"/>
                </a:cubicBezTo>
                <a:cubicBezTo>
                  <a:pt x="1595" y="45074"/>
                  <a:pt x="3240" y="46567"/>
                  <a:pt x="5189" y="47503"/>
                </a:cubicBezTo>
                <a:cubicBezTo>
                  <a:pt x="6606" y="48212"/>
                  <a:pt x="8200" y="48592"/>
                  <a:pt x="9769" y="48642"/>
                </a:cubicBezTo>
                <a:lnTo>
                  <a:pt x="10453" y="48642"/>
                </a:lnTo>
                <a:cubicBezTo>
                  <a:pt x="11743" y="48642"/>
                  <a:pt x="13996" y="48541"/>
                  <a:pt x="14477" y="47756"/>
                </a:cubicBezTo>
                <a:cubicBezTo>
                  <a:pt x="15590" y="46036"/>
                  <a:pt x="7112" y="43834"/>
                  <a:pt x="5998" y="43682"/>
                </a:cubicBezTo>
                <a:cubicBezTo>
                  <a:pt x="4910" y="43505"/>
                  <a:pt x="3822" y="43429"/>
                  <a:pt x="2708" y="434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3083613" y="39250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2222663" y="59707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7422413" y="42211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2" hasCustomPrompt="1"/>
          </p:nvPr>
        </p:nvSpPr>
        <p:spPr>
          <a:xfrm>
            <a:off x="1352688" y="1581213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3" hasCustomPrompt="1"/>
          </p:nvPr>
        </p:nvSpPr>
        <p:spPr>
          <a:xfrm>
            <a:off x="1352700" y="3962775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4" hasCustomPrompt="1"/>
          </p:nvPr>
        </p:nvSpPr>
        <p:spPr>
          <a:xfrm>
            <a:off x="1352700" y="2772000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5" hasCustomPrompt="1"/>
          </p:nvPr>
        </p:nvSpPr>
        <p:spPr>
          <a:xfrm>
            <a:off x="5032063" y="1581225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6" hasCustomPrompt="1"/>
          </p:nvPr>
        </p:nvSpPr>
        <p:spPr>
          <a:xfrm>
            <a:off x="5032075" y="3962775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 hasCustomPrompt="1"/>
          </p:nvPr>
        </p:nvSpPr>
        <p:spPr>
          <a:xfrm>
            <a:off x="5032075" y="2772000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"/>
          </p:nvPr>
        </p:nvSpPr>
        <p:spPr>
          <a:xfrm>
            <a:off x="2079137" y="1389950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8"/>
          </p:nvPr>
        </p:nvSpPr>
        <p:spPr>
          <a:xfrm>
            <a:off x="2079137" y="1750769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9"/>
          </p:nvPr>
        </p:nvSpPr>
        <p:spPr>
          <a:xfrm>
            <a:off x="2079137" y="3771500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3"/>
          </p:nvPr>
        </p:nvSpPr>
        <p:spPr>
          <a:xfrm>
            <a:off x="2079137" y="4132319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4"/>
          </p:nvPr>
        </p:nvSpPr>
        <p:spPr>
          <a:xfrm>
            <a:off x="2079137" y="2580725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5"/>
          </p:nvPr>
        </p:nvSpPr>
        <p:spPr>
          <a:xfrm>
            <a:off x="2079137" y="2941544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6"/>
          </p:nvPr>
        </p:nvSpPr>
        <p:spPr>
          <a:xfrm>
            <a:off x="5834712" y="1389950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7"/>
          </p:nvPr>
        </p:nvSpPr>
        <p:spPr>
          <a:xfrm>
            <a:off x="5834712" y="1750769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8"/>
          </p:nvPr>
        </p:nvSpPr>
        <p:spPr>
          <a:xfrm>
            <a:off x="5834712" y="3771500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9"/>
          </p:nvPr>
        </p:nvSpPr>
        <p:spPr>
          <a:xfrm>
            <a:off x="5834712" y="4132319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20"/>
          </p:nvPr>
        </p:nvSpPr>
        <p:spPr>
          <a:xfrm>
            <a:off x="5834712" y="2580725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21"/>
          </p:nvPr>
        </p:nvSpPr>
        <p:spPr>
          <a:xfrm>
            <a:off x="5834712" y="2941544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/>
          <p:nvPr/>
        </p:nvSpPr>
        <p:spPr>
          <a:xfrm rot="5642286" flipH="1">
            <a:off x="6922799" y="-1022443"/>
            <a:ext cx="3911346" cy="3123869"/>
          </a:xfrm>
          <a:custGeom>
            <a:avLst/>
            <a:gdLst/>
            <a:ahLst/>
            <a:cxnLst/>
            <a:rect l="l" t="t" r="r" b="b"/>
            <a:pathLst>
              <a:path w="13520" h="10798" extrusionOk="0">
                <a:moveTo>
                  <a:pt x="4233" y="0"/>
                </a:moveTo>
                <a:cubicBezTo>
                  <a:pt x="2857" y="0"/>
                  <a:pt x="507" y="1399"/>
                  <a:pt x="193" y="2652"/>
                </a:cubicBezTo>
                <a:cubicBezTo>
                  <a:pt x="1" y="3496"/>
                  <a:pt x="386" y="4435"/>
                  <a:pt x="1109" y="4893"/>
                </a:cubicBezTo>
                <a:cubicBezTo>
                  <a:pt x="1784" y="5303"/>
                  <a:pt x="2651" y="5303"/>
                  <a:pt x="3350" y="5689"/>
                </a:cubicBezTo>
                <a:cubicBezTo>
                  <a:pt x="4435" y="6291"/>
                  <a:pt x="4868" y="7640"/>
                  <a:pt x="5567" y="8677"/>
                </a:cubicBezTo>
                <a:cubicBezTo>
                  <a:pt x="6435" y="9906"/>
                  <a:pt x="7881" y="10773"/>
                  <a:pt x="9375" y="10797"/>
                </a:cubicBezTo>
                <a:cubicBezTo>
                  <a:pt x="10893" y="10797"/>
                  <a:pt x="12411" y="9881"/>
                  <a:pt x="12965" y="8484"/>
                </a:cubicBezTo>
                <a:cubicBezTo>
                  <a:pt x="13519" y="7086"/>
                  <a:pt x="12989" y="5279"/>
                  <a:pt x="11664" y="4556"/>
                </a:cubicBezTo>
                <a:cubicBezTo>
                  <a:pt x="10989" y="4170"/>
                  <a:pt x="10170" y="4074"/>
                  <a:pt x="9447" y="3737"/>
                </a:cubicBezTo>
                <a:cubicBezTo>
                  <a:pt x="8507" y="3303"/>
                  <a:pt x="7808" y="2459"/>
                  <a:pt x="7085" y="1712"/>
                </a:cubicBezTo>
                <a:cubicBezTo>
                  <a:pt x="6386" y="965"/>
                  <a:pt x="5543" y="218"/>
                  <a:pt x="4531" y="26"/>
                </a:cubicBezTo>
                <a:cubicBezTo>
                  <a:pt x="4438" y="8"/>
                  <a:pt x="4338" y="0"/>
                  <a:pt x="42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3"/>
          <p:cNvGrpSpPr/>
          <p:nvPr/>
        </p:nvGrpSpPr>
        <p:grpSpPr>
          <a:xfrm>
            <a:off x="-237850" y="3399004"/>
            <a:ext cx="1902142" cy="1867920"/>
            <a:chOff x="-237850" y="3399004"/>
            <a:chExt cx="1902142" cy="1867920"/>
          </a:xfrm>
        </p:grpSpPr>
        <p:sp>
          <p:nvSpPr>
            <p:cNvPr id="221" name="Google Shape;221;p13"/>
            <p:cNvSpPr/>
            <p:nvPr/>
          </p:nvSpPr>
          <p:spPr>
            <a:xfrm rot="-3859524" flipH="1">
              <a:off x="186130" y="3830297"/>
              <a:ext cx="1326628" cy="1170483"/>
            </a:xfrm>
            <a:custGeom>
              <a:avLst/>
              <a:gdLst/>
              <a:ahLst/>
              <a:cxnLst/>
              <a:rect l="l" t="t" r="r" b="b"/>
              <a:pathLst>
                <a:path w="25157" h="22196" fill="none" extrusionOk="0">
                  <a:moveTo>
                    <a:pt x="24347" y="22195"/>
                  </a:moveTo>
                  <a:cubicBezTo>
                    <a:pt x="24752" y="19007"/>
                    <a:pt x="25157" y="15767"/>
                    <a:pt x="24575" y="12604"/>
                  </a:cubicBezTo>
                  <a:cubicBezTo>
                    <a:pt x="23993" y="9440"/>
                    <a:pt x="22196" y="6327"/>
                    <a:pt x="19285" y="4961"/>
                  </a:cubicBezTo>
                  <a:cubicBezTo>
                    <a:pt x="17160" y="3949"/>
                    <a:pt x="14679" y="3999"/>
                    <a:pt x="12326" y="4202"/>
                  </a:cubicBezTo>
                  <a:cubicBezTo>
                    <a:pt x="9947" y="4404"/>
                    <a:pt x="7568" y="4733"/>
                    <a:pt x="5240" y="4252"/>
                  </a:cubicBezTo>
                  <a:cubicBezTo>
                    <a:pt x="2937" y="3771"/>
                    <a:pt x="634" y="2278"/>
                    <a:pt x="1" y="1"/>
                  </a:cubicBezTo>
                </a:path>
              </a:pathLst>
            </a:custGeom>
            <a:solidFill>
              <a:schemeClr val="accent6"/>
            </a:solidFill>
            <a:ln w="28575" cap="flat" cmpd="sng">
              <a:solidFill>
                <a:srgbClr val="FF847D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 rot="-3859524" flipH="1">
              <a:off x="-49191" y="4213087"/>
              <a:ext cx="288824" cy="600271"/>
            </a:xfrm>
            <a:custGeom>
              <a:avLst/>
              <a:gdLst/>
              <a:ahLst/>
              <a:cxnLst/>
              <a:rect l="l" t="t" r="r" b="b"/>
              <a:pathLst>
                <a:path w="5477" h="11383" extrusionOk="0">
                  <a:moveTo>
                    <a:pt x="4439" y="0"/>
                  </a:moveTo>
                  <a:cubicBezTo>
                    <a:pt x="1908" y="2151"/>
                    <a:pt x="365" y="5366"/>
                    <a:pt x="137" y="8681"/>
                  </a:cubicBezTo>
                  <a:cubicBezTo>
                    <a:pt x="77" y="9745"/>
                    <a:pt x="1" y="11382"/>
                    <a:pt x="894" y="11382"/>
                  </a:cubicBezTo>
                  <a:cubicBezTo>
                    <a:pt x="1127" y="11382"/>
                    <a:pt x="1425" y="11271"/>
                    <a:pt x="1807" y="11009"/>
                  </a:cubicBezTo>
                  <a:cubicBezTo>
                    <a:pt x="3123" y="10098"/>
                    <a:pt x="4136" y="8402"/>
                    <a:pt x="4667" y="6935"/>
                  </a:cubicBezTo>
                  <a:cubicBezTo>
                    <a:pt x="5477" y="4708"/>
                    <a:pt x="5376" y="2151"/>
                    <a:pt x="4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-3859524" flipH="1">
              <a:off x="467702" y="4235616"/>
              <a:ext cx="365130" cy="360226"/>
            </a:xfrm>
            <a:custGeom>
              <a:avLst/>
              <a:gdLst/>
              <a:ahLst/>
              <a:cxnLst/>
              <a:rect l="l" t="t" r="r" b="b"/>
              <a:pathLst>
                <a:path w="6924" h="6831" extrusionOk="0">
                  <a:moveTo>
                    <a:pt x="5908" y="1"/>
                  </a:moveTo>
                  <a:cubicBezTo>
                    <a:pt x="5797" y="1"/>
                    <a:pt x="5668" y="24"/>
                    <a:pt x="5518" y="73"/>
                  </a:cubicBezTo>
                  <a:cubicBezTo>
                    <a:pt x="3999" y="554"/>
                    <a:pt x="2683" y="1693"/>
                    <a:pt x="1722" y="2908"/>
                  </a:cubicBezTo>
                  <a:cubicBezTo>
                    <a:pt x="962" y="3895"/>
                    <a:pt x="1" y="5515"/>
                    <a:pt x="127" y="6831"/>
                  </a:cubicBezTo>
                  <a:cubicBezTo>
                    <a:pt x="2430" y="6249"/>
                    <a:pt x="4885" y="4578"/>
                    <a:pt x="6075" y="2503"/>
                  </a:cubicBezTo>
                  <a:cubicBezTo>
                    <a:pt x="6417" y="1910"/>
                    <a:pt x="6924" y="1"/>
                    <a:pt x="5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 rot="-3859524" flipH="1">
              <a:off x="313956" y="3951861"/>
              <a:ext cx="219479" cy="308388"/>
            </a:xfrm>
            <a:custGeom>
              <a:avLst/>
              <a:gdLst/>
              <a:ahLst/>
              <a:cxnLst/>
              <a:rect l="l" t="t" r="r" b="b"/>
              <a:pathLst>
                <a:path w="4162" h="5848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" y="1291"/>
                    <a:pt x="279" y="2708"/>
                    <a:pt x="1013" y="3822"/>
                  </a:cubicBezTo>
                  <a:cubicBezTo>
                    <a:pt x="1443" y="4455"/>
                    <a:pt x="2025" y="4986"/>
                    <a:pt x="2658" y="5391"/>
                  </a:cubicBezTo>
                  <a:cubicBezTo>
                    <a:pt x="2908" y="5547"/>
                    <a:pt x="3426" y="5847"/>
                    <a:pt x="3782" y="5847"/>
                  </a:cubicBezTo>
                  <a:cubicBezTo>
                    <a:pt x="4003" y="5847"/>
                    <a:pt x="4161" y="5731"/>
                    <a:pt x="4151" y="5391"/>
                  </a:cubicBezTo>
                  <a:cubicBezTo>
                    <a:pt x="4101" y="3999"/>
                    <a:pt x="3139" y="2455"/>
                    <a:pt x="2228" y="1494"/>
                  </a:cubicBezTo>
                  <a:cubicBezTo>
                    <a:pt x="1671" y="886"/>
                    <a:pt x="988" y="380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3859524" flipH="1">
              <a:off x="701519" y="3755661"/>
              <a:ext cx="292304" cy="241574"/>
            </a:xfrm>
            <a:custGeom>
              <a:avLst/>
              <a:gdLst/>
              <a:ahLst/>
              <a:cxnLst/>
              <a:rect l="l" t="t" r="r" b="b"/>
              <a:pathLst>
                <a:path w="5543" h="4581" extrusionOk="0">
                  <a:moveTo>
                    <a:pt x="4745" y="1"/>
                  </a:moveTo>
                  <a:cubicBezTo>
                    <a:pt x="3826" y="1"/>
                    <a:pt x="2253" y="1234"/>
                    <a:pt x="1873" y="1650"/>
                  </a:cubicBezTo>
                  <a:cubicBezTo>
                    <a:pt x="1114" y="2460"/>
                    <a:pt x="557" y="3473"/>
                    <a:pt x="0" y="4460"/>
                  </a:cubicBezTo>
                  <a:cubicBezTo>
                    <a:pt x="397" y="4539"/>
                    <a:pt x="804" y="4581"/>
                    <a:pt x="1208" y="4581"/>
                  </a:cubicBezTo>
                  <a:cubicBezTo>
                    <a:pt x="2093" y="4581"/>
                    <a:pt x="2966" y="4380"/>
                    <a:pt x="3695" y="3928"/>
                  </a:cubicBezTo>
                  <a:cubicBezTo>
                    <a:pt x="4784" y="3245"/>
                    <a:pt x="5543" y="1979"/>
                    <a:pt x="5416" y="714"/>
                  </a:cubicBezTo>
                  <a:cubicBezTo>
                    <a:pt x="5373" y="196"/>
                    <a:pt x="5111" y="1"/>
                    <a:pt x="4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rot="-3859524" flipH="1">
              <a:off x="455745" y="3364615"/>
              <a:ext cx="141485" cy="346357"/>
            </a:xfrm>
            <a:custGeom>
              <a:avLst/>
              <a:gdLst/>
              <a:ahLst/>
              <a:cxnLst/>
              <a:rect l="l" t="t" r="r" b="b"/>
              <a:pathLst>
                <a:path w="2683" h="6568" extrusionOk="0">
                  <a:moveTo>
                    <a:pt x="557" y="1"/>
                  </a:moveTo>
                  <a:lnTo>
                    <a:pt x="557" y="1"/>
                  </a:lnTo>
                  <a:cubicBezTo>
                    <a:pt x="0" y="1772"/>
                    <a:pt x="101" y="3721"/>
                    <a:pt x="810" y="5417"/>
                  </a:cubicBezTo>
                  <a:cubicBezTo>
                    <a:pt x="936" y="5695"/>
                    <a:pt x="1265" y="6480"/>
                    <a:pt x="1620" y="6556"/>
                  </a:cubicBezTo>
                  <a:cubicBezTo>
                    <a:pt x="1651" y="6563"/>
                    <a:pt x="1682" y="6567"/>
                    <a:pt x="1711" y="6567"/>
                  </a:cubicBezTo>
                  <a:cubicBezTo>
                    <a:pt x="2052" y="6567"/>
                    <a:pt x="2210" y="6051"/>
                    <a:pt x="2303" y="5771"/>
                  </a:cubicBezTo>
                  <a:cubicBezTo>
                    <a:pt x="2632" y="4911"/>
                    <a:pt x="2683" y="3974"/>
                    <a:pt x="2506" y="3063"/>
                  </a:cubicBezTo>
                  <a:cubicBezTo>
                    <a:pt x="2278" y="1848"/>
                    <a:pt x="1569" y="735"/>
                    <a:pt x="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-3859524" flipH="1">
              <a:off x="637873" y="3537921"/>
              <a:ext cx="162632" cy="137214"/>
            </a:xfrm>
            <a:custGeom>
              <a:avLst/>
              <a:gdLst/>
              <a:ahLst/>
              <a:cxnLst/>
              <a:rect l="l" t="t" r="r" b="b"/>
              <a:pathLst>
                <a:path w="3084" h="2602" extrusionOk="0">
                  <a:moveTo>
                    <a:pt x="1360" y="1"/>
                  </a:moveTo>
                  <a:cubicBezTo>
                    <a:pt x="1188" y="1"/>
                    <a:pt x="1011" y="36"/>
                    <a:pt x="835" y="114"/>
                  </a:cubicBezTo>
                  <a:cubicBezTo>
                    <a:pt x="329" y="342"/>
                    <a:pt x="0" y="899"/>
                    <a:pt x="76" y="1430"/>
                  </a:cubicBezTo>
                  <a:cubicBezTo>
                    <a:pt x="127" y="1987"/>
                    <a:pt x="557" y="2468"/>
                    <a:pt x="1088" y="2569"/>
                  </a:cubicBezTo>
                  <a:cubicBezTo>
                    <a:pt x="1181" y="2591"/>
                    <a:pt x="1274" y="2601"/>
                    <a:pt x="1368" y="2601"/>
                  </a:cubicBezTo>
                  <a:cubicBezTo>
                    <a:pt x="1814" y="2601"/>
                    <a:pt x="2255" y="2363"/>
                    <a:pt x="2506" y="1987"/>
                  </a:cubicBezTo>
                  <a:cubicBezTo>
                    <a:pt x="3084" y="1066"/>
                    <a:pt x="2303" y="1"/>
                    <a:pt x="1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 rot="-3859524" flipH="1">
              <a:off x="303097" y="4296675"/>
              <a:ext cx="161208" cy="137636"/>
            </a:xfrm>
            <a:custGeom>
              <a:avLst/>
              <a:gdLst/>
              <a:ahLst/>
              <a:cxnLst/>
              <a:rect l="l" t="t" r="r" b="b"/>
              <a:pathLst>
                <a:path w="3057" h="2610" extrusionOk="0">
                  <a:moveTo>
                    <a:pt x="1356" y="1"/>
                  </a:moveTo>
                  <a:cubicBezTo>
                    <a:pt x="1178" y="1"/>
                    <a:pt x="994" y="38"/>
                    <a:pt x="810" y="122"/>
                  </a:cubicBezTo>
                  <a:cubicBezTo>
                    <a:pt x="329" y="325"/>
                    <a:pt x="0" y="907"/>
                    <a:pt x="51" y="1438"/>
                  </a:cubicBezTo>
                  <a:cubicBezTo>
                    <a:pt x="102" y="1970"/>
                    <a:pt x="532" y="2451"/>
                    <a:pt x="1063" y="2577"/>
                  </a:cubicBezTo>
                  <a:cubicBezTo>
                    <a:pt x="1156" y="2599"/>
                    <a:pt x="1250" y="2610"/>
                    <a:pt x="1345" y="2610"/>
                  </a:cubicBezTo>
                  <a:cubicBezTo>
                    <a:pt x="1796" y="2610"/>
                    <a:pt x="2251" y="2371"/>
                    <a:pt x="2481" y="1995"/>
                  </a:cubicBezTo>
                  <a:cubicBezTo>
                    <a:pt x="3056" y="1079"/>
                    <a:pt x="2303" y="1"/>
                    <a:pt x="1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-3859524" flipH="1">
              <a:off x="527747" y="3858171"/>
              <a:ext cx="161366" cy="138005"/>
            </a:xfrm>
            <a:custGeom>
              <a:avLst/>
              <a:gdLst/>
              <a:ahLst/>
              <a:cxnLst/>
              <a:rect l="l" t="t" r="r" b="b"/>
              <a:pathLst>
                <a:path w="3060" h="2617" extrusionOk="0">
                  <a:moveTo>
                    <a:pt x="1344" y="1"/>
                  </a:moveTo>
                  <a:cubicBezTo>
                    <a:pt x="1170" y="1"/>
                    <a:pt x="990" y="36"/>
                    <a:pt x="811" y="114"/>
                  </a:cubicBezTo>
                  <a:cubicBezTo>
                    <a:pt x="305" y="342"/>
                    <a:pt x="1" y="899"/>
                    <a:pt x="52" y="1430"/>
                  </a:cubicBezTo>
                  <a:cubicBezTo>
                    <a:pt x="102" y="1987"/>
                    <a:pt x="532" y="2468"/>
                    <a:pt x="1064" y="2594"/>
                  </a:cubicBezTo>
                  <a:cubicBezTo>
                    <a:pt x="1142" y="2609"/>
                    <a:pt x="1222" y="2616"/>
                    <a:pt x="1303" y="2616"/>
                  </a:cubicBezTo>
                  <a:cubicBezTo>
                    <a:pt x="1767" y="2616"/>
                    <a:pt x="2244" y="2375"/>
                    <a:pt x="2481" y="1987"/>
                  </a:cubicBezTo>
                  <a:cubicBezTo>
                    <a:pt x="3059" y="1066"/>
                    <a:pt x="2297" y="1"/>
                    <a:pt x="1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 rot="-5571565">
            <a:off x="8122706" y="3696578"/>
            <a:ext cx="1500119" cy="1930405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-5571565">
            <a:off x="8350075" y="4431875"/>
            <a:ext cx="1097444" cy="1119890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rot="3746127">
            <a:off x="-254" y="-716566"/>
            <a:ext cx="1217349" cy="2531626"/>
          </a:xfrm>
          <a:custGeom>
            <a:avLst/>
            <a:gdLst/>
            <a:ahLst/>
            <a:cxnLst/>
            <a:rect l="l" t="t" r="r" b="b"/>
            <a:pathLst>
              <a:path w="15134" h="31473" fill="none" extrusionOk="0">
                <a:moveTo>
                  <a:pt x="169" y="3640"/>
                </a:moveTo>
                <a:cubicBezTo>
                  <a:pt x="0" y="1640"/>
                  <a:pt x="2193" y="1"/>
                  <a:pt x="4193" y="242"/>
                </a:cubicBezTo>
                <a:cubicBezTo>
                  <a:pt x="6193" y="459"/>
                  <a:pt x="7784" y="2097"/>
                  <a:pt x="8579" y="3953"/>
                </a:cubicBezTo>
                <a:cubicBezTo>
                  <a:pt x="9350" y="5808"/>
                  <a:pt x="9471" y="7857"/>
                  <a:pt x="9543" y="9881"/>
                </a:cubicBezTo>
                <a:cubicBezTo>
                  <a:pt x="9663" y="11881"/>
                  <a:pt x="9760" y="13929"/>
                  <a:pt x="10555" y="15785"/>
                </a:cubicBezTo>
                <a:cubicBezTo>
                  <a:pt x="11615" y="18243"/>
                  <a:pt x="13808" y="20146"/>
                  <a:pt x="14531" y="22725"/>
                </a:cubicBezTo>
                <a:cubicBezTo>
                  <a:pt x="15134" y="24797"/>
                  <a:pt x="14676" y="27135"/>
                  <a:pt x="13326" y="28822"/>
                </a:cubicBezTo>
                <a:cubicBezTo>
                  <a:pt x="12001" y="30508"/>
                  <a:pt x="9808" y="31472"/>
                  <a:pt x="7663" y="31352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rot="392190">
            <a:off x="7844163" y="-870569"/>
            <a:ext cx="2394500" cy="2565268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 rot="3746085">
            <a:off x="-149194" y="-680005"/>
            <a:ext cx="900502" cy="1872703"/>
          </a:xfrm>
          <a:custGeom>
            <a:avLst/>
            <a:gdLst/>
            <a:ahLst/>
            <a:cxnLst/>
            <a:rect l="l" t="t" r="r" b="b"/>
            <a:pathLst>
              <a:path w="15134" h="31473" fill="none" extrusionOk="0">
                <a:moveTo>
                  <a:pt x="169" y="3640"/>
                </a:moveTo>
                <a:cubicBezTo>
                  <a:pt x="0" y="1640"/>
                  <a:pt x="2193" y="1"/>
                  <a:pt x="4193" y="242"/>
                </a:cubicBezTo>
                <a:cubicBezTo>
                  <a:pt x="6193" y="459"/>
                  <a:pt x="7784" y="2097"/>
                  <a:pt x="8579" y="3953"/>
                </a:cubicBezTo>
                <a:cubicBezTo>
                  <a:pt x="9350" y="5808"/>
                  <a:pt x="9471" y="7857"/>
                  <a:pt x="9543" y="9881"/>
                </a:cubicBezTo>
                <a:cubicBezTo>
                  <a:pt x="9663" y="11881"/>
                  <a:pt x="9760" y="13929"/>
                  <a:pt x="10555" y="15785"/>
                </a:cubicBezTo>
                <a:cubicBezTo>
                  <a:pt x="11615" y="18243"/>
                  <a:pt x="13808" y="20146"/>
                  <a:pt x="14531" y="22725"/>
                </a:cubicBezTo>
                <a:cubicBezTo>
                  <a:pt x="15134" y="24797"/>
                  <a:pt x="14676" y="27135"/>
                  <a:pt x="13326" y="28822"/>
                </a:cubicBezTo>
                <a:cubicBezTo>
                  <a:pt x="12001" y="30508"/>
                  <a:pt x="9808" y="31472"/>
                  <a:pt x="7663" y="31352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192254" y="3342640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891688" y="45994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116238" y="30542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/>
          <p:nvPr/>
        </p:nvSpPr>
        <p:spPr>
          <a:xfrm rot="10800000">
            <a:off x="5827656" y="2723076"/>
            <a:ext cx="4461019" cy="2801899"/>
          </a:xfrm>
          <a:custGeom>
            <a:avLst/>
            <a:gdLst/>
            <a:ahLst/>
            <a:cxnLst/>
            <a:rect l="l" t="t" r="r" b="b"/>
            <a:pathLst>
              <a:path w="28364" h="17815" extrusionOk="0">
                <a:moveTo>
                  <a:pt x="1" y="1"/>
                </a:moveTo>
                <a:lnTo>
                  <a:pt x="1" y="17086"/>
                </a:lnTo>
                <a:cubicBezTo>
                  <a:pt x="748" y="17375"/>
                  <a:pt x="1495" y="17592"/>
                  <a:pt x="2290" y="17712"/>
                </a:cubicBezTo>
                <a:cubicBezTo>
                  <a:pt x="2717" y="17781"/>
                  <a:pt x="3151" y="17815"/>
                  <a:pt x="3586" y="17815"/>
                </a:cubicBezTo>
                <a:cubicBezTo>
                  <a:pt x="5606" y="17815"/>
                  <a:pt x="7636" y="17075"/>
                  <a:pt x="8965" y="15568"/>
                </a:cubicBezTo>
                <a:cubicBezTo>
                  <a:pt x="10146" y="14242"/>
                  <a:pt x="10652" y="12459"/>
                  <a:pt x="11230" y="10772"/>
                </a:cubicBezTo>
                <a:cubicBezTo>
                  <a:pt x="11808" y="9085"/>
                  <a:pt x="12580" y="7326"/>
                  <a:pt x="14050" y="6338"/>
                </a:cubicBezTo>
                <a:cubicBezTo>
                  <a:pt x="16001" y="5013"/>
                  <a:pt x="18556" y="5326"/>
                  <a:pt x="20869" y="4965"/>
                </a:cubicBezTo>
                <a:cubicBezTo>
                  <a:pt x="23592" y="4507"/>
                  <a:pt x="26122" y="3013"/>
                  <a:pt x="27809" y="820"/>
                </a:cubicBezTo>
                <a:cubicBezTo>
                  <a:pt x="28002" y="555"/>
                  <a:pt x="28195" y="290"/>
                  <a:pt x="283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 rot="-8733112" flipH="1">
            <a:off x="3109634" y="291311"/>
            <a:ext cx="1976" cy="1976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cubicBezTo>
                  <a:pt x="26" y="0"/>
                  <a:pt x="26" y="0"/>
                  <a:pt x="1" y="26"/>
                </a:cubicBezTo>
                <a:cubicBezTo>
                  <a:pt x="1" y="26"/>
                  <a:pt x="1" y="51"/>
                  <a:pt x="1" y="51"/>
                </a:cubicBezTo>
                <a:cubicBezTo>
                  <a:pt x="1" y="26"/>
                  <a:pt x="26" y="0"/>
                  <a:pt x="52" y="0"/>
                </a:cubicBezTo>
                <a:close/>
              </a:path>
            </a:pathLst>
          </a:custGeom>
          <a:solidFill>
            <a:srgbClr val="FAF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/>
          <p:nvPr/>
        </p:nvSpPr>
        <p:spPr>
          <a:xfrm rot="-8733112" flipH="1">
            <a:off x="3090269" y="233755"/>
            <a:ext cx="37539" cy="51978"/>
          </a:xfrm>
          <a:custGeom>
            <a:avLst/>
            <a:gdLst/>
            <a:ahLst/>
            <a:cxnLst/>
            <a:rect l="l" t="t" r="r" b="b"/>
            <a:pathLst>
              <a:path w="988" h="1368" extrusionOk="0">
                <a:moveTo>
                  <a:pt x="988" y="1"/>
                </a:moveTo>
                <a:cubicBezTo>
                  <a:pt x="760" y="203"/>
                  <a:pt x="507" y="406"/>
                  <a:pt x="279" y="608"/>
                </a:cubicBezTo>
                <a:cubicBezTo>
                  <a:pt x="178" y="861"/>
                  <a:pt x="77" y="1114"/>
                  <a:pt x="1" y="1367"/>
                </a:cubicBezTo>
                <a:cubicBezTo>
                  <a:pt x="279" y="887"/>
                  <a:pt x="608" y="431"/>
                  <a:pt x="963" y="26"/>
                </a:cubicBezTo>
                <a:cubicBezTo>
                  <a:pt x="988" y="26"/>
                  <a:pt x="988" y="1"/>
                  <a:pt x="988" y="1"/>
                </a:cubicBezTo>
                <a:close/>
              </a:path>
            </a:pathLst>
          </a:custGeom>
          <a:solidFill>
            <a:srgbClr val="FAF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3071122" y="-394010"/>
            <a:ext cx="1944992" cy="1698504"/>
            <a:chOff x="3071122" y="-394010"/>
            <a:chExt cx="1944992" cy="1698504"/>
          </a:xfrm>
        </p:grpSpPr>
        <p:sp>
          <p:nvSpPr>
            <p:cNvPr id="271" name="Google Shape;271;p15"/>
            <p:cNvSpPr/>
            <p:nvPr/>
          </p:nvSpPr>
          <p:spPr>
            <a:xfrm rot="-8733112" flipH="1">
              <a:off x="3118562" y="64260"/>
              <a:ext cx="1850112" cy="741291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rot="-8733112" flipH="1">
              <a:off x="3887673" y="239991"/>
              <a:ext cx="223907" cy="506555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rot="-8733112" flipH="1">
              <a:off x="3960340" y="771346"/>
              <a:ext cx="365820" cy="205479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rot="-8733112" flipH="1">
              <a:off x="4478709" y="423501"/>
              <a:ext cx="210647" cy="359551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 rot="-8733112" flipH="1">
              <a:off x="4593736" y="956604"/>
              <a:ext cx="256773" cy="301722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 rot="-8733112" flipH="1">
              <a:off x="4711895" y="820658"/>
              <a:ext cx="158289" cy="148980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 rot="-8733112" flipH="1">
              <a:off x="3816679" y="701475"/>
              <a:ext cx="158897" cy="149816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 rot="-8733112" flipH="1">
              <a:off x="4351255" y="741609"/>
              <a:ext cx="158935" cy="149588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5"/>
          <p:cNvSpPr/>
          <p:nvPr/>
        </p:nvSpPr>
        <p:spPr>
          <a:xfrm rot="10800000">
            <a:off x="-152412" y="-880393"/>
            <a:ext cx="1963225" cy="5372434"/>
          </a:xfrm>
          <a:custGeom>
            <a:avLst/>
            <a:gdLst/>
            <a:ahLst/>
            <a:cxnLst/>
            <a:rect l="l" t="t" r="r" b="b"/>
            <a:pathLst>
              <a:path w="18845" h="51570" extrusionOk="0">
                <a:moveTo>
                  <a:pt x="18821" y="1"/>
                </a:moveTo>
                <a:cubicBezTo>
                  <a:pt x="15929" y="1808"/>
                  <a:pt x="13929" y="5061"/>
                  <a:pt x="13712" y="8483"/>
                </a:cubicBezTo>
                <a:cubicBezTo>
                  <a:pt x="13471" y="12339"/>
                  <a:pt x="15351" y="16194"/>
                  <a:pt x="14700" y="20002"/>
                </a:cubicBezTo>
                <a:cubicBezTo>
                  <a:pt x="14122" y="23327"/>
                  <a:pt x="11760" y="26050"/>
                  <a:pt x="9278" y="28340"/>
                </a:cubicBezTo>
                <a:cubicBezTo>
                  <a:pt x="6820" y="30629"/>
                  <a:pt x="4073" y="32750"/>
                  <a:pt x="2338" y="35641"/>
                </a:cubicBezTo>
                <a:cubicBezTo>
                  <a:pt x="506" y="38726"/>
                  <a:pt x="0" y="42437"/>
                  <a:pt x="241" y="46003"/>
                </a:cubicBezTo>
                <a:cubicBezTo>
                  <a:pt x="362" y="47883"/>
                  <a:pt x="699" y="49738"/>
                  <a:pt x="1109" y="51570"/>
                </a:cubicBezTo>
                <a:lnTo>
                  <a:pt x="18845" y="51570"/>
                </a:lnTo>
                <a:lnTo>
                  <a:pt x="18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"/>
          <p:cNvSpPr/>
          <p:nvPr/>
        </p:nvSpPr>
        <p:spPr>
          <a:xfrm flipH="1">
            <a:off x="-2310228" y="-723048"/>
            <a:ext cx="3543254" cy="379594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7888500" y="-2120269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8360600" y="-1457036"/>
            <a:ext cx="945243" cy="224961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/>
          <p:nvPr/>
        </p:nvSpPr>
        <p:spPr>
          <a:xfrm rot="6087841">
            <a:off x="7513980" y="3611376"/>
            <a:ext cx="2644549" cy="2832255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/>
          <p:nvPr/>
        </p:nvSpPr>
        <p:spPr>
          <a:xfrm rot="7955250">
            <a:off x="1562177" y="3729114"/>
            <a:ext cx="2713396" cy="290690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xfrm>
            <a:off x="3820000" y="2462700"/>
            <a:ext cx="453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"/>
          </p:nvPr>
        </p:nvSpPr>
        <p:spPr>
          <a:xfrm>
            <a:off x="4779100" y="3361475"/>
            <a:ext cx="26184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title" idx="2" hasCustomPrompt="1"/>
          </p:nvPr>
        </p:nvSpPr>
        <p:spPr>
          <a:xfrm>
            <a:off x="4154050" y="1423349"/>
            <a:ext cx="3868500" cy="6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" name="Google Shape;288;p15"/>
          <p:cNvSpPr/>
          <p:nvPr/>
        </p:nvSpPr>
        <p:spPr>
          <a:xfrm>
            <a:off x="2586666" y="417836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7667654" y="397326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3218788" y="8496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7397488" y="4186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1"/>
          <p:cNvSpPr txBox="1">
            <a:spLocks noGrp="1"/>
          </p:cNvSpPr>
          <p:nvPr>
            <p:ph type="subTitle" idx="1"/>
          </p:nvPr>
        </p:nvSpPr>
        <p:spPr>
          <a:xfrm>
            <a:off x="1269249" y="2829325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subTitle" idx="2"/>
          </p:nvPr>
        </p:nvSpPr>
        <p:spPr>
          <a:xfrm>
            <a:off x="1269250" y="3190152"/>
            <a:ext cx="19596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ubTitle" idx="3"/>
          </p:nvPr>
        </p:nvSpPr>
        <p:spPr>
          <a:xfrm>
            <a:off x="5915149" y="2829325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subTitle" idx="4"/>
          </p:nvPr>
        </p:nvSpPr>
        <p:spPr>
          <a:xfrm>
            <a:off x="5915150" y="3190152"/>
            <a:ext cx="19596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5"/>
          </p:nvPr>
        </p:nvSpPr>
        <p:spPr>
          <a:xfrm>
            <a:off x="3592199" y="2829325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6"/>
          </p:nvPr>
        </p:nvSpPr>
        <p:spPr>
          <a:xfrm>
            <a:off x="3592200" y="3190152"/>
            <a:ext cx="19596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1"/>
          <p:cNvSpPr/>
          <p:nvPr/>
        </p:nvSpPr>
        <p:spPr>
          <a:xfrm rot="5400000">
            <a:off x="7680579" y="181477"/>
            <a:ext cx="1702920" cy="1339973"/>
          </a:xfrm>
          <a:custGeom>
            <a:avLst/>
            <a:gdLst/>
            <a:ahLst/>
            <a:cxnLst/>
            <a:rect l="l" t="t" r="r" b="b"/>
            <a:pathLst>
              <a:path w="17712" h="13937" extrusionOk="0">
                <a:moveTo>
                  <a:pt x="0" y="1"/>
                </a:moveTo>
                <a:lnTo>
                  <a:pt x="0" y="12604"/>
                </a:lnTo>
                <a:cubicBezTo>
                  <a:pt x="1484" y="13485"/>
                  <a:pt x="3209" y="13936"/>
                  <a:pt x="4930" y="13936"/>
                </a:cubicBezTo>
                <a:cubicBezTo>
                  <a:pt x="6033" y="13936"/>
                  <a:pt x="7134" y="13751"/>
                  <a:pt x="8169" y="13375"/>
                </a:cubicBezTo>
                <a:cubicBezTo>
                  <a:pt x="11013" y="12363"/>
                  <a:pt x="13302" y="9953"/>
                  <a:pt x="14170" y="7061"/>
                </a:cubicBezTo>
                <a:cubicBezTo>
                  <a:pt x="14579" y="5639"/>
                  <a:pt x="14676" y="4073"/>
                  <a:pt x="15374" y="2748"/>
                </a:cubicBezTo>
                <a:cubicBezTo>
                  <a:pt x="15905" y="1663"/>
                  <a:pt x="16796" y="820"/>
                  <a:pt x="177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7378205" y="368458"/>
            <a:ext cx="2122994" cy="863282"/>
            <a:chOff x="7378205" y="368458"/>
            <a:chExt cx="2122994" cy="863282"/>
          </a:xfrm>
        </p:grpSpPr>
        <p:sp>
          <p:nvSpPr>
            <p:cNvPr id="382" name="Google Shape;382;p21"/>
            <p:cNvSpPr/>
            <p:nvPr/>
          </p:nvSpPr>
          <p:spPr>
            <a:xfrm flipH="1">
              <a:off x="7530837" y="442268"/>
              <a:ext cx="1970362" cy="789472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 flipH="1">
              <a:off x="8400250" y="489491"/>
              <a:ext cx="238460" cy="539479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 flipH="1">
              <a:off x="7969130" y="401883"/>
              <a:ext cx="389597" cy="218835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flipH="1">
              <a:off x="7827780" y="823213"/>
              <a:ext cx="224338" cy="382920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 flipH="1">
              <a:off x="7378205" y="494388"/>
              <a:ext cx="273462" cy="321333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 flipH="1">
              <a:off x="7498022" y="803708"/>
              <a:ext cx="168577" cy="158663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 flipH="1">
              <a:off x="8355210" y="368458"/>
              <a:ext cx="169225" cy="159553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 flipH="1">
              <a:off x="7861567" y="655482"/>
              <a:ext cx="169265" cy="159311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1"/>
          <p:cNvSpPr/>
          <p:nvPr/>
        </p:nvSpPr>
        <p:spPr>
          <a:xfrm rot="5278140">
            <a:off x="7792070" y="3666920"/>
            <a:ext cx="1932450" cy="206852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1"/>
          <p:cNvSpPr/>
          <p:nvPr/>
        </p:nvSpPr>
        <p:spPr>
          <a:xfrm rot="5278140">
            <a:off x="8350594" y="4082898"/>
            <a:ext cx="1552593" cy="166331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"/>
          <p:cNvSpPr/>
          <p:nvPr/>
        </p:nvSpPr>
        <p:spPr>
          <a:xfrm rot="5278140">
            <a:off x="7281977" y="3241598"/>
            <a:ext cx="2252084" cy="2411934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1"/>
          <p:cNvSpPr/>
          <p:nvPr/>
        </p:nvSpPr>
        <p:spPr>
          <a:xfrm rot="10800000" flipH="1">
            <a:off x="-490510" y="3328027"/>
            <a:ext cx="3094796" cy="1943795"/>
          </a:xfrm>
          <a:custGeom>
            <a:avLst/>
            <a:gdLst/>
            <a:ahLst/>
            <a:cxnLst/>
            <a:rect l="l" t="t" r="r" b="b"/>
            <a:pathLst>
              <a:path w="28364" h="17815" extrusionOk="0">
                <a:moveTo>
                  <a:pt x="1" y="1"/>
                </a:moveTo>
                <a:lnTo>
                  <a:pt x="1" y="17086"/>
                </a:lnTo>
                <a:cubicBezTo>
                  <a:pt x="748" y="17375"/>
                  <a:pt x="1495" y="17592"/>
                  <a:pt x="2290" y="17712"/>
                </a:cubicBezTo>
                <a:cubicBezTo>
                  <a:pt x="2717" y="17781"/>
                  <a:pt x="3151" y="17815"/>
                  <a:pt x="3586" y="17815"/>
                </a:cubicBezTo>
                <a:cubicBezTo>
                  <a:pt x="5606" y="17815"/>
                  <a:pt x="7636" y="17075"/>
                  <a:pt x="8965" y="15568"/>
                </a:cubicBezTo>
                <a:cubicBezTo>
                  <a:pt x="10146" y="14242"/>
                  <a:pt x="10652" y="12459"/>
                  <a:pt x="11230" y="10772"/>
                </a:cubicBezTo>
                <a:cubicBezTo>
                  <a:pt x="11808" y="9085"/>
                  <a:pt x="12580" y="7326"/>
                  <a:pt x="14050" y="6338"/>
                </a:cubicBezTo>
                <a:cubicBezTo>
                  <a:pt x="16001" y="5013"/>
                  <a:pt x="18556" y="5326"/>
                  <a:pt x="20869" y="4965"/>
                </a:cubicBezTo>
                <a:cubicBezTo>
                  <a:pt x="23592" y="4507"/>
                  <a:pt x="26122" y="3013"/>
                  <a:pt x="27809" y="820"/>
                </a:cubicBezTo>
                <a:cubicBezTo>
                  <a:pt x="28002" y="555"/>
                  <a:pt x="28195" y="290"/>
                  <a:pt x="283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1"/>
          <p:cNvSpPr/>
          <p:nvPr/>
        </p:nvSpPr>
        <p:spPr>
          <a:xfrm rot="4943306" flipH="1">
            <a:off x="-836715" y="3949178"/>
            <a:ext cx="2259812" cy="2305994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 flipH="1">
            <a:off x="-365775" y="-2120269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 flipH="1">
            <a:off x="-365769" y="-1457036"/>
            <a:ext cx="945243" cy="224961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8404250" y="16187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966" y="2056077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6783188" y="45803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1193188" y="41036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3"/>
          <p:cNvSpPr/>
          <p:nvPr/>
        </p:nvSpPr>
        <p:spPr>
          <a:xfrm rot="5400000">
            <a:off x="-1100490" y="146603"/>
            <a:ext cx="3709445" cy="2123635"/>
          </a:xfrm>
          <a:custGeom>
            <a:avLst/>
            <a:gdLst/>
            <a:ahLst/>
            <a:cxnLst/>
            <a:rect l="l" t="t" r="r" b="b"/>
            <a:pathLst>
              <a:path w="37810" h="21646" extrusionOk="0">
                <a:moveTo>
                  <a:pt x="8210" y="1"/>
                </a:moveTo>
                <a:cubicBezTo>
                  <a:pt x="8084" y="1"/>
                  <a:pt x="7958" y="2"/>
                  <a:pt x="7832" y="6"/>
                </a:cubicBezTo>
                <a:cubicBezTo>
                  <a:pt x="5037" y="78"/>
                  <a:pt x="2314" y="994"/>
                  <a:pt x="0" y="2584"/>
                </a:cubicBezTo>
                <a:lnTo>
                  <a:pt x="0" y="21646"/>
                </a:lnTo>
                <a:lnTo>
                  <a:pt x="37810" y="21646"/>
                </a:lnTo>
                <a:lnTo>
                  <a:pt x="37810" y="18633"/>
                </a:lnTo>
                <a:cubicBezTo>
                  <a:pt x="36894" y="18874"/>
                  <a:pt x="35954" y="19019"/>
                  <a:pt x="35038" y="19043"/>
                </a:cubicBezTo>
                <a:cubicBezTo>
                  <a:pt x="34926" y="19046"/>
                  <a:pt x="34813" y="19048"/>
                  <a:pt x="34701" y="19048"/>
                </a:cubicBezTo>
                <a:cubicBezTo>
                  <a:pt x="31512" y="19048"/>
                  <a:pt x="28332" y="17735"/>
                  <a:pt x="26074" y="15477"/>
                </a:cubicBezTo>
                <a:cubicBezTo>
                  <a:pt x="23158" y="12537"/>
                  <a:pt x="21905" y="8296"/>
                  <a:pt x="19230" y="5115"/>
                </a:cubicBezTo>
                <a:cubicBezTo>
                  <a:pt x="16517" y="1933"/>
                  <a:pt x="12395" y="1"/>
                  <a:pt x="82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4850669">
            <a:off x="8009413" y="3545128"/>
            <a:ext cx="1691641" cy="1810760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4850669">
            <a:off x="8425634" y="4006106"/>
            <a:ext cx="1359119" cy="145604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 rot="4850669">
            <a:off x="7537721" y="3212554"/>
            <a:ext cx="1971444" cy="2111375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 rot="3645295">
            <a:off x="-1084914" y="-618014"/>
            <a:ext cx="1756508" cy="3652873"/>
          </a:xfrm>
          <a:custGeom>
            <a:avLst/>
            <a:gdLst/>
            <a:ahLst/>
            <a:cxnLst/>
            <a:rect l="l" t="t" r="r" b="b"/>
            <a:pathLst>
              <a:path w="15134" h="31473" fill="none" extrusionOk="0">
                <a:moveTo>
                  <a:pt x="169" y="3640"/>
                </a:moveTo>
                <a:cubicBezTo>
                  <a:pt x="0" y="1640"/>
                  <a:pt x="2193" y="1"/>
                  <a:pt x="4193" y="242"/>
                </a:cubicBezTo>
                <a:cubicBezTo>
                  <a:pt x="6193" y="459"/>
                  <a:pt x="7784" y="2097"/>
                  <a:pt x="8579" y="3953"/>
                </a:cubicBezTo>
                <a:cubicBezTo>
                  <a:pt x="9350" y="5808"/>
                  <a:pt x="9471" y="7857"/>
                  <a:pt x="9543" y="9881"/>
                </a:cubicBezTo>
                <a:cubicBezTo>
                  <a:pt x="9663" y="11881"/>
                  <a:pt x="9760" y="13929"/>
                  <a:pt x="10555" y="15785"/>
                </a:cubicBezTo>
                <a:cubicBezTo>
                  <a:pt x="11615" y="18243"/>
                  <a:pt x="13808" y="20146"/>
                  <a:pt x="14531" y="22725"/>
                </a:cubicBezTo>
                <a:cubicBezTo>
                  <a:pt x="15134" y="24797"/>
                  <a:pt x="14676" y="27135"/>
                  <a:pt x="13326" y="28822"/>
                </a:cubicBezTo>
                <a:cubicBezTo>
                  <a:pt x="12001" y="30508"/>
                  <a:pt x="9808" y="31472"/>
                  <a:pt x="7663" y="31352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 rot="8550840">
            <a:off x="245725" y="4309906"/>
            <a:ext cx="1736293" cy="185855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 rot="8550840">
            <a:off x="105196" y="3767099"/>
            <a:ext cx="2023482" cy="2167106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3"/>
          <p:cNvGrpSpPr/>
          <p:nvPr/>
        </p:nvGrpSpPr>
        <p:grpSpPr>
          <a:xfrm>
            <a:off x="7714738" y="-49015"/>
            <a:ext cx="1142707" cy="2356994"/>
            <a:chOff x="7714738" y="-49015"/>
            <a:chExt cx="1142707" cy="2356994"/>
          </a:xfrm>
        </p:grpSpPr>
        <p:sp>
          <p:nvSpPr>
            <p:cNvPr id="444" name="Google Shape;444;p23"/>
            <p:cNvSpPr/>
            <p:nvPr/>
          </p:nvSpPr>
          <p:spPr>
            <a:xfrm>
              <a:off x="7762109" y="-49015"/>
              <a:ext cx="1069996" cy="1765765"/>
            </a:xfrm>
            <a:custGeom>
              <a:avLst/>
              <a:gdLst/>
              <a:ahLst/>
              <a:cxnLst/>
              <a:rect l="l" t="t" r="r" b="b"/>
              <a:pathLst>
                <a:path w="24575" h="40555" extrusionOk="0">
                  <a:moveTo>
                    <a:pt x="253" y="1"/>
                  </a:moveTo>
                  <a:cubicBezTo>
                    <a:pt x="203" y="26"/>
                    <a:pt x="152" y="52"/>
                    <a:pt x="102" y="102"/>
                  </a:cubicBezTo>
                  <a:cubicBezTo>
                    <a:pt x="0" y="254"/>
                    <a:pt x="0" y="456"/>
                    <a:pt x="127" y="558"/>
                  </a:cubicBezTo>
                  <a:cubicBezTo>
                    <a:pt x="2354" y="2481"/>
                    <a:pt x="4353" y="4683"/>
                    <a:pt x="6100" y="7138"/>
                  </a:cubicBezTo>
                  <a:lnTo>
                    <a:pt x="6125" y="7163"/>
                  </a:lnTo>
                  <a:lnTo>
                    <a:pt x="6125" y="7188"/>
                  </a:lnTo>
                  <a:cubicBezTo>
                    <a:pt x="6125" y="7239"/>
                    <a:pt x="6125" y="7290"/>
                    <a:pt x="6150" y="7340"/>
                  </a:cubicBezTo>
                  <a:cubicBezTo>
                    <a:pt x="7820" y="10757"/>
                    <a:pt x="8200" y="14857"/>
                    <a:pt x="7188" y="18526"/>
                  </a:cubicBezTo>
                  <a:cubicBezTo>
                    <a:pt x="6150" y="22221"/>
                    <a:pt x="3721" y="25511"/>
                    <a:pt x="506" y="27586"/>
                  </a:cubicBezTo>
                  <a:cubicBezTo>
                    <a:pt x="355" y="27687"/>
                    <a:pt x="304" y="27890"/>
                    <a:pt x="405" y="28016"/>
                  </a:cubicBezTo>
                  <a:lnTo>
                    <a:pt x="405" y="28042"/>
                  </a:lnTo>
                  <a:cubicBezTo>
                    <a:pt x="469" y="28122"/>
                    <a:pt x="574" y="28172"/>
                    <a:pt x="681" y="28172"/>
                  </a:cubicBezTo>
                  <a:cubicBezTo>
                    <a:pt x="743" y="28172"/>
                    <a:pt x="805" y="28155"/>
                    <a:pt x="861" y="28118"/>
                  </a:cubicBezTo>
                  <a:cubicBezTo>
                    <a:pt x="4201" y="25967"/>
                    <a:pt x="6732" y="22525"/>
                    <a:pt x="7795" y="18703"/>
                  </a:cubicBezTo>
                  <a:cubicBezTo>
                    <a:pt x="8580" y="15945"/>
                    <a:pt x="8605" y="12984"/>
                    <a:pt x="7871" y="10124"/>
                  </a:cubicBezTo>
                  <a:lnTo>
                    <a:pt x="7719" y="9593"/>
                  </a:lnTo>
                  <a:lnTo>
                    <a:pt x="7998" y="10073"/>
                  </a:lnTo>
                  <a:cubicBezTo>
                    <a:pt x="13312" y="19134"/>
                    <a:pt x="14932" y="30370"/>
                    <a:pt x="12376" y="40139"/>
                  </a:cubicBezTo>
                  <a:cubicBezTo>
                    <a:pt x="12325" y="40316"/>
                    <a:pt x="12426" y="40493"/>
                    <a:pt x="12604" y="40544"/>
                  </a:cubicBezTo>
                  <a:cubicBezTo>
                    <a:pt x="12626" y="40551"/>
                    <a:pt x="12648" y="40554"/>
                    <a:pt x="12670" y="40554"/>
                  </a:cubicBezTo>
                  <a:cubicBezTo>
                    <a:pt x="12724" y="40554"/>
                    <a:pt x="12778" y="40536"/>
                    <a:pt x="12831" y="40518"/>
                  </a:cubicBezTo>
                  <a:cubicBezTo>
                    <a:pt x="12907" y="40468"/>
                    <a:pt x="12958" y="40392"/>
                    <a:pt x="12983" y="40316"/>
                  </a:cubicBezTo>
                  <a:cubicBezTo>
                    <a:pt x="14578" y="34242"/>
                    <a:pt x="14654" y="27662"/>
                    <a:pt x="13160" y="21285"/>
                  </a:cubicBezTo>
                  <a:lnTo>
                    <a:pt x="13034" y="20728"/>
                  </a:lnTo>
                  <a:lnTo>
                    <a:pt x="13034" y="20728"/>
                  </a:lnTo>
                  <a:lnTo>
                    <a:pt x="13312" y="21234"/>
                  </a:lnTo>
                  <a:cubicBezTo>
                    <a:pt x="14223" y="22879"/>
                    <a:pt x="15185" y="24195"/>
                    <a:pt x="16248" y="25233"/>
                  </a:cubicBezTo>
                  <a:cubicBezTo>
                    <a:pt x="18475" y="27409"/>
                    <a:pt x="21461" y="28750"/>
                    <a:pt x="24119" y="29915"/>
                  </a:cubicBezTo>
                  <a:cubicBezTo>
                    <a:pt x="24157" y="29927"/>
                    <a:pt x="24195" y="29934"/>
                    <a:pt x="24236" y="29934"/>
                  </a:cubicBezTo>
                  <a:cubicBezTo>
                    <a:pt x="24277" y="29934"/>
                    <a:pt x="24321" y="29927"/>
                    <a:pt x="24372" y="29915"/>
                  </a:cubicBezTo>
                  <a:cubicBezTo>
                    <a:pt x="24448" y="29889"/>
                    <a:pt x="24498" y="29813"/>
                    <a:pt x="24549" y="29737"/>
                  </a:cubicBezTo>
                  <a:cubicBezTo>
                    <a:pt x="24574" y="29661"/>
                    <a:pt x="24574" y="29560"/>
                    <a:pt x="24549" y="29484"/>
                  </a:cubicBezTo>
                  <a:cubicBezTo>
                    <a:pt x="24498" y="29408"/>
                    <a:pt x="24448" y="29358"/>
                    <a:pt x="24372" y="29332"/>
                  </a:cubicBezTo>
                  <a:cubicBezTo>
                    <a:pt x="21638" y="28118"/>
                    <a:pt x="18829" y="26878"/>
                    <a:pt x="16678" y="24777"/>
                  </a:cubicBezTo>
                  <a:cubicBezTo>
                    <a:pt x="14274" y="22423"/>
                    <a:pt x="12882" y="19108"/>
                    <a:pt x="11667" y="16173"/>
                  </a:cubicBezTo>
                  <a:cubicBezTo>
                    <a:pt x="11642" y="16122"/>
                    <a:pt x="11617" y="16097"/>
                    <a:pt x="11566" y="16046"/>
                  </a:cubicBezTo>
                  <a:lnTo>
                    <a:pt x="11566" y="16021"/>
                  </a:lnTo>
                  <a:cubicBezTo>
                    <a:pt x="9187" y="9795"/>
                    <a:pt x="5391" y="4278"/>
                    <a:pt x="557" y="77"/>
                  </a:cubicBezTo>
                  <a:cubicBezTo>
                    <a:pt x="506" y="26"/>
                    <a:pt x="40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7730151" y="130631"/>
              <a:ext cx="1112969" cy="2147611"/>
            </a:xfrm>
            <a:custGeom>
              <a:avLst/>
              <a:gdLst/>
              <a:ahLst/>
              <a:cxnLst/>
              <a:rect l="l" t="t" r="r" b="b"/>
              <a:pathLst>
                <a:path w="25562" h="49325" extrusionOk="0">
                  <a:moveTo>
                    <a:pt x="14527" y="0"/>
                  </a:moveTo>
                  <a:cubicBezTo>
                    <a:pt x="13565" y="0"/>
                    <a:pt x="12604" y="127"/>
                    <a:pt x="11642" y="380"/>
                  </a:cubicBezTo>
                  <a:cubicBezTo>
                    <a:pt x="9415" y="987"/>
                    <a:pt x="7795" y="1772"/>
                    <a:pt x="7618" y="2354"/>
                  </a:cubicBezTo>
                  <a:cubicBezTo>
                    <a:pt x="7593" y="2455"/>
                    <a:pt x="7593" y="2531"/>
                    <a:pt x="7669" y="2607"/>
                  </a:cubicBezTo>
                  <a:cubicBezTo>
                    <a:pt x="8099" y="3189"/>
                    <a:pt x="10301" y="3543"/>
                    <a:pt x="13540" y="3543"/>
                  </a:cubicBezTo>
                  <a:cubicBezTo>
                    <a:pt x="15008" y="3543"/>
                    <a:pt x="16223" y="3467"/>
                    <a:pt x="16577" y="3417"/>
                  </a:cubicBezTo>
                  <a:cubicBezTo>
                    <a:pt x="18323" y="3189"/>
                    <a:pt x="20019" y="2733"/>
                    <a:pt x="21613" y="2075"/>
                  </a:cubicBezTo>
                  <a:cubicBezTo>
                    <a:pt x="19892" y="1240"/>
                    <a:pt x="18121" y="456"/>
                    <a:pt x="16248" y="127"/>
                  </a:cubicBezTo>
                  <a:cubicBezTo>
                    <a:pt x="15691" y="51"/>
                    <a:pt x="15109" y="0"/>
                    <a:pt x="14527" y="0"/>
                  </a:cubicBezTo>
                  <a:close/>
                  <a:moveTo>
                    <a:pt x="15109" y="10300"/>
                  </a:moveTo>
                  <a:cubicBezTo>
                    <a:pt x="14603" y="10300"/>
                    <a:pt x="14122" y="10326"/>
                    <a:pt x="13641" y="10402"/>
                  </a:cubicBezTo>
                  <a:cubicBezTo>
                    <a:pt x="12958" y="10528"/>
                    <a:pt x="12528" y="10731"/>
                    <a:pt x="12452" y="10984"/>
                  </a:cubicBezTo>
                  <a:cubicBezTo>
                    <a:pt x="12275" y="11566"/>
                    <a:pt x="13565" y="12755"/>
                    <a:pt x="13970" y="13160"/>
                  </a:cubicBezTo>
                  <a:cubicBezTo>
                    <a:pt x="16729" y="15716"/>
                    <a:pt x="20247" y="17260"/>
                    <a:pt x="23916" y="17589"/>
                  </a:cubicBezTo>
                  <a:cubicBezTo>
                    <a:pt x="23410" y="14957"/>
                    <a:pt x="21689" y="12603"/>
                    <a:pt x="19336" y="11338"/>
                  </a:cubicBezTo>
                  <a:cubicBezTo>
                    <a:pt x="18070" y="10655"/>
                    <a:pt x="16602" y="10300"/>
                    <a:pt x="15109" y="10300"/>
                  </a:cubicBezTo>
                  <a:close/>
                  <a:moveTo>
                    <a:pt x="6125" y="2683"/>
                  </a:moveTo>
                  <a:cubicBezTo>
                    <a:pt x="5214" y="2683"/>
                    <a:pt x="3822" y="4100"/>
                    <a:pt x="3215" y="4834"/>
                  </a:cubicBezTo>
                  <a:cubicBezTo>
                    <a:pt x="2177" y="6074"/>
                    <a:pt x="1468" y="7618"/>
                    <a:pt x="1139" y="9288"/>
                  </a:cubicBezTo>
                  <a:cubicBezTo>
                    <a:pt x="532" y="12224"/>
                    <a:pt x="987" y="15337"/>
                    <a:pt x="1468" y="18171"/>
                  </a:cubicBezTo>
                  <a:cubicBezTo>
                    <a:pt x="2658" y="16678"/>
                    <a:pt x="3695" y="15058"/>
                    <a:pt x="4480" y="13312"/>
                  </a:cubicBezTo>
                  <a:cubicBezTo>
                    <a:pt x="5290" y="11591"/>
                    <a:pt x="5897" y="9769"/>
                    <a:pt x="6277" y="7921"/>
                  </a:cubicBezTo>
                  <a:cubicBezTo>
                    <a:pt x="6302" y="7770"/>
                    <a:pt x="6327" y="7592"/>
                    <a:pt x="6378" y="7365"/>
                  </a:cubicBezTo>
                  <a:cubicBezTo>
                    <a:pt x="6631" y="6251"/>
                    <a:pt x="7238" y="3594"/>
                    <a:pt x="6606" y="2910"/>
                  </a:cubicBezTo>
                  <a:cubicBezTo>
                    <a:pt x="6479" y="2759"/>
                    <a:pt x="6327" y="2683"/>
                    <a:pt x="6125" y="2683"/>
                  </a:cubicBezTo>
                  <a:close/>
                  <a:moveTo>
                    <a:pt x="1645" y="21663"/>
                  </a:moveTo>
                  <a:cubicBezTo>
                    <a:pt x="1190" y="21689"/>
                    <a:pt x="760" y="21866"/>
                    <a:pt x="456" y="22195"/>
                  </a:cubicBezTo>
                  <a:cubicBezTo>
                    <a:pt x="152" y="22549"/>
                    <a:pt x="0" y="22979"/>
                    <a:pt x="26" y="23410"/>
                  </a:cubicBezTo>
                  <a:cubicBezTo>
                    <a:pt x="51" y="24321"/>
                    <a:pt x="810" y="25029"/>
                    <a:pt x="1696" y="25029"/>
                  </a:cubicBezTo>
                  <a:lnTo>
                    <a:pt x="1797" y="25029"/>
                  </a:lnTo>
                  <a:cubicBezTo>
                    <a:pt x="2708" y="25004"/>
                    <a:pt x="3442" y="24194"/>
                    <a:pt x="3392" y="23283"/>
                  </a:cubicBezTo>
                  <a:cubicBezTo>
                    <a:pt x="3366" y="22372"/>
                    <a:pt x="2632" y="21663"/>
                    <a:pt x="1721" y="21663"/>
                  </a:cubicBezTo>
                  <a:close/>
                  <a:moveTo>
                    <a:pt x="23840" y="23207"/>
                  </a:moveTo>
                  <a:cubicBezTo>
                    <a:pt x="23815" y="23207"/>
                    <a:pt x="23790" y="23232"/>
                    <a:pt x="23764" y="23232"/>
                  </a:cubicBezTo>
                  <a:cubicBezTo>
                    <a:pt x="23309" y="23232"/>
                    <a:pt x="22904" y="23435"/>
                    <a:pt x="22600" y="23764"/>
                  </a:cubicBezTo>
                  <a:cubicBezTo>
                    <a:pt x="22297" y="24093"/>
                    <a:pt x="22145" y="24523"/>
                    <a:pt x="22170" y="24979"/>
                  </a:cubicBezTo>
                  <a:cubicBezTo>
                    <a:pt x="22195" y="25890"/>
                    <a:pt x="22929" y="26598"/>
                    <a:pt x="23840" y="26598"/>
                  </a:cubicBezTo>
                  <a:lnTo>
                    <a:pt x="23916" y="26598"/>
                  </a:lnTo>
                  <a:cubicBezTo>
                    <a:pt x="24372" y="26573"/>
                    <a:pt x="24777" y="26371"/>
                    <a:pt x="25106" y="26042"/>
                  </a:cubicBezTo>
                  <a:cubicBezTo>
                    <a:pt x="25409" y="25713"/>
                    <a:pt x="25561" y="25282"/>
                    <a:pt x="25536" y="24827"/>
                  </a:cubicBezTo>
                  <a:cubicBezTo>
                    <a:pt x="25485" y="23916"/>
                    <a:pt x="24751" y="23207"/>
                    <a:pt x="23840" y="23207"/>
                  </a:cubicBezTo>
                  <a:close/>
                  <a:moveTo>
                    <a:pt x="12756" y="17842"/>
                  </a:moveTo>
                  <a:cubicBezTo>
                    <a:pt x="12123" y="17842"/>
                    <a:pt x="10883" y="18955"/>
                    <a:pt x="10225" y="19538"/>
                  </a:cubicBezTo>
                  <a:lnTo>
                    <a:pt x="10098" y="19664"/>
                  </a:lnTo>
                  <a:cubicBezTo>
                    <a:pt x="8580" y="21031"/>
                    <a:pt x="7314" y="22625"/>
                    <a:pt x="6378" y="24422"/>
                  </a:cubicBezTo>
                  <a:cubicBezTo>
                    <a:pt x="4834" y="27358"/>
                    <a:pt x="4202" y="30774"/>
                    <a:pt x="4531" y="34064"/>
                  </a:cubicBezTo>
                  <a:cubicBezTo>
                    <a:pt x="6226" y="32951"/>
                    <a:pt x="7745" y="31508"/>
                    <a:pt x="9035" y="29838"/>
                  </a:cubicBezTo>
                  <a:cubicBezTo>
                    <a:pt x="11465" y="26700"/>
                    <a:pt x="12907" y="22828"/>
                    <a:pt x="13110" y="18955"/>
                  </a:cubicBezTo>
                  <a:cubicBezTo>
                    <a:pt x="13135" y="18247"/>
                    <a:pt x="13009" y="17994"/>
                    <a:pt x="12933" y="17918"/>
                  </a:cubicBezTo>
                  <a:cubicBezTo>
                    <a:pt x="12907" y="17867"/>
                    <a:pt x="12857" y="17842"/>
                    <a:pt x="12756" y="17842"/>
                  </a:cubicBezTo>
                  <a:close/>
                  <a:moveTo>
                    <a:pt x="14426" y="31786"/>
                  </a:moveTo>
                  <a:lnTo>
                    <a:pt x="14426" y="31786"/>
                  </a:lnTo>
                  <a:cubicBezTo>
                    <a:pt x="12958" y="34267"/>
                    <a:pt x="12123" y="37076"/>
                    <a:pt x="12022" y="39936"/>
                  </a:cubicBezTo>
                  <a:cubicBezTo>
                    <a:pt x="11895" y="43200"/>
                    <a:pt x="12756" y="46516"/>
                    <a:pt x="14401" y="49325"/>
                  </a:cubicBezTo>
                  <a:cubicBezTo>
                    <a:pt x="16704" y="43833"/>
                    <a:pt x="16704" y="37354"/>
                    <a:pt x="14426" y="317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7714738" y="116306"/>
              <a:ext cx="1142707" cy="2191673"/>
            </a:xfrm>
            <a:custGeom>
              <a:avLst/>
              <a:gdLst/>
              <a:ahLst/>
              <a:cxnLst/>
              <a:rect l="l" t="t" r="r" b="b"/>
              <a:pathLst>
                <a:path w="26245" h="50337" extrusionOk="0">
                  <a:moveTo>
                    <a:pt x="14881" y="633"/>
                  </a:moveTo>
                  <a:cubicBezTo>
                    <a:pt x="15438" y="633"/>
                    <a:pt x="15995" y="683"/>
                    <a:pt x="16551" y="785"/>
                  </a:cubicBezTo>
                  <a:cubicBezTo>
                    <a:pt x="18146" y="1038"/>
                    <a:pt x="19690" y="1670"/>
                    <a:pt x="21183" y="2354"/>
                  </a:cubicBezTo>
                  <a:cubicBezTo>
                    <a:pt x="19791" y="2860"/>
                    <a:pt x="18374" y="3239"/>
                    <a:pt x="16880" y="3442"/>
                  </a:cubicBezTo>
                  <a:cubicBezTo>
                    <a:pt x="16577" y="3467"/>
                    <a:pt x="15413" y="3568"/>
                    <a:pt x="13894" y="3568"/>
                  </a:cubicBezTo>
                  <a:cubicBezTo>
                    <a:pt x="9794" y="3568"/>
                    <a:pt x="8478" y="3012"/>
                    <a:pt x="8276" y="2759"/>
                  </a:cubicBezTo>
                  <a:cubicBezTo>
                    <a:pt x="8402" y="2430"/>
                    <a:pt x="9642" y="1670"/>
                    <a:pt x="12072" y="1012"/>
                  </a:cubicBezTo>
                  <a:cubicBezTo>
                    <a:pt x="13008" y="759"/>
                    <a:pt x="13945" y="633"/>
                    <a:pt x="14881" y="633"/>
                  </a:cubicBezTo>
                  <a:close/>
                  <a:moveTo>
                    <a:pt x="14881" y="0"/>
                  </a:moveTo>
                  <a:cubicBezTo>
                    <a:pt x="13894" y="0"/>
                    <a:pt x="12882" y="152"/>
                    <a:pt x="11920" y="405"/>
                  </a:cubicBezTo>
                  <a:cubicBezTo>
                    <a:pt x="10984" y="658"/>
                    <a:pt x="7972" y="1544"/>
                    <a:pt x="7668" y="2607"/>
                  </a:cubicBezTo>
                  <a:cubicBezTo>
                    <a:pt x="7289" y="3897"/>
                    <a:pt x="11009" y="4201"/>
                    <a:pt x="13894" y="4201"/>
                  </a:cubicBezTo>
                  <a:cubicBezTo>
                    <a:pt x="15362" y="4201"/>
                    <a:pt x="16602" y="4125"/>
                    <a:pt x="16982" y="4075"/>
                  </a:cubicBezTo>
                  <a:cubicBezTo>
                    <a:pt x="18956" y="3796"/>
                    <a:pt x="20904" y="3239"/>
                    <a:pt x="22726" y="2404"/>
                  </a:cubicBezTo>
                  <a:cubicBezTo>
                    <a:pt x="20778" y="1468"/>
                    <a:pt x="18778" y="506"/>
                    <a:pt x="16627" y="152"/>
                  </a:cubicBezTo>
                  <a:cubicBezTo>
                    <a:pt x="16071" y="51"/>
                    <a:pt x="15463" y="0"/>
                    <a:pt x="14881" y="0"/>
                  </a:cubicBezTo>
                  <a:close/>
                  <a:moveTo>
                    <a:pt x="15463" y="10933"/>
                  </a:moveTo>
                  <a:cubicBezTo>
                    <a:pt x="16906" y="10933"/>
                    <a:pt x="18323" y="11287"/>
                    <a:pt x="19538" y="11945"/>
                  </a:cubicBezTo>
                  <a:cubicBezTo>
                    <a:pt x="21689" y="13084"/>
                    <a:pt x="23283" y="15210"/>
                    <a:pt x="23865" y="17564"/>
                  </a:cubicBezTo>
                  <a:cubicBezTo>
                    <a:pt x="20423" y="17159"/>
                    <a:pt x="17133" y="15666"/>
                    <a:pt x="14552" y="13261"/>
                  </a:cubicBezTo>
                  <a:cubicBezTo>
                    <a:pt x="13059" y="11895"/>
                    <a:pt x="13084" y="11490"/>
                    <a:pt x="13110" y="11414"/>
                  </a:cubicBezTo>
                  <a:cubicBezTo>
                    <a:pt x="13110" y="11414"/>
                    <a:pt x="13211" y="11186"/>
                    <a:pt x="14046" y="11060"/>
                  </a:cubicBezTo>
                  <a:cubicBezTo>
                    <a:pt x="14501" y="10984"/>
                    <a:pt x="14982" y="10933"/>
                    <a:pt x="15463" y="10933"/>
                  </a:cubicBezTo>
                  <a:close/>
                  <a:moveTo>
                    <a:pt x="6479" y="3341"/>
                  </a:moveTo>
                  <a:cubicBezTo>
                    <a:pt x="6580" y="3341"/>
                    <a:pt x="6656" y="3366"/>
                    <a:pt x="6732" y="3442"/>
                  </a:cubicBezTo>
                  <a:cubicBezTo>
                    <a:pt x="7238" y="4024"/>
                    <a:pt x="6631" y="6732"/>
                    <a:pt x="6428" y="7643"/>
                  </a:cubicBezTo>
                  <a:cubicBezTo>
                    <a:pt x="6403" y="7845"/>
                    <a:pt x="6352" y="8023"/>
                    <a:pt x="6327" y="8174"/>
                  </a:cubicBezTo>
                  <a:cubicBezTo>
                    <a:pt x="5947" y="10022"/>
                    <a:pt x="5365" y="11793"/>
                    <a:pt x="4556" y="13489"/>
                  </a:cubicBezTo>
                  <a:cubicBezTo>
                    <a:pt x="3872" y="15008"/>
                    <a:pt x="3012" y="16425"/>
                    <a:pt x="2025" y="17715"/>
                  </a:cubicBezTo>
                  <a:cubicBezTo>
                    <a:pt x="1594" y="15058"/>
                    <a:pt x="1265" y="12325"/>
                    <a:pt x="1797" y="9668"/>
                  </a:cubicBezTo>
                  <a:cubicBezTo>
                    <a:pt x="2126" y="8048"/>
                    <a:pt x="2809" y="6555"/>
                    <a:pt x="3796" y="5365"/>
                  </a:cubicBezTo>
                  <a:cubicBezTo>
                    <a:pt x="4606" y="4378"/>
                    <a:pt x="5821" y="3341"/>
                    <a:pt x="6479" y="3341"/>
                  </a:cubicBezTo>
                  <a:close/>
                  <a:moveTo>
                    <a:pt x="15463" y="10300"/>
                  </a:moveTo>
                  <a:cubicBezTo>
                    <a:pt x="14957" y="10300"/>
                    <a:pt x="14451" y="10351"/>
                    <a:pt x="13945" y="10427"/>
                  </a:cubicBezTo>
                  <a:cubicBezTo>
                    <a:pt x="11287" y="10857"/>
                    <a:pt x="12781" y="12477"/>
                    <a:pt x="14122" y="13717"/>
                  </a:cubicBezTo>
                  <a:cubicBezTo>
                    <a:pt x="16982" y="16374"/>
                    <a:pt x="20752" y="18019"/>
                    <a:pt x="24650" y="18272"/>
                  </a:cubicBezTo>
                  <a:cubicBezTo>
                    <a:pt x="24245" y="15387"/>
                    <a:pt x="22397" y="12755"/>
                    <a:pt x="19841" y="11389"/>
                  </a:cubicBezTo>
                  <a:cubicBezTo>
                    <a:pt x="18500" y="10680"/>
                    <a:pt x="16982" y="10300"/>
                    <a:pt x="15463" y="10300"/>
                  </a:cubicBezTo>
                  <a:close/>
                  <a:moveTo>
                    <a:pt x="6479" y="2708"/>
                  </a:moveTo>
                  <a:cubicBezTo>
                    <a:pt x="5340" y="2708"/>
                    <a:pt x="3822" y="4328"/>
                    <a:pt x="3315" y="4960"/>
                  </a:cubicBezTo>
                  <a:cubicBezTo>
                    <a:pt x="2227" y="6276"/>
                    <a:pt x="1519" y="7896"/>
                    <a:pt x="1190" y="9566"/>
                  </a:cubicBezTo>
                  <a:cubicBezTo>
                    <a:pt x="532" y="12730"/>
                    <a:pt x="1088" y="16020"/>
                    <a:pt x="1645" y="19234"/>
                  </a:cubicBezTo>
                  <a:cubicBezTo>
                    <a:pt x="3062" y="17589"/>
                    <a:pt x="4227" y="15741"/>
                    <a:pt x="5138" y="13767"/>
                  </a:cubicBezTo>
                  <a:cubicBezTo>
                    <a:pt x="5947" y="12021"/>
                    <a:pt x="6555" y="10199"/>
                    <a:pt x="6934" y="8301"/>
                  </a:cubicBezTo>
                  <a:cubicBezTo>
                    <a:pt x="7162" y="7187"/>
                    <a:pt x="8048" y="3948"/>
                    <a:pt x="7188" y="3012"/>
                  </a:cubicBezTo>
                  <a:cubicBezTo>
                    <a:pt x="6985" y="2784"/>
                    <a:pt x="6732" y="2708"/>
                    <a:pt x="6479" y="2708"/>
                  </a:cubicBezTo>
                  <a:close/>
                  <a:moveTo>
                    <a:pt x="2075" y="22296"/>
                  </a:moveTo>
                  <a:cubicBezTo>
                    <a:pt x="2809" y="22296"/>
                    <a:pt x="3391" y="22878"/>
                    <a:pt x="3442" y="23612"/>
                  </a:cubicBezTo>
                  <a:cubicBezTo>
                    <a:pt x="3467" y="24371"/>
                    <a:pt x="2885" y="25029"/>
                    <a:pt x="2126" y="25055"/>
                  </a:cubicBezTo>
                  <a:lnTo>
                    <a:pt x="2050" y="25055"/>
                  </a:lnTo>
                  <a:cubicBezTo>
                    <a:pt x="1316" y="25055"/>
                    <a:pt x="734" y="24473"/>
                    <a:pt x="683" y="23739"/>
                  </a:cubicBezTo>
                  <a:cubicBezTo>
                    <a:pt x="658" y="22979"/>
                    <a:pt x="1240" y="22321"/>
                    <a:pt x="1999" y="22296"/>
                  </a:cubicBezTo>
                  <a:close/>
                  <a:moveTo>
                    <a:pt x="1974" y="21663"/>
                  </a:moveTo>
                  <a:cubicBezTo>
                    <a:pt x="861" y="21714"/>
                    <a:pt x="0" y="22650"/>
                    <a:pt x="51" y="23764"/>
                  </a:cubicBezTo>
                  <a:cubicBezTo>
                    <a:pt x="101" y="24852"/>
                    <a:pt x="987" y="25687"/>
                    <a:pt x="2050" y="25687"/>
                  </a:cubicBezTo>
                  <a:lnTo>
                    <a:pt x="2151" y="25687"/>
                  </a:lnTo>
                  <a:cubicBezTo>
                    <a:pt x="3265" y="25637"/>
                    <a:pt x="4125" y="24700"/>
                    <a:pt x="4075" y="23587"/>
                  </a:cubicBezTo>
                  <a:cubicBezTo>
                    <a:pt x="4024" y="22524"/>
                    <a:pt x="3138" y="21663"/>
                    <a:pt x="2075" y="21663"/>
                  </a:cubicBezTo>
                  <a:close/>
                  <a:moveTo>
                    <a:pt x="24194" y="23865"/>
                  </a:moveTo>
                  <a:cubicBezTo>
                    <a:pt x="24928" y="23865"/>
                    <a:pt x="25536" y="24447"/>
                    <a:pt x="25561" y="25181"/>
                  </a:cubicBezTo>
                  <a:cubicBezTo>
                    <a:pt x="25612" y="25940"/>
                    <a:pt x="25004" y="26573"/>
                    <a:pt x="24270" y="26598"/>
                  </a:cubicBezTo>
                  <a:lnTo>
                    <a:pt x="24194" y="26598"/>
                  </a:lnTo>
                  <a:cubicBezTo>
                    <a:pt x="23460" y="26598"/>
                    <a:pt x="22853" y="26042"/>
                    <a:pt x="22828" y="25308"/>
                  </a:cubicBezTo>
                  <a:cubicBezTo>
                    <a:pt x="22802" y="24928"/>
                    <a:pt x="22929" y="24574"/>
                    <a:pt x="23182" y="24295"/>
                  </a:cubicBezTo>
                  <a:cubicBezTo>
                    <a:pt x="23435" y="24042"/>
                    <a:pt x="23764" y="23865"/>
                    <a:pt x="24144" y="23865"/>
                  </a:cubicBezTo>
                  <a:close/>
                  <a:moveTo>
                    <a:pt x="24093" y="23232"/>
                  </a:moveTo>
                  <a:cubicBezTo>
                    <a:pt x="23005" y="23283"/>
                    <a:pt x="22144" y="24219"/>
                    <a:pt x="22195" y="25333"/>
                  </a:cubicBezTo>
                  <a:cubicBezTo>
                    <a:pt x="22246" y="26396"/>
                    <a:pt x="23131" y="27256"/>
                    <a:pt x="24194" y="27256"/>
                  </a:cubicBezTo>
                  <a:cubicBezTo>
                    <a:pt x="24220" y="27256"/>
                    <a:pt x="24245" y="27256"/>
                    <a:pt x="24270" y="27231"/>
                  </a:cubicBezTo>
                  <a:cubicBezTo>
                    <a:pt x="25384" y="27180"/>
                    <a:pt x="26244" y="26244"/>
                    <a:pt x="26194" y="25156"/>
                  </a:cubicBezTo>
                  <a:cubicBezTo>
                    <a:pt x="26168" y="24068"/>
                    <a:pt x="25257" y="23232"/>
                    <a:pt x="24194" y="23232"/>
                  </a:cubicBezTo>
                  <a:close/>
                  <a:moveTo>
                    <a:pt x="13084" y="18500"/>
                  </a:moveTo>
                  <a:cubicBezTo>
                    <a:pt x="13110" y="18551"/>
                    <a:pt x="13160" y="18778"/>
                    <a:pt x="13135" y="19284"/>
                  </a:cubicBezTo>
                  <a:cubicBezTo>
                    <a:pt x="12932" y="23081"/>
                    <a:pt x="11515" y="26877"/>
                    <a:pt x="9136" y="29964"/>
                  </a:cubicBezTo>
                  <a:cubicBezTo>
                    <a:pt x="7997" y="31483"/>
                    <a:pt x="6656" y="32773"/>
                    <a:pt x="5163" y="33811"/>
                  </a:cubicBezTo>
                  <a:cubicBezTo>
                    <a:pt x="4935" y="30749"/>
                    <a:pt x="5593" y="27611"/>
                    <a:pt x="7010" y="24903"/>
                  </a:cubicBezTo>
                  <a:cubicBezTo>
                    <a:pt x="7947" y="23131"/>
                    <a:pt x="9162" y="21562"/>
                    <a:pt x="10655" y="20221"/>
                  </a:cubicBezTo>
                  <a:lnTo>
                    <a:pt x="10807" y="20094"/>
                  </a:lnTo>
                  <a:cubicBezTo>
                    <a:pt x="11313" y="19639"/>
                    <a:pt x="12553" y="18525"/>
                    <a:pt x="13084" y="18500"/>
                  </a:cubicBezTo>
                  <a:close/>
                  <a:moveTo>
                    <a:pt x="13110" y="17867"/>
                  </a:moveTo>
                  <a:cubicBezTo>
                    <a:pt x="12300" y="17867"/>
                    <a:pt x="11009" y="19057"/>
                    <a:pt x="10250" y="19765"/>
                  </a:cubicBezTo>
                  <a:cubicBezTo>
                    <a:pt x="8706" y="21132"/>
                    <a:pt x="7415" y="22777"/>
                    <a:pt x="6454" y="24599"/>
                  </a:cubicBezTo>
                  <a:cubicBezTo>
                    <a:pt x="4809" y="27763"/>
                    <a:pt x="4176" y="31407"/>
                    <a:pt x="4631" y="34925"/>
                  </a:cubicBezTo>
                  <a:cubicBezTo>
                    <a:pt x="6555" y="33735"/>
                    <a:pt x="8250" y="32166"/>
                    <a:pt x="9642" y="30369"/>
                  </a:cubicBezTo>
                  <a:cubicBezTo>
                    <a:pt x="12072" y="27206"/>
                    <a:pt x="13565" y="23283"/>
                    <a:pt x="13768" y="19310"/>
                  </a:cubicBezTo>
                  <a:cubicBezTo>
                    <a:pt x="13843" y="18247"/>
                    <a:pt x="13540" y="17867"/>
                    <a:pt x="13110" y="17867"/>
                  </a:cubicBezTo>
                  <a:close/>
                  <a:moveTo>
                    <a:pt x="14729" y="32849"/>
                  </a:moveTo>
                  <a:lnTo>
                    <a:pt x="14729" y="32849"/>
                  </a:lnTo>
                  <a:cubicBezTo>
                    <a:pt x="16653" y="37987"/>
                    <a:pt x="16653" y="43833"/>
                    <a:pt x="14704" y="48920"/>
                  </a:cubicBezTo>
                  <a:cubicBezTo>
                    <a:pt x="13287" y="46288"/>
                    <a:pt x="12578" y="43251"/>
                    <a:pt x="12679" y="40265"/>
                  </a:cubicBezTo>
                  <a:cubicBezTo>
                    <a:pt x="12781" y="37683"/>
                    <a:pt x="13489" y="35127"/>
                    <a:pt x="14729" y="32849"/>
                  </a:cubicBezTo>
                  <a:close/>
                  <a:moveTo>
                    <a:pt x="14830" y="31432"/>
                  </a:moveTo>
                  <a:lnTo>
                    <a:pt x="14830" y="31432"/>
                  </a:lnTo>
                  <a:cubicBezTo>
                    <a:pt x="13135" y="34039"/>
                    <a:pt x="12173" y="37126"/>
                    <a:pt x="12047" y="40239"/>
                  </a:cubicBezTo>
                  <a:cubicBezTo>
                    <a:pt x="11920" y="43782"/>
                    <a:pt x="12907" y="47351"/>
                    <a:pt x="14805" y="50337"/>
                  </a:cubicBezTo>
                  <a:cubicBezTo>
                    <a:pt x="17488" y="44415"/>
                    <a:pt x="17462" y="37354"/>
                    <a:pt x="14830" y="31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3"/>
          <p:cNvSpPr txBox="1">
            <a:spLocks noGrp="1"/>
          </p:cNvSpPr>
          <p:nvPr>
            <p:ph type="subTitle" idx="1"/>
          </p:nvPr>
        </p:nvSpPr>
        <p:spPr>
          <a:xfrm>
            <a:off x="1123474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subTitle" idx="2"/>
          </p:nvPr>
        </p:nvSpPr>
        <p:spPr>
          <a:xfrm>
            <a:off x="1123475" y="2327226"/>
            <a:ext cx="195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3"/>
          </p:nvPr>
        </p:nvSpPr>
        <p:spPr>
          <a:xfrm>
            <a:off x="1123474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subTitle" idx="4"/>
          </p:nvPr>
        </p:nvSpPr>
        <p:spPr>
          <a:xfrm>
            <a:off x="1123475" y="3588588"/>
            <a:ext cx="195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5"/>
          </p:nvPr>
        </p:nvSpPr>
        <p:spPr>
          <a:xfrm>
            <a:off x="6060924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subTitle" idx="6"/>
          </p:nvPr>
        </p:nvSpPr>
        <p:spPr>
          <a:xfrm>
            <a:off x="6060925" y="2327226"/>
            <a:ext cx="195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3"/>
          <p:cNvSpPr txBox="1">
            <a:spLocks noGrp="1"/>
          </p:cNvSpPr>
          <p:nvPr>
            <p:ph type="subTitle" idx="7"/>
          </p:nvPr>
        </p:nvSpPr>
        <p:spPr>
          <a:xfrm>
            <a:off x="6060924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54" name="Google Shape;454;p23"/>
          <p:cNvSpPr txBox="1">
            <a:spLocks noGrp="1"/>
          </p:cNvSpPr>
          <p:nvPr>
            <p:ph type="subTitle" idx="8"/>
          </p:nvPr>
        </p:nvSpPr>
        <p:spPr>
          <a:xfrm>
            <a:off x="6060925" y="3588588"/>
            <a:ext cx="195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3"/>
          <p:cNvSpPr txBox="1">
            <a:spLocks noGrp="1"/>
          </p:cNvSpPr>
          <p:nvPr>
            <p:ph type="subTitle" idx="9"/>
          </p:nvPr>
        </p:nvSpPr>
        <p:spPr>
          <a:xfrm>
            <a:off x="3592199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56" name="Google Shape;456;p23"/>
          <p:cNvSpPr txBox="1">
            <a:spLocks noGrp="1"/>
          </p:cNvSpPr>
          <p:nvPr>
            <p:ph type="subTitle" idx="13"/>
          </p:nvPr>
        </p:nvSpPr>
        <p:spPr>
          <a:xfrm>
            <a:off x="3592200" y="2327226"/>
            <a:ext cx="195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3"/>
          <p:cNvSpPr txBox="1">
            <a:spLocks noGrp="1"/>
          </p:cNvSpPr>
          <p:nvPr>
            <p:ph type="subTitle" idx="14"/>
          </p:nvPr>
        </p:nvSpPr>
        <p:spPr>
          <a:xfrm>
            <a:off x="3592199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5"/>
          </p:nvPr>
        </p:nvSpPr>
        <p:spPr>
          <a:xfrm>
            <a:off x="3592200" y="3588588"/>
            <a:ext cx="195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407166" y="21667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7110988" y="45994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8743463" y="14961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2637229" y="4697440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8239138" y="30910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/>
          <p:nvPr/>
        </p:nvSpPr>
        <p:spPr>
          <a:xfrm>
            <a:off x="-535800" y="3980063"/>
            <a:ext cx="6181368" cy="3538742"/>
          </a:xfrm>
          <a:custGeom>
            <a:avLst/>
            <a:gdLst/>
            <a:ahLst/>
            <a:cxnLst/>
            <a:rect l="l" t="t" r="r" b="b"/>
            <a:pathLst>
              <a:path w="37810" h="21646" extrusionOk="0">
                <a:moveTo>
                  <a:pt x="8210" y="1"/>
                </a:moveTo>
                <a:cubicBezTo>
                  <a:pt x="8084" y="1"/>
                  <a:pt x="7958" y="2"/>
                  <a:pt x="7832" y="6"/>
                </a:cubicBezTo>
                <a:cubicBezTo>
                  <a:pt x="5037" y="78"/>
                  <a:pt x="2314" y="994"/>
                  <a:pt x="0" y="2584"/>
                </a:cubicBezTo>
                <a:lnTo>
                  <a:pt x="0" y="21646"/>
                </a:lnTo>
                <a:lnTo>
                  <a:pt x="37810" y="21646"/>
                </a:lnTo>
                <a:lnTo>
                  <a:pt x="37810" y="18633"/>
                </a:lnTo>
                <a:cubicBezTo>
                  <a:pt x="36894" y="18874"/>
                  <a:pt x="35954" y="19019"/>
                  <a:pt x="35038" y="19043"/>
                </a:cubicBezTo>
                <a:cubicBezTo>
                  <a:pt x="34926" y="19046"/>
                  <a:pt x="34813" y="19048"/>
                  <a:pt x="34701" y="19048"/>
                </a:cubicBezTo>
                <a:cubicBezTo>
                  <a:pt x="31512" y="19048"/>
                  <a:pt x="28332" y="17735"/>
                  <a:pt x="26074" y="15477"/>
                </a:cubicBezTo>
                <a:cubicBezTo>
                  <a:pt x="23158" y="12537"/>
                  <a:pt x="21905" y="8296"/>
                  <a:pt x="19230" y="5115"/>
                </a:cubicBezTo>
                <a:cubicBezTo>
                  <a:pt x="16517" y="1933"/>
                  <a:pt x="12395" y="1"/>
                  <a:pt x="82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 rot="7199930">
            <a:off x="6657329" y="3969560"/>
            <a:ext cx="2229464" cy="2386454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/>
          <p:nvPr/>
        </p:nvSpPr>
        <p:spPr>
          <a:xfrm rot="7199930">
            <a:off x="7106397" y="4637552"/>
            <a:ext cx="1791224" cy="1918968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 rot="7199930">
            <a:off x="6285543" y="3309065"/>
            <a:ext cx="2598225" cy="2782644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5"/>
          <p:cNvGrpSpPr/>
          <p:nvPr/>
        </p:nvGrpSpPr>
        <p:grpSpPr>
          <a:xfrm>
            <a:off x="-76204" y="189414"/>
            <a:ext cx="2007671" cy="1013873"/>
            <a:chOff x="-76204" y="189414"/>
            <a:chExt cx="2007671" cy="1013873"/>
          </a:xfrm>
        </p:grpSpPr>
        <p:sp>
          <p:nvSpPr>
            <p:cNvPr id="486" name="Google Shape;486;p25"/>
            <p:cNvSpPr/>
            <p:nvPr/>
          </p:nvSpPr>
          <p:spPr>
            <a:xfrm rot="5400000">
              <a:off x="277855" y="-25278"/>
              <a:ext cx="824408" cy="1532525"/>
            </a:xfrm>
            <a:custGeom>
              <a:avLst/>
              <a:gdLst/>
              <a:ahLst/>
              <a:cxnLst/>
              <a:rect l="l" t="t" r="r" b="b"/>
              <a:pathLst>
                <a:path w="22905" h="42579" extrusionOk="0">
                  <a:moveTo>
                    <a:pt x="14558" y="1"/>
                  </a:moveTo>
                  <a:cubicBezTo>
                    <a:pt x="14531" y="1"/>
                    <a:pt x="14504" y="4"/>
                    <a:pt x="14477" y="11"/>
                  </a:cubicBezTo>
                  <a:cubicBezTo>
                    <a:pt x="14375" y="36"/>
                    <a:pt x="14274" y="112"/>
                    <a:pt x="14224" y="188"/>
                  </a:cubicBezTo>
                  <a:cubicBezTo>
                    <a:pt x="10908" y="5578"/>
                    <a:pt x="8960" y="11829"/>
                    <a:pt x="8529" y="18384"/>
                  </a:cubicBezTo>
                  <a:cubicBezTo>
                    <a:pt x="8150" y="16536"/>
                    <a:pt x="7593" y="15018"/>
                    <a:pt x="6884" y="13702"/>
                  </a:cubicBezTo>
                  <a:cubicBezTo>
                    <a:pt x="5366" y="10943"/>
                    <a:pt x="2860" y="8818"/>
                    <a:pt x="684" y="6920"/>
                  </a:cubicBezTo>
                  <a:cubicBezTo>
                    <a:pt x="583" y="6844"/>
                    <a:pt x="481" y="6818"/>
                    <a:pt x="380" y="6818"/>
                  </a:cubicBezTo>
                  <a:cubicBezTo>
                    <a:pt x="279" y="6844"/>
                    <a:pt x="178" y="6894"/>
                    <a:pt x="102" y="6970"/>
                  </a:cubicBezTo>
                  <a:cubicBezTo>
                    <a:pt x="51" y="7046"/>
                    <a:pt x="1" y="7147"/>
                    <a:pt x="26" y="7249"/>
                  </a:cubicBezTo>
                  <a:cubicBezTo>
                    <a:pt x="26" y="7375"/>
                    <a:pt x="77" y="7451"/>
                    <a:pt x="152" y="7527"/>
                  </a:cubicBezTo>
                  <a:cubicBezTo>
                    <a:pt x="2405" y="9476"/>
                    <a:pt x="4733" y="11450"/>
                    <a:pt x="6176" y="14082"/>
                  </a:cubicBezTo>
                  <a:cubicBezTo>
                    <a:pt x="7795" y="17017"/>
                    <a:pt x="8175" y="20586"/>
                    <a:pt x="8479" y="23724"/>
                  </a:cubicBezTo>
                  <a:cubicBezTo>
                    <a:pt x="8504" y="23800"/>
                    <a:pt x="8504" y="23850"/>
                    <a:pt x="8555" y="23926"/>
                  </a:cubicBezTo>
                  <a:cubicBezTo>
                    <a:pt x="9010" y="30582"/>
                    <a:pt x="11060" y="36985"/>
                    <a:pt x="14477" y="42401"/>
                  </a:cubicBezTo>
                  <a:cubicBezTo>
                    <a:pt x="14527" y="42477"/>
                    <a:pt x="14628" y="42553"/>
                    <a:pt x="14730" y="42578"/>
                  </a:cubicBezTo>
                  <a:lnTo>
                    <a:pt x="14806" y="42578"/>
                  </a:lnTo>
                  <a:cubicBezTo>
                    <a:pt x="14882" y="42578"/>
                    <a:pt x="14957" y="42553"/>
                    <a:pt x="15033" y="42527"/>
                  </a:cubicBezTo>
                  <a:cubicBezTo>
                    <a:pt x="15211" y="42401"/>
                    <a:pt x="15286" y="42148"/>
                    <a:pt x="15160" y="41971"/>
                  </a:cubicBezTo>
                  <a:cubicBezTo>
                    <a:pt x="13591" y="39490"/>
                    <a:pt x="12325" y="36808"/>
                    <a:pt x="11364" y="33948"/>
                  </a:cubicBezTo>
                  <a:cubicBezTo>
                    <a:pt x="11364" y="33898"/>
                    <a:pt x="11389" y="33847"/>
                    <a:pt x="11364" y="33771"/>
                  </a:cubicBezTo>
                  <a:cubicBezTo>
                    <a:pt x="10756" y="30025"/>
                    <a:pt x="11566" y="26027"/>
                    <a:pt x="13616" y="22813"/>
                  </a:cubicBezTo>
                  <a:cubicBezTo>
                    <a:pt x="15641" y="19599"/>
                    <a:pt x="18906" y="17144"/>
                    <a:pt x="22575" y="16106"/>
                  </a:cubicBezTo>
                  <a:cubicBezTo>
                    <a:pt x="22778" y="16056"/>
                    <a:pt x="22904" y="15828"/>
                    <a:pt x="22854" y="15625"/>
                  </a:cubicBezTo>
                  <a:cubicBezTo>
                    <a:pt x="22793" y="15443"/>
                    <a:pt x="22650" y="15325"/>
                    <a:pt x="22478" y="15325"/>
                  </a:cubicBezTo>
                  <a:cubicBezTo>
                    <a:pt x="22436" y="15325"/>
                    <a:pt x="22392" y="15332"/>
                    <a:pt x="22347" y="15347"/>
                  </a:cubicBezTo>
                  <a:cubicBezTo>
                    <a:pt x="18501" y="16435"/>
                    <a:pt x="15084" y="18991"/>
                    <a:pt x="12933" y="22383"/>
                  </a:cubicBezTo>
                  <a:cubicBezTo>
                    <a:pt x="11389" y="24812"/>
                    <a:pt x="10503" y="27697"/>
                    <a:pt x="10377" y="30608"/>
                  </a:cubicBezTo>
                  <a:cubicBezTo>
                    <a:pt x="7922" y="20409"/>
                    <a:pt x="9592" y="9273"/>
                    <a:pt x="14907" y="618"/>
                  </a:cubicBezTo>
                  <a:cubicBezTo>
                    <a:pt x="15033" y="441"/>
                    <a:pt x="14957" y="188"/>
                    <a:pt x="14780" y="61"/>
                  </a:cubicBezTo>
                  <a:cubicBezTo>
                    <a:pt x="14706" y="24"/>
                    <a:pt x="14632" y="1"/>
                    <a:pt x="1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rot="5400000">
              <a:off x="564166" y="-156707"/>
              <a:ext cx="970142" cy="1715223"/>
            </a:xfrm>
            <a:custGeom>
              <a:avLst/>
              <a:gdLst/>
              <a:ahLst/>
              <a:cxnLst/>
              <a:rect l="l" t="t" r="r" b="b"/>
              <a:pathLst>
                <a:path w="26954" h="47655" extrusionOk="0">
                  <a:moveTo>
                    <a:pt x="20550" y="0"/>
                  </a:moveTo>
                  <a:lnTo>
                    <a:pt x="20550" y="0"/>
                  </a:lnTo>
                  <a:cubicBezTo>
                    <a:pt x="16779" y="4581"/>
                    <a:pt x="14907" y="10781"/>
                    <a:pt x="15489" y="16779"/>
                  </a:cubicBezTo>
                  <a:cubicBezTo>
                    <a:pt x="17589" y="14831"/>
                    <a:pt x="19209" y="12376"/>
                    <a:pt x="20120" y="9668"/>
                  </a:cubicBezTo>
                  <a:cubicBezTo>
                    <a:pt x="21183" y="6580"/>
                    <a:pt x="21335" y="3164"/>
                    <a:pt x="20550" y="0"/>
                  </a:cubicBezTo>
                  <a:close/>
                  <a:moveTo>
                    <a:pt x="4480" y="18930"/>
                  </a:moveTo>
                  <a:cubicBezTo>
                    <a:pt x="3695" y="18930"/>
                    <a:pt x="3012" y="19462"/>
                    <a:pt x="2835" y="20221"/>
                  </a:cubicBezTo>
                  <a:cubicBezTo>
                    <a:pt x="2607" y="21107"/>
                    <a:pt x="3139" y="22043"/>
                    <a:pt x="4050" y="22271"/>
                  </a:cubicBezTo>
                  <a:cubicBezTo>
                    <a:pt x="4176" y="22296"/>
                    <a:pt x="4328" y="22322"/>
                    <a:pt x="4455" y="22322"/>
                  </a:cubicBezTo>
                  <a:cubicBezTo>
                    <a:pt x="5239" y="22322"/>
                    <a:pt x="5922" y="21790"/>
                    <a:pt x="6100" y="21056"/>
                  </a:cubicBezTo>
                  <a:cubicBezTo>
                    <a:pt x="6226" y="20601"/>
                    <a:pt x="6150" y="20145"/>
                    <a:pt x="5922" y="19766"/>
                  </a:cubicBezTo>
                  <a:cubicBezTo>
                    <a:pt x="5695" y="19386"/>
                    <a:pt x="5315" y="19108"/>
                    <a:pt x="4885" y="18981"/>
                  </a:cubicBezTo>
                  <a:cubicBezTo>
                    <a:pt x="4758" y="18956"/>
                    <a:pt x="4606" y="18930"/>
                    <a:pt x="4480" y="18930"/>
                  </a:cubicBezTo>
                  <a:close/>
                  <a:moveTo>
                    <a:pt x="25207" y="26826"/>
                  </a:moveTo>
                  <a:cubicBezTo>
                    <a:pt x="24422" y="26826"/>
                    <a:pt x="23764" y="27358"/>
                    <a:pt x="23562" y="28092"/>
                  </a:cubicBezTo>
                  <a:cubicBezTo>
                    <a:pt x="23461" y="28547"/>
                    <a:pt x="23511" y="29003"/>
                    <a:pt x="23764" y="29382"/>
                  </a:cubicBezTo>
                  <a:cubicBezTo>
                    <a:pt x="23992" y="29762"/>
                    <a:pt x="24347" y="30040"/>
                    <a:pt x="24802" y="30167"/>
                  </a:cubicBezTo>
                  <a:cubicBezTo>
                    <a:pt x="24929" y="30192"/>
                    <a:pt x="25080" y="30218"/>
                    <a:pt x="25207" y="30218"/>
                  </a:cubicBezTo>
                  <a:cubicBezTo>
                    <a:pt x="25992" y="30218"/>
                    <a:pt x="26650" y="29686"/>
                    <a:pt x="26852" y="28927"/>
                  </a:cubicBezTo>
                  <a:cubicBezTo>
                    <a:pt x="26953" y="28497"/>
                    <a:pt x="26877" y="28041"/>
                    <a:pt x="26650" y="27662"/>
                  </a:cubicBezTo>
                  <a:cubicBezTo>
                    <a:pt x="26422" y="27257"/>
                    <a:pt x="26042" y="26978"/>
                    <a:pt x="25612" y="26877"/>
                  </a:cubicBezTo>
                  <a:cubicBezTo>
                    <a:pt x="25485" y="26852"/>
                    <a:pt x="25334" y="26826"/>
                    <a:pt x="25207" y="26826"/>
                  </a:cubicBezTo>
                  <a:close/>
                  <a:moveTo>
                    <a:pt x="25587" y="17437"/>
                  </a:moveTo>
                  <a:lnTo>
                    <a:pt x="25587" y="17437"/>
                  </a:lnTo>
                  <a:cubicBezTo>
                    <a:pt x="23638" y="18045"/>
                    <a:pt x="21790" y="18956"/>
                    <a:pt x="20069" y="20196"/>
                  </a:cubicBezTo>
                  <a:cubicBezTo>
                    <a:pt x="16855" y="22499"/>
                    <a:pt x="14350" y="25789"/>
                    <a:pt x="13034" y="29433"/>
                  </a:cubicBezTo>
                  <a:cubicBezTo>
                    <a:pt x="12756" y="30167"/>
                    <a:pt x="12857" y="30445"/>
                    <a:pt x="12907" y="30521"/>
                  </a:cubicBezTo>
                  <a:cubicBezTo>
                    <a:pt x="12958" y="30597"/>
                    <a:pt x="13085" y="30623"/>
                    <a:pt x="13262" y="30623"/>
                  </a:cubicBezTo>
                  <a:cubicBezTo>
                    <a:pt x="13970" y="30623"/>
                    <a:pt x="15160" y="30066"/>
                    <a:pt x="15944" y="29711"/>
                  </a:cubicBezTo>
                  <a:lnTo>
                    <a:pt x="16121" y="29636"/>
                  </a:lnTo>
                  <a:cubicBezTo>
                    <a:pt x="17969" y="28750"/>
                    <a:pt x="19639" y="27586"/>
                    <a:pt x="21056" y="26143"/>
                  </a:cubicBezTo>
                  <a:cubicBezTo>
                    <a:pt x="23360" y="23764"/>
                    <a:pt x="24979" y="20702"/>
                    <a:pt x="25587" y="17437"/>
                  </a:cubicBezTo>
                  <a:close/>
                  <a:moveTo>
                    <a:pt x="2278" y="27611"/>
                  </a:moveTo>
                  <a:lnTo>
                    <a:pt x="2278" y="27611"/>
                  </a:lnTo>
                  <a:cubicBezTo>
                    <a:pt x="2000" y="30268"/>
                    <a:pt x="2961" y="33052"/>
                    <a:pt x="4860" y="34925"/>
                  </a:cubicBezTo>
                  <a:cubicBezTo>
                    <a:pt x="6226" y="36291"/>
                    <a:pt x="8074" y="37203"/>
                    <a:pt x="10048" y="37456"/>
                  </a:cubicBezTo>
                  <a:cubicBezTo>
                    <a:pt x="10250" y="37481"/>
                    <a:pt x="10427" y="37506"/>
                    <a:pt x="10579" y="37506"/>
                  </a:cubicBezTo>
                  <a:cubicBezTo>
                    <a:pt x="11009" y="37506"/>
                    <a:pt x="11262" y="37405"/>
                    <a:pt x="11364" y="37228"/>
                  </a:cubicBezTo>
                  <a:cubicBezTo>
                    <a:pt x="11667" y="36696"/>
                    <a:pt x="10807" y="35203"/>
                    <a:pt x="10528" y="34722"/>
                  </a:cubicBezTo>
                  <a:cubicBezTo>
                    <a:pt x="8605" y="31483"/>
                    <a:pt x="5695" y="28978"/>
                    <a:pt x="2278" y="27611"/>
                  </a:cubicBezTo>
                  <a:close/>
                  <a:moveTo>
                    <a:pt x="23916" y="33558"/>
                  </a:moveTo>
                  <a:lnTo>
                    <a:pt x="23916" y="33558"/>
                  </a:lnTo>
                  <a:cubicBezTo>
                    <a:pt x="22347" y="34621"/>
                    <a:pt x="20905" y="35887"/>
                    <a:pt x="19639" y="37329"/>
                  </a:cubicBezTo>
                  <a:cubicBezTo>
                    <a:pt x="18374" y="38746"/>
                    <a:pt x="17260" y="40315"/>
                    <a:pt x="16375" y="41986"/>
                  </a:cubicBezTo>
                  <a:cubicBezTo>
                    <a:pt x="16299" y="42112"/>
                    <a:pt x="16197" y="42289"/>
                    <a:pt x="16096" y="42467"/>
                  </a:cubicBezTo>
                  <a:cubicBezTo>
                    <a:pt x="15539" y="43479"/>
                    <a:pt x="14198" y="45832"/>
                    <a:pt x="14603" y="46693"/>
                  </a:cubicBezTo>
                  <a:cubicBezTo>
                    <a:pt x="14679" y="46845"/>
                    <a:pt x="14856" y="47072"/>
                    <a:pt x="15362" y="47072"/>
                  </a:cubicBezTo>
                  <a:cubicBezTo>
                    <a:pt x="16299" y="47072"/>
                    <a:pt x="17716" y="46288"/>
                    <a:pt x="18424" y="45807"/>
                  </a:cubicBezTo>
                  <a:cubicBezTo>
                    <a:pt x="19740" y="44921"/>
                    <a:pt x="20879" y="43656"/>
                    <a:pt x="21689" y="42138"/>
                  </a:cubicBezTo>
                  <a:cubicBezTo>
                    <a:pt x="23106" y="39506"/>
                    <a:pt x="23562" y="36393"/>
                    <a:pt x="23916" y="33558"/>
                  </a:cubicBezTo>
                  <a:close/>
                  <a:moveTo>
                    <a:pt x="1974" y="43049"/>
                  </a:moveTo>
                  <a:cubicBezTo>
                    <a:pt x="1316" y="43049"/>
                    <a:pt x="658" y="43074"/>
                    <a:pt x="0" y="43150"/>
                  </a:cubicBezTo>
                  <a:cubicBezTo>
                    <a:pt x="1392" y="44441"/>
                    <a:pt x="2886" y="45706"/>
                    <a:pt x="4581" y="46541"/>
                  </a:cubicBezTo>
                  <a:cubicBezTo>
                    <a:pt x="5948" y="47224"/>
                    <a:pt x="7492" y="47604"/>
                    <a:pt x="9061" y="47655"/>
                  </a:cubicBezTo>
                  <a:lnTo>
                    <a:pt x="9719" y="47655"/>
                  </a:lnTo>
                  <a:cubicBezTo>
                    <a:pt x="11743" y="47655"/>
                    <a:pt x="13186" y="47376"/>
                    <a:pt x="13489" y="46895"/>
                  </a:cubicBezTo>
                  <a:cubicBezTo>
                    <a:pt x="13540" y="46819"/>
                    <a:pt x="13540" y="46743"/>
                    <a:pt x="13515" y="46617"/>
                  </a:cubicBezTo>
                  <a:cubicBezTo>
                    <a:pt x="12907" y="45326"/>
                    <a:pt x="6631" y="43529"/>
                    <a:pt x="5214" y="43302"/>
                  </a:cubicBezTo>
                  <a:cubicBezTo>
                    <a:pt x="4151" y="43150"/>
                    <a:pt x="3063" y="43049"/>
                    <a:pt x="1974" y="430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rot="5400000">
              <a:off x="549139" y="-179041"/>
              <a:ext cx="1013873" cy="1750783"/>
            </a:xfrm>
            <a:custGeom>
              <a:avLst/>
              <a:gdLst/>
              <a:ahLst/>
              <a:cxnLst/>
              <a:rect l="l" t="t" r="r" b="b"/>
              <a:pathLst>
                <a:path w="28169" h="48643" extrusionOk="0">
                  <a:moveTo>
                    <a:pt x="21132" y="1393"/>
                  </a:moveTo>
                  <a:lnTo>
                    <a:pt x="21132" y="1393"/>
                  </a:lnTo>
                  <a:cubicBezTo>
                    <a:pt x="21715" y="4329"/>
                    <a:pt x="21537" y="7416"/>
                    <a:pt x="20576" y="10251"/>
                  </a:cubicBezTo>
                  <a:cubicBezTo>
                    <a:pt x="19715" y="12705"/>
                    <a:pt x="18323" y="14932"/>
                    <a:pt x="16476" y="16755"/>
                  </a:cubicBezTo>
                  <a:cubicBezTo>
                    <a:pt x="16122" y="11288"/>
                    <a:pt x="17817" y="5695"/>
                    <a:pt x="21132" y="1393"/>
                  </a:cubicBezTo>
                  <a:close/>
                  <a:moveTo>
                    <a:pt x="21436" y="1"/>
                  </a:moveTo>
                  <a:lnTo>
                    <a:pt x="21436" y="1"/>
                  </a:lnTo>
                  <a:cubicBezTo>
                    <a:pt x="17184" y="4911"/>
                    <a:pt x="15160" y="11668"/>
                    <a:pt x="15970" y="18096"/>
                  </a:cubicBezTo>
                  <a:cubicBezTo>
                    <a:pt x="18323" y="16071"/>
                    <a:pt x="20145" y="13414"/>
                    <a:pt x="21158" y="10453"/>
                  </a:cubicBezTo>
                  <a:cubicBezTo>
                    <a:pt x="22322" y="7112"/>
                    <a:pt x="22398" y="3417"/>
                    <a:pt x="21436" y="1"/>
                  </a:cubicBezTo>
                  <a:close/>
                  <a:moveTo>
                    <a:pt x="5189" y="19943"/>
                  </a:moveTo>
                  <a:cubicBezTo>
                    <a:pt x="5315" y="19943"/>
                    <a:pt x="5416" y="19943"/>
                    <a:pt x="5543" y="19994"/>
                  </a:cubicBezTo>
                  <a:cubicBezTo>
                    <a:pt x="5897" y="20070"/>
                    <a:pt x="6201" y="20298"/>
                    <a:pt x="6378" y="20601"/>
                  </a:cubicBezTo>
                  <a:cubicBezTo>
                    <a:pt x="6555" y="20930"/>
                    <a:pt x="6631" y="21310"/>
                    <a:pt x="6530" y="21664"/>
                  </a:cubicBezTo>
                  <a:cubicBezTo>
                    <a:pt x="6378" y="22272"/>
                    <a:pt x="5821" y="22702"/>
                    <a:pt x="5189" y="22702"/>
                  </a:cubicBezTo>
                  <a:cubicBezTo>
                    <a:pt x="5087" y="22702"/>
                    <a:pt x="4961" y="22677"/>
                    <a:pt x="4860" y="22651"/>
                  </a:cubicBezTo>
                  <a:cubicBezTo>
                    <a:pt x="4505" y="22550"/>
                    <a:pt x="4202" y="22322"/>
                    <a:pt x="4024" y="22019"/>
                  </a:cubicBezTo>
                  <a:cubicBezTo>
                    <a:pt x="3822" y="21690"/>
                    <a:pt x="3771" y="21335"/>
                    <a:pt x="3873" y="20981"/>
                  </a:cubicBezTo>
                  <a:cubicBezTo>
                    <a:pt x="4024" y="20374"/>
                    <a:pt x="4581" y="19943"/>
                    <a:pt x="5189" y="19943"/>
                  </a:cubicBezTo>
                  <a:close/>
                  <a:moveTo>
                    <a:pt x="5189" y="19311"/>
                  </a:moveTo>
                  <a:cubicBezTo>
                    <a:pt x="4303" y="19311"/>
                    <a:pt x="3493" y="19918"/>
                    <a:pt x="3265" y="20829"/>
                  </a:cubicBezTo>
                  <a:cubicBezTo>
                    <a:pt x="2987" y="21892"/>
                    <a:pt x="3645" y="22980"/>
                    <a:pt x="4708" y="23259"/>
                  </a:cubicBezTo>
                  <a:cubicBezTo>
                    <a:pt x="4885" y="23309"/>
                    <a:pt x="5037" y="23309"/>
                    <a:pt x="5214" y="23309"/>
                  </a:cubicBezTo>
                  <a:cubicBezTo>
                    <a:pt x="6100" y="23309"/>
                    <a:pt x="6910" y="22727"/>
                    <a:pt x="7137" y="21816"/>
                  </a:cubicBezTo>
                  <a:cubicBezTo>
                    <a:pt x="7416" y="20728"/>
                    <a:pt x="6783" y="19640"/>
                    <a:pt x="5695" y="19361"/>
                  </a:cubicBezTo>
                  <a:cubicBezTo>
                    <a:pt x="5543" y="19336"/>
                    <a:pt x="5366" y="19311"/>
                    <a:pt x="5189" y="19311"/>
                  </a:cubicBezTo>
                  <a:close/>
                  <a:moveTo>
                    <a:pt x="25941" y="27839"/>
                  </a:moveTo>
                  <a:cubicBezTo>
                    <a:pt x="26042" y="27839"/>
                    <a:pt x="26169" y="27839"/>
                    <a:pt x="26270" y="27865"/>
                  </a:cubicBezTo>
                  <a:cubicBezTo>
                    <a:pt x="26624" y="27966"/>
                    <a:pt x="26928" y="28194"/>
                    <a:pt x="27105" y="28497"/>
                  </a:cubicBezTo>
                  <a:cubicBezTo>
                    <a:pt x="27308" y="28826"/>
                    <a:pt x="27358" y="29181"/>
                    <a:pt x="27257" y="29535"/>
                  </a:cubicBezTo>
                  <a:cubicBezTo>
                    <a:pt x="27105" y="30168"/>
                    <a:pt x="26574" y="30573"/>
                    <a:pt x="25941" y="30573"/>
                  </a:cubicBezTo>
                  <a:cubicBezTo>
                    <a:pt x="25814" y="30573"/>
                    <a:pt x="25713" y="30573"/>
                    <a:pt x="25587" y="30547"/>
                  </a:cubicBezTo>
                  <a:cubicBezTo>
                    <a:pt x="24853" y="30345"/>
                    <a:pt x="24423" y="29611"/>
                    <a:pt x="24600" y="28877"/>
                  </a:cubicBezTo>
                  <a:cubicBezTo>
                    <a:pt x="24752" y="28270"/>
                    <a:pt x="25308" y="27839"/>
                    <a:pt x="25941" y="27839"/>
                  </a:cubicBezTo>
                  <a:close/>
                  <a:moveTo>
                    <a:pt x="25916" y="18602"/>
                  </a:moveTo>
                  <a:cubicBezTo>
                    <a:pt x="25232" y="21588"/>
                    <a:pt x="23714" y="24398"/>
                    <a:pt x="21563" y="26599"/>
                  </a:cubicBezTo>
                  <a:cubicBezTo>
                    <a:pt x="20171" y="28017"/>
                    <a:pt x="18526" y="29181"/>
                    <a:pt x="16704" y="30016"/>
                  </a:cubicBezTo>
                  <a:lnTo>
                    <a:pt x="16552" y="30092"/>
                  </a:lnTo>
                  <a:cubicBezTo>
                    <a:pt x="15843" y="30421"/>
                    <a:pt x="14628" y="31003"/>
                    <a:pt x="13996" y="31003"/>
                  </a:cubicBezTo>
                  <a:cubicBezTo>
                    <a:pt x="13945" y="31003"/>
                    <a:pt x="13920" y="31003"/>
                    <a:pt x="13894" y="30978"/>
                  </a:cubicBezTo>
                  <a:cubicBezTo>
                    <a:pt x="13894" y="30902"/>
                    <a:pt x="13894" y="30699"/>
                    <a:pt x="14072" y="30218"/>
                  </a:cubicBezTo>
                  <a:cubicBezTo>
                    <a:pt x="15362" y="26625"/>
                    <a:pt x="17817" y="23411"/>
                    <a:pt x="20981" y="21133"/>
                  </a:cubicBezTo>
                  <a:cubicBezTo>
                    <a:pt x="22524" y="20019"/>
                    <a:pt x="24169" y="19184"/>
                    <a:pt x="25916" y="18602"/>
                  </a:cubicBezTo>
                  <a:close/>
                  <a:moveTo>
                    <a:pt x="25941" y="27207"/>
                  </a:moveTo>
                  <a:cubicBezTo>
                    <a:pt x="25030" y="27207"/>
                    <a:pt x="24220" y="27814"/>
                    <a:pt x="23992" y="28700"/>
                  </a:cubicBezTo>
                  <a:cubicBezTo>
                    <a:pt x="23714" y="29788"/>
                    <a:pt x="24372" y="30876"/>
                    <a:pt x="25435" y="31155"/>
                  </a:cubicBezTo>
                  <a:cubicBezTo>
                    <a:pt x="25612" y="31180"/>
                    <a:pt x="25789" y="31205"/>
                    <a:pt x="25941" y="31205"/>
                  </a:cubicBezTo>
                  <a:cubicBezTo>
                    <a:pt x="26827" y="31205"/>
                    <a:pt x="27662" y="30598"/>
                    <a:pt x="27890" y="29687"/>
                  </a:cubicBezTo>
                  <a:cubicBezTo>
                    <a:pt x="28168" y="28624"/>
                    <a:pt x="27510" y="27536"/>
                    <a:pt x="26422" y="27257"/>
                  </a:cubicBezTo>
                  <a:cubicBezTo>
                    <a:pt x="26270" y="27207"/>
                    <a:pt x="26093" y="27207"/>
                    <a:pt x="25941" y="27207"/>
                  </a:cubicBezTo>
                  <a:close/>
                  <a:moveTo>
                    <a:pt x="26726" y="17691"/>
                  </a:moveTo>
                  <a:lnTo>
                    <a:pt x="26726" y="17691"/>
                  </a:lnTo>
                  <a:cubicBezTo>
                    <a:pt x="24524" y="18273"/>
                    <a:pt x="22474" y="19285"/>
                    <a:pt x="20626" y="20627"/>
                  </a:cubicBezTo>
                  <a:cubicBezTo>
                    <a:pt x="17387" y="22955"/>
                    <a:pt x="14831" y="26245"/>
                    <a:pt x="13464" y="30016"/>
                  </a:cubicBezTo>
                  <a:cubicBezTo>
                    <a:pt x="13034" y="31231"/>
                    <a:pt x="13363" y="31636"/>
                    <a:pt x="13996" y="31636"/>
                  </a:cubicBezTo>
                  <a:cubicBezTo>
                    <a:pt x="14831" y="31636"/>
                    <a:pt x="16147" y="30978"/>
                    <a:pt x="16982" y="30598"/>
                  </a:cubicBezTo>
                  <a:cubicBezTo>
                    <a:pt x="18855" y="29737"/>
                    <a:pt x="20550" y="28523"/>
                    <a:pt x="22018" y="27055"/>
                  </a:cubicBezTo>
                  <a:cubicBezTo>
                    <a:pt x="24498" y="24499"/>
                    <a:pt x="26169" y="21183"/>
                    <a:pt x="26726" y="17691"/>
                  </a:cubicBezTo>
                  <a:close/>
                  <a:moveTo>
                    <a:pt x="3291" y="28750"/>
                  </a:moveTo>
                  <a:cubicBezTo>
                    <a:pt x="6479" y="30117"/>
                    <a:pt x="9187" y="32521"/>
                    <a:pt x="10984" y="35584"/>
                  </a:cubicBezTo>
                  <a:cubicBezTo>
                    <a:pt x="11971" y="37254"/>
                    <a:pt x="11870" y="37684"/>
                    <a:pt x="11819" y="37760"/>
                  </a:cubicBezTo>
                  <a:cubicBezTo>
                    <a:pt x="11819" y="37785"/>
                    <a:pt x="11667" y="37861"/>
                    <a:pt x="11313" y="37861"/>
                  </a:cubicBezTo>
                  <a:cubicBezTo>
                    <a:pt x="11161" y="37861"/>
                    <a:pt x="11009" y="37861"/>
                    <a:pt x="10832" y="37836"/>
                  </a:cubicBezTo>
                  <a:cubicBezTo>
                    <a:pt x="8909" y="37583"/>
                    <a:pt x="7137" y="36697"/>
                    <a:pt x="5821" y="35381"/>
                  </a:cubicBezTo>
                  <a:cubicBezTo>
                    <a:pt x="4100" y="33660"/>
                    <a:pt x="3164" y="31180"/>
                    <a:pt x="3291" y="28750"/>
                  </a:cubicBezTo>
                  <a:close/>
                  <a:moveTo>
                    <a:pt x="2759" y="27865"/>
                  </a:moveTo>
                  <a:lnTo>
                    <a:pt x="2759" y="27865"/>
                  </a:lnTo>
                  <a:cubicBezTo>
                    <a:pt x="2329" y="30724"/>
                    <a:pt x="3316" y="33787"/>
                    <a:pt x="5366" y="35837"/>
                  </a:cubicBezTo>
                  <a:cubicBezTo>
                    <a:pt x="6808" y="37254"/>
                    <a:pt x="8732" y="38190"/>
                    <a:pt x="10756" y="38469"/>
                  </a:cubicBezTo>
                  <a:cubicBezTo>
                    <a:pt x="10959" y="38494"/>
                    <a:pt x="11161" y="38494"/>
                    <a:pt x="11313" y="38494"/>
                  </a:cubicBezTo>
                  <a:cubicBezTo>
                    <a:pt x="13262" y="38494"/>
                    <a:pt x="12376" y="36697"/>
                    <a:pt x="11541" y="35255"/>
                  </a:cubicBezTo>
                  <a:cubicBezTo>
                    <a:pt x="9542" y="31889"/>
                    <a:pt x="6403" y="29206"/>
                    <a:pt x="2759" y="27865"/>
                  </a:cubicBezTo>
                  <a:close/>
                  <a:moveTo>
                    <a:pt x="24271" y="34900"/>
                  </a:moveTo>
                  <a:lnTo>
                    <a:pt x="24271" y="34900"/>
                  </a:lnTo>
                  <a:cubicBezTo>
                    <a:pt x="23916" y="37608"/>
                    <a:pt x="23436" y="40291"/>
                    <a:pt x="22145" y="42670"/>
                  </a:cubicBezTo>
                  <a:cubicBezTo>
                    <a:pt x="21360" y="44138"/>
                    <a:pt x="20272" y="45378"/>
                    <a:pt x="18981" y="46238"/>
                  </a:cubicBezTo>
                  <a:cubicBezTo>
                    <a:pt x="18121" y="46820"/>
                    <a:pt x="16830" y="47453"/>
                    <a:pt x="16096" y="47453"/>
                  </a:cubicBezTo>
                  <a:cubicBezTo>
                    <a:pt x="15717" y="47453"/>
                    <a:pt x="15666" y="47301"/>
                    <a:pt x="15615" y="47225"/>
                  </a:cubicBezTo>
                  <a:cubicBezTo>
                    <a:pt x="15286" y="46542"/>
                    <a:pt x="16653" y="44112"/>
                    <a:pt x="17109" y="43302"/>
                  </a:cubicBezTo>
                  <a:cubicBezTo>
                    <a:pt x="17210" y="43125"/>
                    <a:pt x="17311" y="42948"/>
                    <a:pt x="17387" y="42822"/>
                  </a:cubicBezTo>
                  <a:cubicBezTo>
                    <a:pt x="18273" y="41177"/>
                    <a:pt x="19361" y="39633"/>
                    <a:pt x="20601" y="38241"/>
                  </a:cubicBezTo>
                  <a:cubicBezTo>
                    <a:pt x="21715" y="36975"/>
                    <a:pt x="22929" y="35887"/>
                    <a:pt x="24271" y="34900"/>
                  </a:cubicBezTo>
                  <a:close/>
                  <a:moveTo>
                    <a:pt x="2708" y="44062"/>
                  </a:moveTo>
                  <a:cubicBezTo>
                    <a:pt x="3771" y="44062"/>
                    <a:pt x="4834" y="44138"/>
                    <a:pt x="5897" y="44289"/>
                  </a:cubicBezTo>
                  <a:cubicBezTo>
                    <a:pt x="6327" y="44365"/>
                    <a:pt x="8327" y="44846"/>
                    <a:pt x="10326" y="45529"/>
                  </a:cubicBezTo>
                  <a:cubicBezTo>
                    <a:pt x="13414" y="46618"/>
                    <a:pt x="13869" y="47301"/>
                    <a:pt x="13945" y="47427"/>
                  </a:cubicBezTo>
                  <a:cubicBezTo>
                    <a:pt x="13743" y="47681"/>
                    <a:pt x="12680" y="48010"/>
                    <a:pt x="10453" y="48010"/>
                  </a:cubicBezTo>
                  <a:lnTo>
                    <a:pt x="9795" y="48010"/>
                  </a:lnTo>
                  <a:cubicBezTo>
                    <a:pt x="8276" y="47959"/>
                    <a:pt x="6783" y="47605"/>
                    <a:pt x="5467" y="46947"/>
                  </a:cubicBezTo>
                  <a:cubicBezTo>
                    <a:pt x="3999" y="46238"/>
                    <a:pt x="2708" y="45175"/>
                    <a:pt x="1494" y="44087"/>
                  </a:cubicBezTo>
                  <a:cubicBezTo>
                    <a:pt x="1899" y="44062"/>
                    <a:pt x="2304" y="44062"/>
                    <a:pt x="2708" y="44062"/>
                  </a:cubicBezTo>
                  <a:close/>
                  <a:moveTo>
                    <a:pt x="25055" y="33610"/>
                  </a:moveTo>
                  <a:lnTo>
                    <a:pt x="25055" y="33610"/>
                  </a:lnTo>
                  <a:cubicBezTo>
                    <a:pt x="23233" y="34774"/>
                    <a:pt x="21563" y="36191"/>
                    <a:pt x="20120" y="37811"/>
                  </a:cubicBezTo>
                  <a:cubicBezTo>
                    <a:pt x="18855" y="39253"/>
                    <a:pt x="17741" y="40822"/>
                    <a:pt x="16830" y="42518"/>
                  </a:cubicBezTo>
                  <a:cubicBezTo>
                    <a:pt x="16299" y="43505"/>
                    <a:pt x="14502" y="46365"/>
                    <a:pt x="15059" y="47503"/>
                  </a:cubicBezTo>
                  <a:cubicBezTo>
                    <a:pt x="15261" y="47908"/>
                    <a:pt x="15641" y="48085"/>
                    <a:pt x="16096" y="48085"/>
                  </a:cubicBezTo>
                  <a:cubicBezTo>
                    <a:pt x="17184" y="48085"/>
                    <a:pt x="18728" y="47149"/>
                    <a:pt x="19336" y="46770"/>
                  </a:cubicBezTo>
                  <a:cubicBezTo>
                    <a:pt x="20753" y="45833"/>
                    <a:pt x="21892" y="44492"/>
                    <a:pt x="22702" y="42973"/>
                  </a:cubicBezTo>
                  <a:cubicBezTo>
                    <a:pt x="24245" y="40114"/>
                    <a:pt x="24676" y="36824"/>
                    <a:pt x="25055" y="33610"/>
                  </a:cubicBezTo>
                  <a:close/>
                  <a:moveTo>
                    <a:pt x="2708" y="43429"/>
                  </a:moveTo>
                  <a:cubicBezTo>
                    <a:pt x="1823" y="43429"/>
                    <a:pt x="912" y="43480"/>
                    <a:pt x="1" y="43606"/>
                  </a:cubicBezTo>
                  <a:cubicBezTo>
                    <a:pt x="1595" y="45074"/>
                    <a:pt x="3240" y="46567"/>
                    <a:pt x="5189" y="47503"/>
                  </a:cubicBezTo>
                  <a:cubicBezTo>
                    <a:pt x="6606" y="48212"/>
                    <a:pt x="8200" y="48592"/>
                    <a:pt x="9769" y="48642"/>
                  </a:cubicBezTo>
                  <a:lnTo>
                    <a:pt x="10453" y="48642"/>
                  </a:lnTo>
                  <a:cubicBezTo>
                    <a:pt x="11743" y="48642"/>
                    <a:pt x="13996" y="48541"/>
                    <a:pt x="14477" y="47756"/>
                  </a:cubicBezTo>
                  <a:cubicBezTo>
                    <a:pt x="15590" y="46036"/>
                    <a:pt x="7112" y="43834"/>
                    <a:pt x="5998" y="43682"/>
                  </a:cubicBezTo>
                  <a:cubicBezTo>
                    <a:pt x="4910" y="43505"/>
                    <a:pt x="3822" y="43429"/>
                    <a:pt x="2708" y="43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25"/>
          <p:cNvSpPr/>
          <p:nvPr/>
        </p:nvSpPr>
        <p:spPr>
          <a:xfrm rot="-5672514">
            <a:off x="-2807764" y="2902779"/>
            <a:ext cx="3313932" cy="6891726"/>
          </a:xfrm>
          <a:custGeom>
            <a:avLst/>
            <a:gdLst/>
            <a:ahLst/>
            <a:cxnLst/>
            <a:rect l="l" t="t" r="r" b="b"/>
            <a:pathLst>
              <a:path w="15134" h="31473" fill="none" extrusionOk="0">
                <a:moveTo>
                  <a:pt x="169" y="3640"/>
                </a:moveTo>
                <a:cubicBezTo>
                  <a:pt x="0" y="1640"/>
                  <a:pt x="2193" y="1"/>
                  <a:pt x="4193" y="242"/>
                </a:cubicBezTo>
                <a:cubicBezTo>
                  <a:pt x="6193" y="459"/>
                  <a:pt x="7784" y="2097"/>
                  <a:pt x="8579" y="3953"/>
                </a:cubicBezTo>
                <a:cubicBezTo>
                  <a:pt x="9350" y="5808"/>
                  <a:pt x="9471" y="7857"/>
                  <a:pt x="9543" y="9881"/>
                </a:cubicBezTo>
                <a:cubicBezTo>
                  <a:pt x="9663" y="11881"/>
                  <a:pt x="9760" y="13929"/>
                  <a:pt x="10555" y="15785"/>
                </a:cubicBezTo>
                <a:cubicBezTo>
                  <a:pt x="11615" y="18243"/>
                  <a:pt x="13808" y="20146"/>
                  <a:pt x="14531" y="22725"/>
                </a:cubicBezTo>
                <a:cubicBezTo>
                  <a:pt x="15134" y="24797"/>
                  <a:pt x="14676" y="27135"/>
                  <a:pt x="13326" y="28822"/>
                </a:cubicBezTo>
                <a:cubicBezTo>
                  <a:pt x="12001" y="30508"/>
                  <a:pt x="9808" y="31472"/>
                  <a:pt x="7663" y="31352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 rot="-1073602">
            <a:off x="6748690" y="-970615"/>
            <a:ext cx="2394520" cy="256528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67" r:id="rId7"/>
    <p:sldLayoutId id="2147483669" r:id="rId8"/>
    <p:sldLayoutId id="2147483671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>
            <a:spLocks noGrp="1"/>
          </p:cNvSpPr>
          <p:nvPr>
            <p:ph type="ctrTitle"/>
          </p:nvPr>
        </p:nvSpPr>
        <p:spPr>
          <a:xfrm>
            <a:off x="972925" y="1531550"/>
            <a:ext cx="4086900" cy="18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9100" dirty="0">
                <a:solidFill>
                  <a:schemeClr val="dk1"/>
                </a:solidFill>
              </a:rPr>
              <a:t>GO </a:t>
            </a:r>
            <a:r>
              <a:rPr lang="en" sz="91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Camping</a:t>
            </a:r>
            <a:br>
              <a:rPr lang="en" sz="91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</a:br>
            <a:r>
              <a:rPr lang="en" sz="7000" dirty="0" smtClean="0">
                <a:latin typeface="Bahiana"/>
                <a:ea typeface="Bahiana"/>
                <a:cs typeface="Bahiana"/>
                <a:sym typeface="Bahiana"/>
              </a:rPr>
              <a:t>plus+</a:t>
            </a:r>
            <a:endParaRPr sz="7000"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518" name="Google Shape;518;p29"/>
          <p:cNvSpPr txBox="1">
            <a:spLocks noGrp="1"/>
          </p:cNvSpPr>
          <p:nvPr>
            <p:ph type="subTitle" idx="1"/>
          </p:nvPr>
        </p:nvSpPr>
        <p:spPr>
          <a:xfrm>
            <a:off x="865716" y="3707424"/>
            <a:ext cx="40869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문희진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김종운    </a:t>
            </a:r>
            <a:r>
              <a:rPr lang="ko-KR" altLang="en-US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조승완</a:t>
            </a:r>
            <a:endParaRPr dirty="0">
              <a:latin typeface="12롯데마트행복Light" panose="02020603020101020101" pitchFamily="18" charset="-127"/>
              <a:ea typeface="12롯데마트행복Light" panose="02020603020101020101" pitchFamily="18" charset="-127"/>
              <a:sym typeface="Roboto"/>
            </a:endParaRPr>
          </a:p>
        </p:txBody>
      </p:sp>
      <p:grpSp>
        <p:nvGrpSpPr>
          <p:cNvPr id="519" name="Google Shape;519;p29"/>
          <p:cNvGrpSpPr/>
          <p:nvPr/>
        </p:nvGrpSpPr>
        <p:grpSpPr>
          <a:xfrm>
            <a:off x="5281776" y="1218221"/>
            <a:ext cx="2704899" cy="2707058"/>
            <a:chOff x="5496826" y="1218221"/>
            <a:chExt cx="2704899" cy="2707058"/>
          </a:xfrm>
        </p:grpSpPr>
        <p:sp>
          <p:nvSpPr>
            <p:cNvPr id="520" name="Google Shape;520;p29"/>
            <p:cNvSpPr/>
            <p:nvPr/>
          </p:nvSpPr>
          <p:spPr>
            <a:xfrm>
              <a:off x="5496826" y="1218221"/>
              <a:ext cx="2704899" cy="2707058"/>
            </a:xfrm>
            <a:custGeom>
              <a:avLst/>
              <a:gdLst/>
              <a:ahLst/>
              <a:cxnLst/>
              <a:rect l="l" t="t" r="r" b="b"/>
              <a:pathLst>
                <a:path w="27739" h="27759" extrusionOk="0">
                  <a:moveTo>
                    <a:pt x="13870" y="0"/>
                  </a:moveTo>
                  <a:cubicBezTo>
                    <a:pt x="12526" y="0"/>
                    <a:pt x="11202" y="183"/>
                    <a:pt x="9939" y="570"/>
                  </a:cubicBezTo>
                  <a:cubicBezTo>
                    <a:pt x="9899" y="570"/>
                    <a:pt x="9878" y="570"/>
                    <a:pt x="9858" y="591"/>
                  </a:cubicBezTo>
                  <a:lnTo>
                    <a:pt x="9837" y="591"/>
                  </a:lnTo>
                  <a:cubicBezTo>
                    <a:pt x="9573" y="672"/>
                    <a:pt x="9308" y="774"/>
                    <a:pt x="9064" y="855"/>
                  </a:cubicBezTo>
                  <a:lnTo>
                    <a:pt x="9043" y="855"/>
                  </a:lnTo>
                  <a:cubicBezTo>
                    <a:pt x="9023" y="876"/>
                    <a:pt x="9002" y="876"/>
                    <a:pt x="8982" y="896"/>
                  </a:cubicBezTo>
                  <a:cubicBezTo>
                    <a:pt x="8371" y="1120"/>
                    <a:pt x="7780" y="1385"/>
                    <a:pt x="7231" y="1690"/>
                  </a:cubicBezTo>
                  <a:cubicBezTo>
                    <a:pt x="6946" y="1853"/>
                    <a:pt x="6640" y="2016"/>
                    <a:pt x="6375" y="2200"/>
                  </a:cubicBezTo>
                  <a:cubicBezTo>
                    <a:pt x="5988" y="2444"/>
                    <a:pt x="5622" y="2709"/>
                    <a:pt x="5255" y="2994"/>
                  </a:cubicBezTo>
                  <a:cubicBezTo>
                    <a:pt x="5214" y="3014"/>
                    <a:pt x="5194" y="3035"/>
                    <a:pt x="5174" y="3055"/>
                  </a:cubicBezTo>
                  <a:cubicBezTo>
                    <a:pt x="5072" y="3136"/>
                    <a:pt x="4970" y="3218"/>
                    <a:pt x="4889" y="3299"/>
                  </a:cubicBezTo>
                  <a:cubicBezTo>
                    <a:pt x="4726" y="3442"/>
                    <a:pt x="4563" y="3584"/>
                    <a:pt x="4420" y="3707"/>
                  </a:cubicBezTo>
                  <a:cubicBezTo>
                    <a:pt x="4298" y="3829"/>
                    <a:pt x="4196" y="3931"/>
                    <a:pt x="4094" y="4032"/>
                  </a:cubicBezTo>
                  <a:cubicBezTo>
                    <a:pt x="3992" y="4134"/>
                    <a:pt x="3891" y="4236"/>
                    <a:pt x="3809" y="4338"/>
                  </a:cubicBezTo>
                  <a:cubicBezTo>
                    <a:pt x="3748" y="4379"/>
                    <a:pt x="3707" y="4440"/>
                    <a:pt x="3646" y="4501"/>
                  </a:cubicBezTo>
                  <a:cubicBezTo>
                    <a:pt x="3646" y="4501"/>
                    <a:pt x="3606" y="4542"/>
                    <a:pt x="3606" y="4542"/>
                  </a:cubicBezTo>
                  <a:cubicBezTo>
                    <a:pt x="3524" y="4623"/>
                    <a:pt x="3463" y="4705"/>
                    <a:pt x="3402" y="4786"/>
                  </a:cubicBezTo>
                  <a:cubicBezTo>
                    <a:pt x="3341" y="4847"/>
                    <a:pt x="3280" y="4908"/>
                    <a:pt x="3239" y="4969"/>
                  </a:cubicBezTo>
                  <a:lnTo>
                    <a:pt x="3096" y="5132"/>
                  </a:lnTo>
                  <a:cubicBezTo>
                    <a:pt x="3096" y="5132"/>
                    <a:pt x="3096" y="5153"/>
                    <a:pt x="3076" y="5153"/>
                  </a:cubicBezTo>
                  <a:cubicBezTo>
                    <a:pt x="3035" y="5214"/>
                    <a:pt x="2974" y="5295"/>
                    <a:pt x="2913" y="5356"/>
                  </a:cubicBezTo>
                  <a:cubicBezTo>
                    <a:pt x="2872" y="5417"/>
                    <a:pt x="2832" y="5458"/>
                    <a:pt x="2791" y="5519"/>
                  </a:cubicBezTo>
                  <a:lnTo>
                    <a:pt x="2750" y="5580"/>
                  </a:lnTo>
                  <a:cubicBezTo>
                    <a:pt x="2709" y="5641"/>
                    <a:pt x="2648" y="5723"/>
                    <a:pt x="2608" y="5764"/>
                  </a:cubicBezTo>
                  <a:cubicBezTo>
                    <a:pt x="2567" y="5845"/>
                    <a:pt x="2506" y="5926"/>
                    <a:pt x="2465" y="5988"/>
                  </a:cubicBezTo>
                  <a:cubicBezTo>
                    <a:pt x="2465" y="5988"/>
                    <a:pt x="2445" y="6008"/>
                    <a:pt x="2445" y="6008"/>
                  </a:cubicBezTo>
                  <a:cubicBezTo>
                    <a:pt x="2404" y="6089"/>
                    <a:pt x="2343" y="6150"/>
                    <a:pt x="2302" y="6232"/>
                  </a:cubicBezTo>
                  <a:cubicBezTo>
                    <a:pt x="2282" y="6252"/>
                    <a:pt x="2261" y="6273"/>
                    <a:pt x="2261" y="6293"/>
                  </a:cubicBezTo>
                  <a:lnTo>
                    <a:pt x="2139" y="6476"/>
                  </a:lnTo>
                  <a:cubicBezTo>
                    <a:pt x="2119" y="6517"/>
                    <a:pt x="2098" y="6537"/>
                    <a:pt x="2078" y="6558"/>
                  </a:cubicBezTo>
                  <a:cubicBezTo>
                    <a:pt x="2037" y="6639"/>
                    <a:pt x="1997" y="6721"/>
                    <a:pt x="1936" y="6802"/>
                  </a:cubicBezTo>
                  <a:cubicBezTo>
                    <a:pt x="1936" y="6802"/>
                    <a:pt x="1936" y="6823"/>
                    <a:pt x="1936" y="6823"/>
                  </a:cubicBezTo>
                  <a:cubicBezTo>
                    <a:pt x="1895" y="6884"/>
                    <a:pt x="1854" y="6945"/>
                    <a:pt x="1813" y="7006"/>
                  </a:cubicBezTo>
                  <a:cubicBezTo>
                    <a:pt x="1793" y="7047"/>
                    <a:pt x="1773" y="7087"/>
                    <a:pt x="1732" y="7148"/>
                  </a:cubicBezTo>
                  <a:cubicBezTo>
                    <a:pt x="1732" y="7148"/>
                    <a:pt x="1712" y="7189"/>
                    <a:pt x="1712" y="7189"/>
                  </a:cubicBezTo>
                  <a:cubicBezTo>
                    <a:pt x="1671" y="7250"/>
                    <a:pt x="1650" y="7311"/>
                    <a:pt x="1610" y="7372"/>
                  </a:cubicBezTo>
                  <a:cubicBezTo>
                    <a:pt x="1569" y="7454"/>
                    <a:pt x="1508" y="7556"/>
                    <a:pt x="1467" y="7658"/>
                  </a:cubicBezTo>
                  <a:cubicBezTo>
                    <a:pt x="1426" y="7759"/>
                    <a:pt x="1365" y="7861"/>
                    <a:pt x="1325" y="7943"/>
                  </a:cubicBezTo>
                  <a:cubicBezTo>
                    <a:pt x="1284" y="8044"/>
                    <a:pt x="1243" y="8146"/>
                    <a:pt x="1182" y="8248"/>
                  </a:cubicBezTo>
                  <a:cubicBezTo>
                    <a:pt x="1141" y="8350"/>
                    <a:pt x="1101" y="8452"/>
                    <a:pt x="1060" y="8574"/>
                  </a:cubicBezTo>
                  <a:cubicBezTo>
                    <a:pt x="1019" y="8655"/>
                    <a:pt x="978" y="8757"/>
                    <a:pt x="938" y="8859"/>
                  </a:cubicBezTo>
                  <a:lnTo>
                    <a:pt x="917" y="8900"/>
                  </a:lnTo>
                  <a:lnTo>
                    <a:pt x="917" y="8920"/>
                  </a:lnTo>
                  <a:cubicBezTo>
                    <a:pt x="897" y="8961"/>
                    <a:pt x="897" y="8981"/>
                    <a:pt x="877" y="9002"/>
                  </a:cubicBezTo>
                  <a:cubicBezTo>
                    <a:pt x="856" y="9042"/>
                    <a:pt x="856" y="9063"/>
                    <a:pt x="836" y="9083"/>
                  </a:cubicBezTo>
                  <a:cubicBezTo>
                    <a:pt x="836" y="9144"/>
                    <a:pt x="815" y="9185"/>
                    <a:pt x="795" y="9226"/>
                  </a:cubicBezTo>
                  <a:cubicBezTo>
                    <a:pt x="754" y="9328"/>
                    <a:pt x="714" y="9450"/>
                    <a:pt x="693" y="9552"/>
                  </a:cubicBezTo>
                  <a:lnTo>
                    <a:pt x="673" y="9592"/>
                  </a:lnTo>
                  <a:cubicBezTo>
                    <a:pt x="632" y="9694"/>
                    <a:pt x="612" y="9776"/>
                    <a:pt x="591" y="9857"/>
                  </a:cubicBezTo>
                  <a:lnTo>
                    <a:pt x="530" y="10020"/>
                  </a:lnTo>
                  <a:cubicBezTo>
                    <a:pt x="530" y="10061"/>
                    <a:pt x="510" y="10101"/>
                    <a:pt x="510" y="10142"/>
                  </a:cubicBezTo>
                  <a:cubicBezTo>
                    <a:pt x="490" y="10203"/>
                    <a:pt x="469" y="10285"/>
                    <a:pt x="449" y="10346"/>
                  </a:cubicBezTo>
                  <a:cubicBezTo>
                    <a:pt x="429" y="10448"/>
                    <a:pt x="408" y="10549"/>
                    <a:pt x="388" y="10631"/>
                  </a:cubicBezTo>
                  <a:cubicBezTo>
                    <a:pt x="367" y="10712"/>
                    <a:pt x="347" y="10794"/>
                    <a:pt x="327" y="10875"/>
                  </a:cubicBezTo>
                  <a:cubicBezTo>
                    <a:pt x="306" y="10916"/>
                    <a:pt x="306" y="10957"/>
                    <a:pt x="306" y="10997"/>
                  </a:cubicBezTo>
                  <a:cubicBezTo>
                    <a:pt x="286" y="11059"/>
                    <a:pt x="266" y="11120"/>
                    <a:pt x="266" y="11181"/>
                  </a:cubicBezTo>
                  <a:cubicBezTo>
                    <a:pt x="266" y="11181"/>
                    <a:pt x="266" y="11201"/>
                    <a:pt x="266" y="11201"/>
                  </a:cubicBezTo>
                  <a:cubicBezTo>
                    <a:pt x="245" y="11222"/>
                    <a:pt x="245" y="11242"/>
                    <a:pt x="245" y="11283"/>
                  </a:cubicBezTo>
                  <a:cubicBezTo>
                    <a:pt x="245" y="11303"/>
                    <a:pt x="225" y="11344"/>
                    <a:pt x="225" y="11364"/>
                  </a:cubicBezTo>
                  <a:cubicBezTo>
                    <a:pt x="204" y="11446"/>
                    <a:pt x="204" y="11527"/>
                    <a:pt x="184" y="11588"/>
                  </a:cubicBezTo>
                  <a:lnTo>
                    <a:pt x="164" y="11670"/>
                  </a:lnTo>
                  <a:cubicBezTo>
                    <a:pt x="164" y="11771"/>
                    <a:pt x="143" y="11873"/>
                    <a:pt x="123" y="11975"/>
                  </a:cubicBezTo>
                  <a:cubicBezTo>
                    <a:pt x="123" y="11995"/>
                    <a:pt x="123" y="12016"/>
                    <a:pt x="123" y="12036"/>
                  </a:cubicBezTo>
                  <a:lnTo>
                    <a:pt x="123" y="12057"/>
                  </a:lnTo>
                  <a:cubicBezTo>
                    <a:pt x="103" y="12118"/>
                    <a:pt x="103" y="12179"/>
                    <a:pt x="103" y="12240"/>
                  </a:cubicBezTo>
                  <a:lnTo>
                    <a:pt x="82" y="12423"/>
                  </a:lnTo>
                  <a:cubicBezTo>
                    <a:pt x="62" y="12464"/>
                    <a:pt x="62" y="12484"/>
                    <a:pt x="62" y="12525"/>
                  </a:cubicBezTo>
                  <a:lnTo>
                    <a:pt x="62" y="12606"/>
                  </a:lnTo>
                  <a:cubicBezTo>
                    <a:pt x="62" y="12647"/>
                    <a:pt x="42" y="12708"/>
                    <a:pt x="42" y="12749"/>
                  </a:cubicBezTo>
                  <a:cubicBezTo>
                    <a:pt x="42" y="12851"/>
                    <a:pt x="21" y="12953"/>
                    <a:pt x="21" y="13034"/>
                  </a:cubicBezTo>
                  <a:cubicBezTo>
                    <a:pt x="21" y="13075"/>
                    <a:pt x="21" y="13116"/>
                    <a:pt x="21" y="13156"/>
                  </a:cubicBezTo>
                  <a:cubicBezTo>
                    <a:pt x="1" y="13401"/>
                    <a:pt x="1" y="13645"/>
                    <a:pt x="1" y="13869"/>
                  </a:cubicBezTo>
                  <a:cubicBezTo>
                    <a:pt x="1" y="13991"/>
                    <a:pt x="1" y="14093"/>
                    <a:pt x="1" y="14195"/>
                  </a:cubicBezTo>
                  <a:lnTo>
                    <a:pt x="1" y="14236"/>
                  </a:lnTo>
                  <a:cubicBezTo>
                    <a:pt x="1" y="14256"/>
                    <a:pt x="1" y="14297"/>
                    <a:pt x="1" y="14337"/>
                  </a:cubicBezTo>
                  <a:cubicBezTo>
                    <a:pt x="21" y="14439"/>
                    <a:pt x="21" y="14541"/>
                    <a:pt x="21" y="14663"/>
                  </a:cubicBezTo>
                  <a:cubicBezTo>
                    <a:pt x="21" y="14704"/>
                    <a:pt x="21" y="14745"/>
                    <a:pt x="21" y="14785"/>
                  </a:cubicBezTo>
                  <a:cubicBezTo>
                    <a:pt x="42" y="14867"/>
                    <a:pt x="42" y="14969"/>
                    <a:pt x="42" y="15050"/>
                  </a:cubicBezTo>
                  <a:cubicBezTo>
                    <a:pt x="62" y="15111"/>
                    <a:pt x="62" y="15172"/>
                    <a:pt x="62" y="15234"/>
                  </a:cubicBezTo>
                  <a:cubicBezTo>
                    <a:pt x="82" y="15295"/>
                    <a:pt x="82" y="15335"/>
                    <a:pt x="82" y="15376"/>
                  </a:cubicBezTo>
                  <a:lnTo>
                    <a:pt x="82" y="15437"/>
                  </a:lnTo>
                  <a:cubicBezTo>
                    <a:pt x="123" y="15743"/>
                    <a:pt x="164" y="16069"/>
                    <a:pt x="225" y="16374"/>
                  </a:cubicBezTo>
                  <a:cubicBezTo>
                    <a:pt x="245" y="16435"/>
                    <a:pt x="245" y="16496"/>
                    <a:pt x="266" y="16557"/>
                  </a:cubicBezTo>
                  <a:lnTo>
                    <a:pt x="286" y="16639"/>
                  </a:lnTo>
                  <a:lnTo>
                    <a:pt x="327" y="16842"/>
                  </a:lnTo>
                  <a:cubicBezTo>
                    <a:pt x="347" y="16924"/>
                    <a:pt x="347" y="16985"/>
                    <a:pt x="367" y="17066"/>
                  </a:cubicBezTo>
                  <a:lnTo>
                    <a:pt x="408" y="17168"/>
                  </a:lnTo>
                  <a:cubicBezTo>
                    <a:pt x="429" y="17250"/>
                    <a:pt x="449" y="17331"/>
                    <a:pt x="469" y="17413"/>
                  </a:cubicBezTo>
                  <a:lnTo>
                    <a:pt x="469" y="17474"/>
                  </a:lnTo>
                  <a:cubicBezTo>
                    <a:pt x="530" y="17698"/>
                    <a:pt x="612" y="17942"/>
                    <a:pt x="673" y="18166"/>
                  </a:cubicBezTo>
                  <a:lnTo>
                    <a:pt x="714" y="18227"/>
                  </a:lnTo>
                  <a:cubicBezTo>
                    <a:pt x="734" y="18329"/>
                    <a:pt x="775" y="18431"/>
                    <a:pt x="815" y="18533"/>
                  </a:cubicBezTo>
                  <a:lnTo>
                    <a:pt x="856" y="18635"/>
                  </a:lnTo>
                  <a:cubicBezTo>
                    <a:pt x="877" y="18716"/>
                    <a:pt x="917" y="18818"/>
                    <a:pt x="958" y="18899"/>
                  </a:cubicBezTo>
                  <a:lnTo>
                    <a:pt x="999" y="19022"/>
                  </a:lnTo>
                  <a:cubicBezTo>
                    <a:pt x="1039" y="19123"/>
                    <a:pt x="1080" y="19246"/>
                    <a:pt x="1141" y="19368"/>
                  </a:cubicBezTo>
                  <a:cubicBezTo>
                    <a:pt x="1162" y="19408"/>
                    <a:pt x="1162" y="19449"/>
                    <a:pt x="1182" y="19470"/>
                  </a:cubicBezTo>
                  <a:cubicBezTo>
                    <a:pt x="1243" y="19612"/>
                    <a:pt x="1304" y="19734"/>
                    <a:pt x="1386" y="19897"/>
                  </a:cubicBezTo>
                  <a:lnTo>
                    <a:pt x="1447" y="20019"/>
                  </a:lnTo>
                  <a:cubicBezTo>
                    <a:pt x="1569" y="20284"/>
                    <a:pt x="1732" y="20569"/>
                    <a:pt x="1895" y="20854"/>
                  </a:cubicBezTo>
                  <a:lnTo>
                    <a:pt x="1956" y="20956"/>
                  </a:lnTo>
                  <a:cubicBezTo>
                    <a:pt x="1997" y="21058"/>
                    <a:pt x="2058" y="21140"/>
                    <a:pt x="2119" y="21221"/>
                  </a:cubicBezTo>
                  <a:cubicBezTo>
                    <a:pt x="2119" y="21221"/>
                    <a:pt x="2139" y="21262"/>
                    <a:pt x="2139" y="21282"/>
                  </a:cubicBezTo>
                  <a:cubicBezTo>
                    <a:pt x="2160" y="21302"/>
                    <a:pt x="2180" y="21323"/>
                    <a:pt x="2180" y="21343"/>
                  </a:cubicBezTo>
                  <a:cubicBezTo>
                    <a:pt x="2241" y="21425"/>
                    <a:pt x="2302" y="21526"/>
                    <a:pt x="2363" y="21628"/>
                  </a:cubicBezTo>
                  <a:lnTo>
                    <a:pt x="2384" y="21649"/>
                  </a:lnTo>
                  <a:cubicBezTo>
                    <a:pt x="2445" y="21751"/>
                    <a:pt x="2526" y="21852"/>
                    <a:pt x="2587" y="21954"/>
                  </a:cubicBezTo>
                  <a:cubicBezTo>
                    <a:pt x="2648" y="22015"/>
                    <a:pt x="2689" y="22097"/>
                    <a:pt x="2750" y="22158"/>
                  </a:cubicBezTo>
                  <a:cubicBezTo>
                    <a:pt x="2750" y="22178"/>
                    <a:pt x="2791" y="22199"/>
                    <a:pt x="2791" y="22199"/>
                  </a:cubicBezTo>
                  <a:cubicBezTo>
                    <a:pt x="2811" y="22260"/>
                    <a:pt x="2852" y="22300"/>
                    <a:pt x="2893" y="22341"/>
                  </a:cubicBezTo>
                  <a:cubicBezTo>
                    <a:pt x="5296" y="25477"/>
                    <a:pt x="8962" y="27453"/>
                    <a:pt x="12892" y="27718"/>
                  </a:cubicBezTo>
                  <a:cubicBezTo>
                    <a:pt x="13218" y="27738"/>
                    <a:pt x="13544" y="27758"/>
                    <a:pt x="13890" y="27758"/>
                  </a:cubicBezTo>
                  <a:cubicBezTo>
                    <a:pt x="13972" y="27758"/>
                    <a:pt x="14053" y="27758"/>
                    <a:pt x="14114" y="27738"/>
                  </a:cubicBezTo>
                  <a:lnTo>
                    <a:pt x="14542" y="27738"/>
                  </a:lnTo>
                  <a:lnTo>
                    <a:pt x="14746" y="27718"/>
                  </a:lnTo>
                  <a:cubicBezTo>
                    <a:pt x="14868" y="27718"/>
                    <a:pt x="14990" y="27697"/>
                    <a:pt x="15092" y="27697"/>
                  </a:cubicBezTo>
                  <a:cubicBezTo>
                    <a:pt x="15255" y="27677"/>
                    <a:pt x="15397" y="27657"/>
                    <a:pt x="15560" y="27636"/>
                  </a:cubicBezTo>
                  <a:lnTo>
                    <a:pt x="15662" y="27636"/>
                  </a:lnTo>
                  <a:cubicBezTo>
                    <a:pt x="15927" y="27595"/>
                    <a:pt x="16191" y="27555"/>
                    <a:pt x="16436" y="27514"/>
                  </a:cubicBezTo>
                  <a:cubicBezTo>
                    <a:pt x="19226" y="26984"/>
                    <a:pt x="21751" y="25640"/>
                    <a:pt x="23747" y="23604"/>
                  </a:cubicBezTo>
                  <a:cubicBezTo>
                    <a:pt x="23849" y="23502"/>
                    <a:pt x="23971" y="23359"/>
                    <a:pt x="24114" y="23217"/>
                  </a:cubicBezTo>
                  <a:lnTo>
                    <a:pt x="24195" y="23115"/>
                  </a:lnTo>
                  <a:cubicBezTo>
                    <a:pt x="24277" y="23034"/>
                    <a:pt x="24378" y="22932"/>
                    <a:pt x="24460" y="22830"/>
                  </a:cubicBezTo>
                  <a:cubicBezTo>
                    <a:pt x="24501" y="22789"/>
                    <a:pt x="24521" y="22748"/>
                    <a:pt x="24562" y="22687"/>
                  </a:cubicBezTo>
                  <a:cubicBezTo>
                    <a:pt x="24643" y="22606"/>
                    <a:pt x="24704" y="22524"/>
                    <a:pt x="24786" y="22423"/>
                  </a:cubicBezTo>
                  <a:lnTo>
                    <a:pt x="24827" y="22382"/>
                  </a:lnTo>
                  <a:cubicBezTo>
                    <a:pt x="24847" y="22341"/>
                    <a:pt x="24888" y="22300"/>
                    <a:pt x="24908" y="22260"/>
                  </a:cubicBezTo>
                  <a:cubicBezTo>
                    <a:pt x="25010" y="22137"/>
                    <a:pt x="25112" y="21995"/>
                    <a:pt x="25213" y="21852"/>
                  </a:cubicBezTo>
                  <a:cubicBezTo>
                    <a:pt x="25315" y="21689"/>
                    <a:pt x="25437" y="21526"/>
                    <a:pt x="25560" y="21343"/>
                  </a:cubicBezTo>
                  <a:cubicBezTo>
                    <a:pt x="25560" y="21323"/>
                    <a:pt x="25560" y="21323"/>
                    <a:pt x="25580" y="21302"/>
                  </a:cubicBezTo>
                  <a:cubicBezTo>
                    <a:pt x="25641" y="21221"/>
                    <a:pt x="25682" y="21140"/>
                    <a:pt x="25723" y="21058"/>
                  </a:cubicBezTo>
                  <a:cubicBezTo>
                    <a:pt x="25723" y="21058"/>
                    <a:pt x="25784" y="20977"/>
                    <a:pt x="25804" y="20956"/>
                  </a:cubicBezTo>
                  <a:cubicBezTo>
                    <a:pt x="25865" y="20834"/>
                    <a:pt x="25926" y="20732"/>
                    <a:pt x="25987" y="20630"/>
                  </a:cubicBezTo>
                  <a:cubicBezTo>
                    <a:pt x="26048" y="20508"/>
                    <a:pt x="26110" y="20406"/>
                    <a:pt x="26171" y="20284"/>
                  </a:cubicBezTo>
                  <a:cubicBezTo>
                    <a:pt x="26171" y="20264"/>
                    <a:pt x="26191" y="20223"/>
                    <a:pt x="26211" y="20203"/>
                  </a:cubicBezTo>
                  <a:cubicBezTo>
                    <a:pt x="26211" y="20182"/>
                    <a:pt x="26293" y="20019"/>
                    <a:pt x="26313" y="19979"/>
                  </a:cubicBezTo>
                  <a:cubicBezTo>
                    <a:pt x="26415" y="19795"/>
                    <a:pt x="26496" y="19612"/>
                    <a:pt x="26558" y="19470"/>
                  </a:cubicBezTo>
                  <a:cubicBezTo>
                    <a:pt x="26883" y="18716"/>
                    <a:pt x="27148" y="17942"/>
                    <a:pt x="27352" y="17128"/>
                  </a:cubicBezTo>
                  <a:cubicBezTo>
                    <a:pt x="27413" y="16904"/>
                    <a:pt x="27454" y="16639"/>
                    <a:pt x="27515" y="16394"/>
                  </a:cubicBezTo>
                  <a:cubicBezTo>
                    <a:pt x="27515" y="16333"/>
                    <a:pt x="27515" y="16293"/>
                    <a:pt x="27535" y="16252"/>
                  </a:cubicBezTo>
                  <a:lnTo>
                    <a:pt x="27556" y="16130"/>
                  </a:lnTo>
                  <a:cubicBezTo>
                    <a:pt x="27556" y="16109"/>
                    <a:pt x="27556" y="16089"/>
                    <a:pt x="27556" y="16069"/>
                  </a:cubicBezTo>
                  <a:lnTo>
                    <a:pt x="27576" y="15987"/>
                  </a:lnTo>
                  <a:cubicBezTo>
                    <a:pt x="27596" y="15844"/>
                    <a:pt x="27617" y="15682"/>
                    <a:pt x="27637" y="15519"/>
                  </a:cubicBezTo>
                  <a:cubicBezTo>
                    <a:pt x="27637" y="15458"/>
                    <a:pt x="27657" y="15396"/>
                    <a:pt x="27657" y="15335"/>
                  </a:cubicBezTo>
                  <a:lnTo>
                    <a:pt x="27657" y="15315"/>
                  </a:lnTo>
                  <a:cubicBezTo>
                    <a:pt x="27657" y="15274"/>
                    <a:pt x="27678" y="15213"/>
                    <a:pt x="27678" y="15172"/>
                  </a:cubicBezTo>
                  <a:cubicBezTo>
                    <a:pt x="27698" y="15010"/>
                    <a:pt x="27698" y="14867"/>
                    <a:pt x="27698" y="14724"/>
                  </a:cubicBezTo>
                  <a:cubicBezTo>
                    <a:pt x="27698" y="14704"/>
                    <a:pt x="27718" y="14684"/>
                    <a:pt x="27718" y="14663"/>
                  </a:cubicBezTo>
                  <a:lnTo>
                    <a:pt x="27718" y="14521"/>
                  </a:lnTo>
                  <a:cubicBezTo>
                    <a:pt x="27718" y="14460"/>
                    <a:pt x="27718" y="14378"/>
                    <a:pt x="27718" y="14317"/>
                  </a:cubicBezTo>
                  <a:cubicBezTo>
                    <a:pt x="27718" y="14297"/>
                    <a:pt x="27718" y="14256"/>
                    <a:pt x="27718" y="14236"/>
                  </a:cubicBezTo>
                  <a:lnTo>
                    <a:pt x="27718" y="14195"/>
                  </a:lnTo>
                  <a:cubicBezTo>
                    <a:pt x="27739" y="14093"/>
                    <a:pt x="27739" y="13971"/>
                    <a:pt x="27739" y="13869"/>
                  </a:cubicBezTo>
                  <a:cubicBezTo>
                    <a:pt x="27739" y="13767"/>
                    <a:pt x="27739" y="13645"/>
                    <a:pt x="27718" y="13523"/>
                  </a:cubicBezTo>
                  <a:lnTo>
                    <a:pt x="27718" y="13502"/>
                  </a:lnTo>
                  <a:cubicBezTo>
                    <a:pt x="27718" y="13421"/>
                    <a:pt x="27718" y="13340"/>
                    <a:pt x="27718" y="13258"/>
                  </a:cubicBezTo>
                  <a:cubicBezTo>
                    <a:pt x="27718" y="13177"/>
                    <a:pt x="27718" y="13116"/>
                    <a:pt x="27698" y="13034"/>
                  </a:cubicBezTo>
                  <a:cubicBezTo>
                    <a:pt x="27698" y="12993"/>
                    <a:pt x="27698" y="12932"/>
                    <a:pt x="27698" y="12891"/>
                  </a:cubicBezTo>
                  <a:cubicBezTo>
                    <a:pt x="27698" y="12851"/>
                    <a:pt x="27698" y="12790"/>
                    <a:pt x="27678" y="12749"/>
                  </a:cubicBezTo>
                  <a:lnTo>
                    <a:pt x="27678" y="12729"/>
                  </a:lnTo>
                  <a:cubicBezTo>
                    <a:pt x="27678" y="12647"/>
                    <a:pt x="27678" y="12586"/>
                    <a:pt x="27657" y="12525"/>
                  </a:cubicBezTo>
                  <a:cubicBezTo>
                    <a:pt x="27657" y="12505"/>
                    <a:pt x="27657" y="12423"/>
                    <a:pt x="27657" y="12403"/>
                  </a:cubicBezTo>
                  <a:cubicBezTo>
                    <a:pt x="27637" y="12321"/>
                    <a:pt x="27637" y="12240"/>
                    <a:pt x="27617" y="12138"/>
                  </a:cubicBezTo>
                  <a:lnTo>
                    <a:pt x="27617" y="12118"/>
                  </a:lnTo>
                  <a:cubicBezTo>
                    <a:pt x="27596" y="11914"/>
                    <a:pt x="27556" y="11710"/>
                    <a:pt x="27535" y="11486"/>
                  </a:cubicBezTo>
                  <a:cubicBezTo>
                    <a:pt x="27515" y="11466"/>
                    <a:pt x="27515" y="11425"/>
                    <a:pt x="27515" y="11384"/>
                  </a:cubicBezTo>
                  <a:cubicBezTo>
                    <a:pt x="27494" y="11323"/>
                    <a:pt x="27494" y="11262"/>
                    <a:pt x="27474" y="11201"/>
                  </a:cubicBezTo>
                  <a:cubicBezTo>
                    <a:pt x="27474" y="11181"/>
                    <a:pt x="27474" y="11160"/>
                    <a:pt x="27454" y="11120"/>
                  </a:cubicBezTo>
                  <a:cubicBezTo>
                    <a:pt x="27454" y="11099"/>
                    <a:pt x="27454" y="11079"/>
                    <a:pt x="27454" y="11059"/>
                  </a:cubicBezTo>
                  <a:cubicBezTo>
                    <a:pt x="27433" y="10957"/>
                    <a:pt x="27413" y="10875"/>
                    <a:pt x="27393" y="10794"/>
                  </a:cubicBezTo>
                  <a:cubicBezTo>
                    <a:pt x="27393" y="10773"/>
                    <a:pt x="27372" y="10753"/>
                    <a:pt x="27372" y="10712"/>
                  </a:cubicBezTo>
                  <a:cubicBezTo>
                    <a:pt x="27352" y="10651"/>
                    <a:pt x="27331" y="10570"/>
                    <a:pt x="27311" y="10488"/>
                  </a:cubicBezTo>
                  <a:cubicBezTo>
                    <a:pt x="27311" y="10448"/>
                    <a:pt x="27311" y="10427"/>
                    <a:pt x="27291" y="10387"/>
                  </a:cubicBezTo>
                  <a:cubicBezTo>
                    <a:pt x="27270" y="10285"/>
                    <a:pt x="27250" y="10183"/>
                    <a:pt x="27209" y="10101"/>
                  </a:cubicBezTo>
                  <a:cubicBezTo>
                    <a:pt x="27189" y="10020"/>
                    <a:pt x="27169" y="9938"/>
                    <a:pt x="27148" y="9857"/>
                  </a:cubicBezTo>
                  <a:cubicBezTo>
                    <a:pt x="27107" y="9735"/>
                    <a:pt x="27067" y="9613"/>
                    <a:pt x="27026" y="9490"/>
                  </a:cubicBezTo>
                  <a:cubicBezTo>
                    <a:pt x="27006" y="9429"/>
                    <a:pt x="26985" y="9368"/>
                    <a:pt x="26965" y="9307"/>
                  </a:cubicBezTo>
                  <a:cubicBezTo>
                    <a:pt x="26965" y="9266"/>
                    <a:pt x="26945" y="9246"/>
                    <a:pt x="26945" y="9226"/>
                  </a:cubicBezTo>
                  <a:cubicBezTo>
                    <a:pt x="26924" y="9144"/>
                    <a:pt x="26883" y="9063"/>
                    <a:pt x="26863" y="8981"/>
                  </a:cubicBezTo>
                  <a:cubicBezTo>
                    <a:pt x="26843" y="8961"/>
                    <a:pt x="26843" y="8941"/>
                    <a:pt x="26822" y="8920"/>
                  </a:cubicBezTo>
                  <a:lnTo>
                    <a:pt x="26782" y="8798"/>
                  </a:lnTo>
                  <a:cubicBezTo>
                    <a:pt x="26761" y="8737"/>
                    <a:pt x="26741" y="8696"/>
                    <a:pt x="26721" y="8635"/>
                  </a:cubicBezTo>
                  <a:cubicBezTo>
                    <a:pt x="26700" y="8594"/>
                    <a:pt x="26680" y="8554"/>
                    <a:pt x="26659" y="8513"/>
                  </a:cubicBezTo>
                  <a:lnTo>
                    <a:pt x="26619" y="8391"/>
                  </a:lnTo>
                  <a:lnTo>
                    <a:pt x="26578" y="8309"/>
                  </a:lnTo>
                  <a:lnTo>
                    <a:pt x="26558" y="8248"/>
                  </a:lnTo>
                  <a:cubicBezTo>
                    <a:pt x="26537" y="8187"/>
                    <a:pt x="26496" y="8126"/>
                    <a:pt x="26476" y="8065"/>
                  </a:cubicBezTo>
                  <a:cubicBezTo>
                    <a:pt x="26435" y="7983"/>
                    <a:pt x="26395" y="7902"/>
                    <a:pt x="26354" y="7841"/>
                  </a:cubicBezTo>
                  <a:cubicBezTo>
                    <a:pt x="26313" y="7739"/>
                    <a:pt x="26272" y="7658"/>
                    <a:pt x="26211" y="7556"/>
                  </a:cubicBezTo>
                  <a:cubicBezTo>
                    <a:pt x="26211" y="7535"/>
                    <a:pt x="26191" y="7495"/>
                    <a:pt x="26191" y="7474"/>
                  </a:cubicBezTo>
                  <a:cubicBezTo>
                    <a:pt x="26171" y="7454"/>
                    <a:pt x="26171" y="7434"/>
                    <a:pt x="26150" y="7434"/>
                  </a:cubicBezTo>
                  <a:cubicBezTo>
                    <a:pt x="26150" y="7413"/>
                    <a:pt x="26150" y="7413"/>
                    <a:pt x="26130" y="7393"/>
                  </a:cubicBezTo>
                  <a:cubicBezTo>
                    <a:pt x="26110" y="7332"/>
                    <a:pt x="26069" y="7291"/>
                    <a:pt x="26048" y="7250"/>
                  </a:cubicBezTo>
                  <a:cubicBezTo>
                    <a:pt x="26048" y="7210"/>
                    <a:pt x="26028" y="7189"/>
                    <a:pt x="26008" y="7169"/>
                  </a:cubicBezTo>
                  <a:lnTo>
                    <a:pt x="25967" y="7087"/>
                  </a:lnTo>
                  <a:cubicBezTo>
                    <a:pt x="25926" y="7006"/>
                    <a:pt x="25886" y="6924"/>
                    <a:pt x="25824" y="6843"/>
                  </a:cubicBezTo>
                  <a:cubicBezTo>
                    <a:pt x="25824" y="6843"/>
                    <a:pt x="25804" y="6802"/>
                    <a:pt x="25804" y="6802"/>
                  </a:cubicBezTo>
                  <a:cubicBezTo>
                    <a:pt x="25784" y="6761"/>
                    <a:pt x="25763" y="6721"/>
                    <a:pt x="25743" y="6680"/>
                  </a:cubicBezTo>
                  <a:cubicBezTo>
                    <a:pt x="25702" y="6619"/>
                    <a:pt x="25641" y="6537"/>
                    <a:pt x="25600" y="6476"/>
                  </a:cubicBezTo>
                  <a:cubicBezTo>
                    <a:pt x="25539" y="6375"/>
                    <a:pt x="25458" y="6252"/>
                    <a:pt x="25397" y="6150"/>
                  </a:cubicBezTo>
                  <a:cubicBezTo>
                    <a:pt x="25376" y="6130"/>
                    <a:pt x="25356" y="6089"/>
                    <a:pt x="25336" y="6069"/>
                  </a:cubicBezTo>
                  <a:cubicBezTo>
                    <a:pt x="25295" y="5988"/>
                    <a:pt x="25234" y="5926"/>
                    <a:pt x="25173" y="5845"/>
                  </a:cubicBezTo>
                  <a:cubicBezTo>
                    <a:pt x="25112" y="5743"/>
                    <a:pt x="25030" y="5641"/>
                    <a:pt x="24969" y="5540"/>
                  </a:cubicBezTo>
                  <a:cubicBezTo>
                    <a:pt x="24888" y="5438"/>
                    <a:pt x="24806" y="5336"/>
                    <a:pt x="24725" y="5234"/>
                  </a:cubicBezTo>
                  <a:lnTo>
                    <a:pt x="24704" y="5214"/>
                  </a:lnTo>
                  <a:cubicBezTo>
                    <a:pt x="24664" y="5153"/>
                    <a:pt x="24623" y="5091"/>
                    <a:pt x="24562" y="5030"/>
                  </a:cubicBezTo>
                  <a:cubicBezTo>
                    <a:pt x="24541" y="5010"/>
                    <a:pt x="24521" y="4990"/>
                    <a:pt x="24521" y="4969"/>
                  </a:cubicBezTo>
                  <a:cubicBezTo>
                    <a:pt x="24480" y="4949"/>
                    <a:pt x="24460" y="4908"/>
                    <a:pt x="24440" y="4888"/>
                  </a:cubicBezTo>
                  <a:cubicBezTo>
                    <a:pt x="24399" y="4847"/>
                    <a:pt x="24378" y="4806"/>
                    <a:pt x="24338" y="4786"/>
                  </a:cubicBezTo>
                  <a:cubicBezTo>
                    <a:pt x="24317" y="4745"/>
                    <a:pt x="24297" y="4705"/>
                    <a:pt x="24256" y="4684"/>
                  </a:cubicBezTo>
                  <a:cubicBezTo>
                    <a:pt x="24236" y="4643"/>
                    <a:pt x="24216" y="4623"/>
                    <a:pt x="24195" y="4603"/>
                  </a:cubicBezTo>
                  <a:cubicBezTo>
                    <a:pt x="24175" y="4562"/>
                    <a:pt x="24134" y="4542"/>
                    <a:pt x="24114" y="4521"/>
                  </a:cubicBezTo>
                  <a:cubicBezTo>
                    <a:pt x="24073" y="4460"/>
                    <a:pt x="24032" y="4419"/>
                    <a:pt x="23971" y="4358"/>
                  </a:cubicBezTo>
                  <a:lnTo>
                    <a:pt x="23951" y="4338"/>
                  </a:lnTo>
                  <a:cubicBezTo>
                    <a:pt x="23930" y="4318"/>
                    <a:pt x="23890" y="4277"/>
                    <a:pt x="23849" y="4236"/>
                  </a:cubicBezTo>
                  <a:lnTo>
                    <a:pt x="23829" y="4216"/>
                  </a:lnTo>
                  <a:lnTo>
                    <a:pt x="23788" y="4175"/>
                  </a:lnTo>
                  <a:lnTo>
                    <a:pt x="23727" y="4114"/>
                  </a:lnTo>
                  <a:cubicBezTo>
                    <a:pt x="23482" y="3870"/>
                    <a:pt x="23218" y="3605"/>
                    <a:pt x="22933" y="3381"/>
                  </a:cubicBezTo>
                  <a:cubicBezTo>
                    <a:pt x="22647" y="3136"/>
                    <a:pt x="22362" y="2912"/>
                    <a:pt x="22077" y="2688"/>
                  </a:cubicBezTo>
                  <a:lnTo>
                    <a:pt x="22057" y="2688"/>
                  </a:lnTo>
                  <a:cubicBezTo>
                    <a:pt x="22057" y="2668"/>
                    <a:pt x="22036" y="2648"/>
                    <a:pt x="22016" y="2648"/>
                  </a:cubicBezTo>
                  <a:cubicBezTo>
                    <a:pt x="21405" y="2200"/>
                    <a:pt x="20774" y="1813"/>
                    <a:pt x="20102" y="1487"/>
                  </a:cubicBezTo>
                  <a:cubicBezTo>
                    <a:pt x="19735" y="1303"/>
                    <a:pt x="19348" y="1120"/>
                    <a:pt x="18961" y="957"/>
                  </a:cubicBezTo>
                  <a:cubicBezTo>
                    <a:pt x="18350" y="733"/>
                    <a:pt x="17719" y="530"/>
                    <a:pt x="17067" y="367"/>
                  </a:cubicBezTo>
                  <a:cubicBezTo>
                    <a:pt x="16029" y="122"/>
                    <a:pt x="14949" y="0"/>
                    <a:pt x="13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572302" y="1293603"/>
              <a:ext cx="2557948" cy="2556194"/>
            </a:xfrm>
            <a:custGeom>
              <a:avLst/>
              <a:gdLst/>
              <a:ahLst/>
              <a:cxnLst/>
              <a:rect l="l" t="t" r="r" b="b"/>
              <a:pathLst>
                <a:path w="26232" h="26212" extrusionOk="0">
                  <a:moveTo>
                    <a:pt x="13096" y="1"/>
                  </a:moveTo>
                  <a:cubicBezTo>
                    <a:pt x="10835" y="1"/>
                    <a:pt x="8697" y="571"/>
                    <a:pt x="6823" y="1590"/>
                  </a:cubicBezTo>
                  <a:cubicBezTo>
                    <a:pt x="6558" y="1732"/>
                    <a:pt x="6294" y="1895"/>
                    <a:pt x="6029" y="2078"/>
                  </a:cubicBezTo>
                  <a:cubicBezTo>
                    <a:pt x="5642" y="2302"/>
                    <a:pt x="5275" y="2567"/>
                    <a:pt x="4929" y="2852"/>
                  </a:cubicBezTo>
                  <a:cubicBezTo>
                    <a:pt x="4929" y="2852"/>
                    <a:pt x="4909" y="2873"/>
                    <a:pt x="4909" y="2873"/>
                  </a:cubicBezTo>
                  <a:cubicBezTo>
                    <a:pt x="4807" y="2954"/>
                    <a:pt x="4705" y="3035"/>
                    <a:pt x="4603" y="3117"/>
                  </a:cubicBezTo>
                  <a:cubicBezTo>
                    <a:pt x="4461" y="3259"/>
                    <a:pt x="4318" y="3382"/>
                    <a:pt x="4176" y="3504"/>
                  </a:cubicBezTo>
                  <a:cubicBezTo>
                    <a:pt x="4074" y="3606"/>
                    <a:pt x="3952" y="3708"/>
                    <a:pt x="3870" y="3809"/>
                  </a:cubicBezTo>
                  <a:cubicBezTo>
                    <a:pt x="3768" y="3891"/>
                    <a:pt x="3667" y="3993"/>
                    <a:pt x="3585" y="4094"/>
                  </a:cubicBezTo>
                  <a:cubicBezTo>
                    <a:pt x="3524" y="4135"/>
                    <a:pt x="3483" y="4196"/>
                    <a:pt x="3422" y="4257"/>
                  </a:cubicBezTo>
                  <a:cubicBezTo>
                    <a:pt x="3422" y="4278"/>
                    <a:pt x="3402" y="4278"/>
                    <a:pt x="3402" y="4298"/>
                  </a:cubicBezTo>
                  <a:cubicBezTo>
                    <a:pt x="3320" y="4380"/>
                    <a:pt x="3259" y="4441"/>
                    <a:pt x="3198" y="4522"/>
                  </a:cubicBezTo>
                  <a:cubicBezTo>
                    <a:pt x="3137" y="4583"/>
                    <a:pt x="3076" y="4665"/>
                    <a:pt x="3015" y="4746"/>
                  </a:cubicBezTo>
                  <a:cubicBezTo>
                    <a:pt x="2974" y="4767"/>
                    <a:pt x="2954" y="4807"/>
                    <a:pt x="2913" y="4848"/>
                  </a:cubicBezTo>
                  <a:cubicBezTo>
                    <a:pt x="2852" y="4909"/>
                    <a:pt x="2811" y="4991"/>
                    <a:pt x="2750" y="5052"/>
                  </a:cubicBezTo>
                  <a:cubicBezTo>
                    <a:pt x="2709" y="5113"/>
                    <a:pt x="2669" y="5153"/>
                    <a:pt x="2628" y="5215"/>
                  </a:cubicBezTo>
                  <a:cubicBezTo>
                    <a:pt x="2608" y="5235"/>
                    <a:pt x="2608" y="5255"/>
                    <a:pt x="2587" y="5255"/>
                  </a:cubicBezTo>
                  <a:cubicBezTo>
                    <a:pt x="2546" y="5337"/>
                    <a:pt x="2506" y="5377"/>
                    <a:pt x="2445" y="5439"/>
                  </a:cubicBezTo>
                  <a:cubicBezTo>
                    <a:pt x="2404" y="5520"/>
                    <a:pt x="2363" y="5581"/>
                    <a:pt x="2302" y="5663"/>
                  </a:cubicBezTo>
                  <a:cubicBezTo>
                    <a:pt x="2261" y="5744"/>
                    <a:pt x="2200" y="5805"/>
                    <a:pt x="2139" y="5887"/>
                  </a:cubicBezTo>
                  <a:cubicBezTo>
                    <a:pt x="2139" y="5907"/>
                    <a:pt x="2139" y="5907"/>
                    <a:pt x="2119" y="5927"/>
                  </a:cubicBezTo>
                  <a:cubicBezTo>
                    <a:pt x="2078" y="5988"/>
                    <a:pt x="2037" y="6070"/>
                    <a:pt x="1997" y="6131"/>
                  </a:cubicBezTo>
                  <a:cubicBezTo>
                    <a:pt x="1976" y="6151"/>
                    <a:pt x="1976" y="6172"/>
                    <a:pt x="1956" y="6192"/>
                  </a:cubicBezTo>
                  <a:cubicBezTo>
                    <a:pt x="1915" y="6253"/>
                    <a:pt x="1874" y="6335"/>
                    <a:pt x="1813" y="6416"/>
                  </a:cubicBezTo>
                  <a:cubicBezTo>
                    <a:pt x="1813" y="6416"/>
                    <a:pt x="1813" y="6437"/>
                    <a:pt x="1813" y="6437"/>
                  </a:cubicBezTo>
                  <a:cubicBezTo>
                    <a:pt x="1773" y="6498"/>
                    <a:pt x="1732" y="6559"/>
                    <a:pt x="1711" y="6620"/>
                  </a:cubicBezTo>
                  <a:cubicBezTo>
                    <a:pt x="1671" y="6661"/>
                    <a:pt x="1650" y="6701"/>
                    <a:pt x="1630" y="6742"/>
                  </a:cubicBezTo>
                  <a:cubicBezTo>
                    <a:pt x="1630" y="6762"/>
                    <a:pt x="1630" y="6762"/>
                    <a:pt x="1630" y="6762"/>
                  </a:cubicBezTo>
                  <a:lnTo>
                    <a:pt x="1610" y="6803"/>
                  </a:lnTo>
                  <a:cubicBezTo>
                    <a:pt x="1569" y="6844"/>
                    <a:pt x="1549" y="6905"/>
                    <a:pt x="1528" y="6966"/>
                  </a:cubicBezTo>
                  <a:cubicBezTo>
                    <a:pt x="1467" y="7047"/>
                    <a:pt x="1426" y="7149"/>
                    <a:pt x="1386" y="7231"/>
                  </a:cubicBezTo>
                  <a:cubicBezTo>
                    <a:pt x="1324" y="7333"/>
                    <a:pt x="1284" y="7414"/>
                    <a:pt x="1243" y="7516"/>
                  </a:cubicBezTo>
                  <a:cubicBezTo>
                    <a:pt x="1202" y="7597"/>
                    <a:pt x="1162" y="7699"/>
                    <a:pt x="1121" y="7801"/>
                  </a:cubicBezTo>
                  <a:cubicBezTo>
                    <a:pt x="1080" y="7903"/>
                    <a:pt x="1019" y="8005"/>
                    <a:pt x="978" y="8106"/>
                  </a:cubicBezTo>
                  <a:cubicBezTo>
                    <a:pt x="938" y="8188"/>
                    <a:pt x="917" y="8290"/>
                    <a:pt x="876" y="8371"/>
                  </a:cubicBezTo>
                  <a:cubicBezTo>
                    <a:pt x="856" y="8392"/>
                    <a:pt x="856" y="8412"/>
                    <a:pt x="856" y="8453"/>
                  </a:cubicBezTo>
                  <a:cubicBezTo>
                    <a:pt x="836" y="8473"/>
                    <a:pt x="836" y="8493"/>
                    <a:pt x="815" y="8514"/>
                  </a:cubicBezTo>
                  <a:cubicBezTo>
                    <a:pt x="815" y="8534"/>
                    <a:pt x="795" y="8575"/>
                    <a:pt x="795" y="8595"/>
                  </a:cubicBezTo>
                  <a:cubicBezTo>
                    <a:pt x="775" y="8636"/>
                    <a:pt x="754" y="8677"/>
                    <a:pt x="754" y="8717"/>
                  </a:cubicBezTo>
                  <a:cubicBezTo>
                    <a:pt x="714" y="8819"/>
                    <a:pt x="673" y="8941"/>
                    <a:pt x="632" y="9043"/>
                  </a:cubicBezTo>
                  <a:cubicBezTo>
                    <a:pt x="612" y="9145"/>
                    <a:pt x="571" y="9227"/>
                    <a:pt x="551" y="9328"/>
                  </a:cubicBezTo>
                  <a:cubicBezTo>
                    <a:pt x="551" y="9349"/>
                    <a:pt x="530" y="9390"/>
                    <a:pt x="530" y="9410"/>
                  </a:cubicBezTo>
                  <a:cubicBezTo>
                    <a:pt x="510" y="9471"/>
                    <a:pt x="489" y="9532"/>
                    <a:pt x="469" y="9593"/>
                  </a:cubicBezTo>
                  <a:cubicBezTo>
                    <a:pt x="449" y="9654"/>
                    <a:pt x="449" y="9715"/>
                    <a:pt x="428" y="9776"/>
                  </a:cubicBezTo>
                  <a:cubicBezTo>
                    <a:pt x="408" y="9878"/>
                    <a:pt x="367" y="9960"/>
                    <a:pt x="347" y="10062"/>
                  </a:cubicBezTo>
                  <a:cubicBezTo>
                    <a:pt x="327" y="10123"/>
                    <a:pt x="327" y="10204"/>
                    <a:pt x="306" y="10265"/>
                  </a:cubicBezTo>
                  <a:cubicBezTo>
                    <a:pt x="286" y="10306"/>
                    <a:pt x="286" y="10347"/>
                    <a:pt x="286" y="10408"/>
                  </a:cubicBezTo>
                  <a:cubicBezTo>
                    <a:pt x="265" y="10449"/>
                    <a:pt x="245" y="10510"/>
                    <a:pt x="245" y="10571"/>
                  </a:cubicBezTo>
                  <a:cubicBezTo>
                    <a:pt x="245" y="10571"/>
                    <a:pt x="245" y="10591"/>
                    <a:pt x="245" y="10591"/>
                  </a:cubicBezTo>
                  <a:cubicBezTo>
                    <a:pt x="245" y="10611"/>
                    <a:pt x="225" y="10632"/>
                    <a:pt x="225" y="10652"/>
                  </a:cubicBezTo>
                  <a:cubicBezTo>
                    <a:pt x="225" y="10673"/>
                    <a:pt x="225" y="10713"/>
                    <a:pt x="204" y="10734"/>
                  </a:cubicBezTo>
                  <a:cubicBezTo>
                    <a:pt x="204" y="10815"/>
                    <a:pt x="184" y="10876"/>
                    <a:pt x="184" y="10958"/>
                  </a:cubicBezTo>
                  <a:cubicBezTo>
                    <a:pt x="164" y="10978"/>
                    <a:pt x="164" y="10998"/>
                    <a:pt x="164" y="11039"/>
                  </a:cubicBezTo>
                  <a:cubicBezTo>
                    <a:pt x="143" y="11121"/>
                    <a:pt x="143" y="11222"/>
                    <a:pt x="123" y="11324"/>
                  </a:cubicBezTo>
                  <a:lnTo>
                    <a:pt x="123" y="11385"/>
                  </a:lnTo>
                  <a:cubicBezTo>
                    <a:pt x="103" y="11446"/>
                    <a:pt x="103" y="11487"/>
                    <a:pt x="103" y="11548"/>
                  </a:cubicBezTo>
                  <a:cubicBezTo>
                    <a:pt x="82" y="11630"/>
                    <a:pt x="82" y="11691"/>
                    <a:pt x="62" y="11752"/>
                  </a:cubicBezTo>
                  <a:cubicBezTo>
                    <a:pt x="62" y="11772"/>
                    <a:pt x="62" y="11813"/>
                    <a:pt x="62" y="11833"/>
                  </a:cubicBezTo>
                  <a:cubicBezTo>
                    <a:pt x="62" y="11854"/>
                    <a:pt x="62" y="11874"/>
                    <a:pt x="62" y="11894"/>
                  </a:cubicBezTo>
                  <a:cubicBezTo>
                    <a:pt x="62" y="11956"/>
                    <a:pt x="41" y="11996"/>
                    <a:pt x="41" y="12057"/>
                  </a:cubicBezTo>
                  <a:cubicBezTo>
                    <a:pt x="41" y="12139"/>
                    <a:pt x="41" y="12241"/>
                    <a:pt x="21" y="12322"/>
                  </a:cubicBezTo>
                  <a:cubicBezTo>
                    <a:pt x="21" y="12363"/>
                    <a:pt x="21" y="12404"/>
                    <a:pt x="21" y="12424"/>
                  </a:cubicBezTo>
                  <a:cubicBezTo>
                    <a:pt x="1" y="12648"/>
                    <a:pt x="1" y="12872"/>
                    <a:pt x="1" y="13116"/>
                  </a:cubicBezTo>
                  <a:cubicBezTo>
                    <a:pt x="1" y="13218"/>
                    <a:pt x="1" y="13320"/>
                    <a:pt x="1" y="13402"/>
                  </a:cubicBezTo>
                  <a:cubicBezTo>
                    <a:pt x="1" y="13442"/>
                    <a:pt x="1" y="13483"/>
                    <a:pt x="1" y="13524"/>
                  </a:cubicBezTo>
                  <a:cubicBezTo>
                    <a:pt x="21" y="13646"/>
                    <a:pt x="21" y="13748"/>
                    <a:pt x="21" y="13850"/>
                  </a:cubicBezTo>
                  <a:cubicBezTo>
                    <a:pt x="21" y="13890"/>
                    <a:pt x="21" y="13931"/>
                    <a:pt x="21" y="13972"/>
                  </a:cubicBezTo>
                  <a:cubicBezTo>
                    <a:pt x="41" y="14053"/>
                    <a:pt x="41" y="14135"/>
                    <a:pt x="41" y="14237"/>
                  </a:cubicBezTo>
                  <a:lnTo>
                    <a:pt x="62" y="14399"/>
                  </a:lnTo>
                  <a:cubicBezTo>
                    <a:pt x="62" y="14461"/>
                    <a:pt x="82" y="14522"/>
                    <a:pt x="82" y="14583"/>
                  </a:cubicBezTo>
                  <a:cubicBezTo>
                    <a:pt x="123" y="14888"/>
                    <a:pt x="164" y="15194"/>
                    <a:pt x="204" y="15479"/>
                  </a:cubicBezTo>
                  <a:cubicBezTo>
                    <a:pt x="225" y="15540"/>
                    <a:pt x="245" y="15601"/>
                    <a:pt x="245" y="15662"/>
                  </a:cubicBezTo>
                  <a:lnTo>
                    <a:pt x="265" y="15744"/>
                  </a:lnTo>
                  <a:cubicBezTo>
                    <a:pt x="449" y="16640"/>
                    <a:pt x="714" y="17495"/>
                    <a:pt x="1080" y="18310"/>
                  </a:cubicBezTo>
                  <a:cubicBezTo>
                    <a:pt x="1080" y="18330"/>
                    <a:pt x="1100" y="18371"/>
                    <a:pt x="1100" y="18391"/>
                  </a:cubicBezTo>
                  <a:cubicBezTo>
                    <a:pt x="1243" y="18697"/>
                    <a:pt x="1406" y="19022"/>
                    <a:pt x="1569" y="19328"/>
                  </a:cubicBezTo>
                  <a:cubicBezTo>
                    <a:pt x="1569" y="19328"/>
                    <a:pt x="1589" y="19348"/>
                    <a:pt x="1589" y="19369"/>
                  </a:cubicBezTo>
                  <a:cubicBezTo>
                    <a:pt x="1732" y="19633"/>
                    <a:pt x="1874" y="19878"/>
                    <a:pt x="2017" y="20122"/>
                  </a:cubicBezTo>
                  <a:cubicBezTo>
                    <a:pt x="2037" y="20122"/>
                    <a:pt x="2037" y="20143"/>
                    <a:pt x="2058" y="20163"/>
                  </a:cubicBezTo>
                  <a:cubicBezTo>
                    <a:pt x="2180" y="20346"/>
                    <a:pt x="2302" y="20550"/>
                    <a:pt x="2445" y="20733"/>
                  </a:cubicBezTo>
                  <a:cubicBezTo>
                    <a:pt x="2485" y="20794"/>
                    <a:pt x="2546" y="20876"/>
                    <a:pt x="2587" y="20937"/>
                  </a:cubicBezTo>
                  <a:cubicBezTo>
                    <a:pt x="2648" y="20998"/>
                    <a:pt x="2689" y="21039"/>
                    <a:pt x="2730" y="21100"/>
                  </a:cubicBezTo>
                  <a:cubicBezTo>
                    <a:pt x="4929" y="23992"/>
                    <a:pt x="8330" y="25926"/>
                    <a:pt x="12179" y="26191"/>
                  </a:cubicBezTo>
                  <a:cubicBezTo>
                    <a:pt x="12485" y="26211"/>
                    <a:pt x="12790" y="26211"/>
                    <a:pt x="13116" y="26211"/>
                  </a:cubicBezTo>
                  <a:lnTo>
                    <a:pt x="13340" y="26211"/>
                  </a:lnTo>
                  <a:cubicBezTo>
                    <a:pt x="13666" y="26211"/>
                    <a:pt x="13972" y="26191"/>
                    <a:pt x="14277" y="26171"/>
                  </a:cubicBezTo>
                  <a:cubicBezTo>
                    <a:pt x="14705" y="26130"/>
                    <a:pt x="15132" y="26069"/>
                    <a:pt x="15540" y="25987"/>
                  </a:cubicBezTo>
                  <a:cubicBezTo>
                    <a:pt x="18228" y="25499"/>
                    <a:pt x="20611" y="24175"/>
                    <a:pt x="22444" y="22301"/>
                  </a:cubicBezTo>
                  <a:cubicBezTo>
                    <a:pt x="22851" y="21914"/>
                    <a:pt x="23218" y="21487"/>
                    <a:pt x="23543" y="21039"/>
                  </a:cubicBezTo>
                  <a:cubicBezTo>
                    <a:pt x="23645" y="20896"/>
                    <a:pt x="23747" y="20774"/>
                    <a:pt x="23849" y="20631"/>
                  </a:cubicBezTo>
                  <a:cubicBezTo>
                    <a:pt x="23951" y="20489"/>
                    <a:pt x="24053" y="20326"/>
                    <a:pt x="24154" y="20183"/>
                  </a:cubicBezTo>
                  <a:cubicBezTo>
                    <a:pt x="24154" y="20163"/>
                    <a:pt x="24175" y="20143"/>
                    <a:pt x="24175" y="20143"/>
                  </a:cubicBezTo>
                  <a:cubicBezTo>
                    <a:pt x="24317" y="19918"/>
                    <a:pt x="24439" y="19694"/>
                    <a:pt x="24562" y="19491"/>
                  </a:cubicBezTo>
                  <a:cubicBezTo>
                    <a:pt x="24623" y="19369"/>
                    <a:pt x="24684" y="19267"/>
                    <a:pt x="24745" y="19165"/>
                  </a:cubicBezTo>
                  <a:cubicBezTo>
                    <a:pt x="24765" y="19145"/>
                    <a:pt x="24765" y="19104"/>
                    <a:pt x="24786" y="19084"/>
                  </a:cubicBezTo>
                  <a:cubicBezTo>
                    <a:pt x="24908" y="18859"/>
                    <a:pt x="25010" y="18615"/>
                    <a:pt x="25112" y="18391"/>
                  </a:cubicBezTo>
                  <a:cubicBezTo>
                    <a:pt x="25437" y="17678"/>
                    <a:pt x="25682" y="16945"/>
                    <a:pt x="25865" y="16192"/>
                  </a:cubicBezTo>
                  <a:cubicBezTo>
                    <a:pt x="25926" y="15947"/>
                    <a:pt x="25967" y="15723"/>
                    <a:pt x="26008" y="15479"/>
                  </a:cubicBezTo>
                  <a:cubicBezTo>
                    <a:pt x="26028" y="15418"/>
                    <a:pt x="26028" y="15377"/>
                    <a:pt x="26048" y="15316"/>
                  </a:cubicBezTo>
                  <a:cubicBezTo>
                    <a:pt x="26048" y="15296"/>
                    <a:pt x="26048" y="15255"/>
                    <a:pt x="26048" y="15234"/>
                  </a:cubicBezTo>
                  <a:cubicBezTo>
                    <a:pt x="26089" y="15051"/>
                    <a:pt x="26109" y="14847"/>
                    <a:pt x="26130" y="14664"/>
                  </a:cubicBezTo>
                  <a:cubicBezTo>
                    <a:pt x="26150" y="14603"/>
                    <a:pt x="26150" y="14542"/>
                    <a:pt x="26150" y="14481"/>
                  </a:cubicBezTo>
                  <a:cubicBezTo>
                    <a:pt x="26150" y="14420"/>
                    <a:pt x="26171" y="14379"/>
                    <a:pt x="26171" y="14338"/>
                  </a:cubicBezTo>
                  <a:cubicBezTo>
                    <a:pt x="26191" y="14196"/>
                    <a:pt x="26191" y="14053"/>
                    <a:pt x="26191" y="13911"/>
                  </a:cubicBezTo>
                  <a:cubicBezTo>
                    <a:pt x="26191" y="13890"/>
                    <a:pt x="26211" y="13870"/>
                    <a:pt x="26211" y="13850"/>
                  </a:cubicBezTo>
                  <a:cubicBezTo>
                    <a:pt x="26211" y="13809"/>
                    <a:pt x="26211" y="13768"/>
                    <a:pt x="26211" y="13707"/>
                  </a:cubicBezTo>
                  <a:cubicBezTo>
                    <a:pt x="26211" y="13646"/>
                    <a:pt x="26211" y="13585"/>
                    <a:pt x="26211" y="13524"/>
                  </a:cubicBezTo>
                  <a:cubicBezTo>
                    <a:pt x="26211" y="13483"/>
                    <a:pt x="26211" y="13442"/>
                    <a:pt x="26211" y="13402"/>
                  </a:cubicBezTo>
                  <a:cubicBezTo>
                    <a:pt x="26211" y="13300"/>
                    <a:pt x="26232" y="13198"/>
                    <a:pt x="26232" y="13096"/>
                  </a:cubicBezTo>
                  <a:cubicBezTo>
                    <a:pt x="26232" y="12994"/>
                    <a:pt x="26232" y="12892"/>
                    <a:pt x="26171" y="12770"/>
                  </a:cubicBezTo>
                  <a:cubicBezTo>
                    <a:pt x="26171" y="12689"/>
                    <a:pt x="26171" y="12607"/>
                    <a:pt x="26171" y="12526"/>
                  </a:cubicBezTo>
                  <a:cubicBezTo>
                    <a:pt x="26171" y="12444"/>
                    <a:pt x="26171" y="12383"/>
                    <a:pt x="26150" y="12302"/>
                  </a:cubicBezTo>
                  <a:cubicBezTo>
                    <a:pt x="26150" y="12261"/>
                    <a:pt x="26150" y="12200"/>
                    <a:pt x="26150" y="12159"/>
                  </a:cubicBezTo>
                  <a:cubicBezTo>
                    <a:pt x="26150" y="12118"/>
                    <a:pt x="26150" y="12078"/>
                    <a:pt x="26130" y="12037"/>
                  </a:cubicBezTo>
                  <a:cubicBezTo>
                    <a:pt x="26130" y="11956"/>
                    <a:pt x="26130" y="11874"/>
                    <a:pt x="26109" y="11813"/>
                  </a:cubicBezTo>
                  <a:lnTo>
                    <a:pt x="26109" y="11793"/>
                  </a:lnTo>
                  <a:cubicBezTo>
                    <a:pt x="26109" y="11772"/>
                    <a:pt x="26109" y="11772"/>
                    <a:pt x="26109" y="11752"/>
                  </a:cubicBezTo>
                  <a:cubicBezTo>
                    <a:pt x="26109" y="11732"/>
                    <a:pt x="26109" y="11732"/>
                    <a:pt x="26109" y="11732"/>
                  </a:cubicBezTo>
                  <a:cubicBezTo>
                    <a:pt x="26109" y="11630"/>
                    <a:pt x="26089" y="11528"/>
                    <a:pt x="26089" y="11446"/>
                  </a:cubicBezTo>
                  <a:cubicBezTo>
                    <a:pt x="26048" y="11243"/>
                    <a:pt x="26028" y="11039"/>
                    <a:pt x="25987" y="10835"/>
                  </a:cubicBezTo>
                  <a:cubicBezTo>
                    <a:pt x="25987" y="10815"/>
                    <a:pt x="25987" y="10774"/>
                    <a:pt x="25967" y="10734"/>
                  </a:cubicBezTo>
                  <a:cubicBezTo>
                    <a:pt x="25967" y="10693"/>
                    <a:pt x="25947" y="10632"/>
                    <a:pt x="25947" y="10571"/>
                  </a:cubicBezTo>
                  <a:lnTo>
                    <a:pt x="25926" y="10489"/>
                  </a:lnTo>
                  <a:lnTo>
                    <a:pt x="25926" y="10449"/>
                  </a:lnTo>
                  <a:cubicBezTo>
                    <a:pt x="25906" y="10367"/>
                    <a:pt x="25885" y="10265"/>
                    <a:pt x="25865" y="10184"/>
                  </a:cubicBezTo>
                  <a:cubicBezTo>
                    <a:pt x="25865" y="10163"/>
                    <a:pt x="25845" y="10143"/>
                    <a:pt x="25845" y="10123"/>
                  </a:cubicBezTo>
                  <a:cubicBezTo>
                    <a:pt x="25824" y="10041"/>
                    <a:pt x="25824" y="9980"/>
                    <a:pt x="25804" y="9899"/>
                  </a:cubicBezTo>
                  <a:cubicBezTo>
                    <a:pt x="25784" y="9878"/>
                    <a:pt x="25784" y="9838"/>
                    <a:pt x="25784" y="9817"/>
                  </a:cubicBezTo>
                  <a:lnTo>
                    <a:pt x="25702" y="9532"/>
                  </a:lnTo>
                  <a:cubicBezTo>
                    <a:pt x="25682" y="9451"/>
                    <a:pt x="25661" y="9390"/>
                    <a:pt x="25641" y="9308"/>
                  </a:cubicBezTo>
                  <a:cubicBezTo>
                    <a:pt x="25600" y="9186"/>
                    <a:pt x="25560" y="9084"/>
                    <a:pt x="25519" y="8962"/>
                  </a:cubicBezTo>
                  <a:cubicBezTo>
                    <a:pt x="25498" y="8901"/>
                    <a:pt x="25478" y="8840"/>
                    <a:pt x="25458" y="8779"/>
                  </a:cubicBezTo>
                  <a:cubicBezTo>
                    <a:pt x="25458" y="8758"/>
                    <a:pt x="25458" y="8738"/>
                    <a:pt x="25437" y="8717"/>
                  </a:cubicBezTo>
                  <a:cubicBezTo>
                    <a:pt x="25417" y="8636"/>
                    <a:pt x="25397" y="8555"/>
                    <a:pt x="25356" y="8493"/>
                  </a:cubicBezTo>
                  <a:cubicBezTo>
                    <a:pt x="25356" y="8473"/>
                    <a:pt x="25336" y="8453"/>
                    <a:pt x="25336" y="8412"/>
                  </a:cubicBezTo>
                  <a:cubicBezTo>
                    <a:pt x="25315" y="8371"/>
                    <a:pt x="25295" y="8330"/>
                    <a:pt x="25295" y="8310"/>
                  </a:cubicBezTo>
                  <a:cubicBezTo>
                    <a:pt x="25274" y="8249"/>
                    <a:pt x="25254" y="8208"/>
                    <a:pt x="25234" y="8147"/>
                  </a:cubicBezTo>
                  <a:cubicBezTo>
                    <a:pt x="25213" y="8106"/>
                    <a:pt x="25193" y="8086"/>
                    <a:pt x="25193" y="8045"/>
                  </a:cubicBezTo>
                  <a:cubicBezTo>
                    <a:pt x="25173" y="8025"/>
                    <a:pt x="25173" y="8005"/>
                    <a:pt x="25152" y="7984"/>
                  </a:cubicBezTo>
                  <a:cubicBezTo>
                    <a:pt x="25152" y="7964"/>
                    <a:pt x="25132" y="7923"/>
                    <a:pt x="25132" y="7903"/>
                  </a:cubicBezTo>
                  <a:cubicBezTo>
                    <a:pt x="25132" y="7903"/>
                    <a:pt x="25112" y="7882"/>
                    <a:pt x="25112" y="7862"/>
                  </a:cubicBezTo>
                  <a:cubicBezTo>
                    <a:pt x="25091" y="7842"/>
                    <a:pt x="25091" y="7821"/>
                    <a:pt x="25071" y="7781"/>
                  </a:cubicBezTo>
                  <a:lnTo>
                    <a:pt x="25010" y="7618"/>
                  </a:lnTo>
                  <a:cubicBezTo>
                    <a:pt x="24969" y="7557"/>
                    <a:pt x="24928" y="7475"/>
                    <a:pt x="24888" y="7394"/>
                  </a:cubicBezTo>
                  <a:cubicBezTo>
                    <a:pt x="24847" y="7312"/>
                    <a:pt x="24806" y="7231"/>
                    <a:pt x="24765" y="7129"/>
                  </a:cubicBezTo>
                  <a:cubicBezTo>
                    <a:pt x="24745" y="7109"/>
                    <a:pt x="24745" y="7088"/>
                    <a:pt x="24725" y="7068"/>
                  </a:cubicBezTo>
                  <a:cubicBezTo>
                    <a:pt x="24725" y="7047"/>
                    <a:pt x="24704" y="7027"/>
                    <a:pt x="24704" y="7007"/>
                  </a:cubicBezTo>
                  <a:lnTo>
                    <a:pt x="24684" y="6986"/>
                  </a:lnTo>
                  <a:cubicBezTo>
                    <a:pt x="24663" y="6946"/>
                    <a:pt x="24623" y="6885"/>
                    <a:pt x="24602" y="6823"/>
                  </a:cubicBezTo>
                  <a:cubicBezTo>
                    <a:pt x="24582" y="6803"/>
                    <a:pt x="24582" y="6783"/>
                    <a:pt x="24562" y="6762"/>
                  </a:cubicBezTo>
                  <a:cubicBezTo>
                    <a:pt x="24562" y="6742"/>
                    <a:pt x="24541" y="6722"/>
                    <a:pt x="24541" y="6701"/>
                  </a:cubicBezTo>
                  <a:cubicBezTo>
                    <a:pt x="24480" y="6620"/>
                    <a:pt x="24439" y="6538"/>
                    <a:pt x="24399" y="6477"/>
                  </a:cubicBezTo>
                  <a:cubicBezTo>
                    <a:pt x="24399" y="6457"/>
                    <a:pt x="24378" y="6437"/>
                    <a:pt x="24378" y="6437"/>
                  </a:cubicBezTo>
                  <a:cubicBezTo>
                    <a:pt x="24358" y="6396"/>
                    <a:pt x="24338" y="6355"/>
                    <a:pt x="24317" y="6335"/>
                  </a:cubicBezTo>
                  <a:cubicBezTo>
                    <a:pt x="24277" y="6253"/>
                    <a:pt x="24236" y="6192"/>
                    <a:pt x="24195" y="6111"/>
                  </a:cubicBezTo>
                  <a:cubicBezTo>
                    <a:pt x="24114" y="6009"/>
                    <a:pt x="24053" y="5907"/>
                    <a:pt x="23971" y="5805"/>
                  </a:cubicBezTo>
                  <a:cubicBezTo>
                    <a:pt x="23971" y="5785"/>
                    <a:pt x="23951" y="5764"/>
                    <a:pt x="23951" y="5744"/>
                  </a:cubicBezTo>
                  <a:cubicBezTo>
                    <a:pt x="23890" y="5663"/>
                    <a:pt x="23849" y="5602"/>
                    <a:pt x="23788" y="5520"/>
                  </a:cubicBezTo>
                  <a:cubicBezTo>
                    <a:pt x="23727" y="5418"/>
                    <a:pt x="23645" y="5316"/>
                    <a:pt x="23584" y="5235"/>
                  </a:cubicBezTo>
                  <a:cubicBezTo>
                    <a:pt x="23503" y="5133"/>
                    <a:pt x="23421" y="5031"/>
                    <a:pt x="23360" y="4950"/>
                  </a:cubicBezTo>
                  <a:cubicBezTo>
                    <a:pt x="23299" y="4868"/>
                    <a:pt x="23238" y="4807"/>
                    <a:pt x="23177" y="4726"/>
                  </a:cubicBezTo>
                  <a:cubicBezTo>
                    <a:pt x="23177" y="4726"/>
                    <a:pt x="23177" y="4726"/>
                    <a:pt x="23156" y="4705"/>
                  </a:cubicBezTo>
                  <a:cubicBezTo>
                    <a:pt x="23136" y="4685"/>
                    <a:pt x="23116" y="4644"/>
                    <a:pt x="23075" y="4604"/>
                  </a:cubicBezTo>
                  <a:cubicBezTo>
                    <a:pt x="23055" y="4583"/>
                    <a:pt x="23034" y="4543"/>
                    <a:pt x="22994" y="4522"/>
                  </a:cubicBezTo>
                  <a:cubicBezTo>
                    <a:pt x="22973" y="4481"/>
                    <a:pt x="22953" y="4461"/>
                    <a:pt x="22912" y="4420"/>
                  </a:cubicBezTo>
                  <a:cubicBezTo>
                    <a:pt x="22892" y="4400"/>
                    <a:pt x="22871" y="4380"/>
                    <a:pt x="22851" y="4359"/>
                  </a:cubicBezTo>
                  <a:cubicBezTo>
                    <a:pt x="22831" y="4318"/>
                    <a:pt x="22810" y="4298"/>
                    <a:pt x="22790" y="4278"/>
                  </a:cubicBezTo>
                  <a:cubicBezTo>
                    <a:pt x="22729" y="4217"/>
                    <a:pt x="22688" y="4156"/>
                    <a:pt x="22627" y="4115"/>
                  </a:cubicBezTo>
                  <a:cubicBezTo>
                    <a:pt x="22586" y="4074"/>
                    <a:pt x="22545" y="4033"/>
                    <a:pt x="22525" y="3993"/>
                  </a:cubicBezTo>
                  <a:cubicBezTo>
                    <a:pt x="22505" y="3993"/>
                    <a:pt x="22505" y="3972"/>
                    <a:pt x="22484" y="3952"/>
                  </a:cubicBezTo>
                  <a:cubicBezTo>
                    <a:pt x="22464" y="3932"/>
                    <a:pt x="22444" y="3911"/>
                    <a:pt x="22403" y="3891"/>
                  </a:cubicBezTo>
                  <a:cubicBezTo>
                    <a:pt x="22179" y="3646"/>
                    <a:pt x="21914" y="3402"/>
                    <a:pt x="21670" y="3178"/>
                  </a:cubicBezTo>
                  <a:cubicBezTo>
                    <a:pt x="21405" y="2954"/>
                    <a:pt x="21140" y="2750"/>
                    <a:pt x="20855" y="2547"/>
                  </a:cubicBezTo>
                  <a:cubicBezTo>
                    <a:pt x="20835" y="2526"/>
                    <a:pt x="20835" y="2526"/>
                    <a:pt x="20814" y="2506"/>
                  </a:cubicBezTo>
                  <a:cubicBezTo>
                    <a:pt x="20244" y="2099"/>
                    <a:pt x="19633" y="1712"/>
                    <a:pt x="19002" y="1406"/>
                  </a:cubicBezTo>
                  <a:cubicBezTo>
                    <a:pt x="18635" y="1223"/>
                    <a:pt x="18289" y="1060"/>
                    <a:pt x="17902" y="917"/>
                  </a:cubicBezTo>
                  <a:cubicBezTo>
                    <a:pt x="17332" y="693"/>
                    <a:pt x="16741" y="490"/>
                    <a:pt x="16130" y="347"/>
                  </a:cubicBezTo>
                  <a:cubicBezTo>
                    <a:pt x="15153" y="123"/>
                    <a:pt x="14134" y="1"/>
                    <a:pt x="1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166164" y="1508047"/>
              <a:ext cx="744800" cy="170953"/>
            </a:xfrm>
            <a:custGeom>
              <a:avLst/>
              <a:gdLst/>
              <a:ahLst/>
              <a:cxnLst/>
              <a:rect l="l" t="t" r="r" b="b"/>
              <a:pathLst>
                <a:path w="7638" h="1753" extrusionOk="0">
                  <a:moveTo>
                    <a:pt x="3849" y="1"/>
                  </a:moveTo>
                  <a:cubicBezTo>
                    <a:pt x="3049" y="1"/>
                    <a:pt x="2298" y="585"/>
                    <a:pt x="2098" y="1346"/>
                  </a:cubicBezTo>
                  <a:cubicBezTo>
                    <a:pt x="1850" y="1156"/>
                    <a:pt x="1529" y="1050"/>
                    <a:pt x="1209" y="1050"/>
                  </a:cubicBezTo>
                  <a:cubicBezTo>
                    <a:pt x="1083" y="1050"/>
                    <a:pt x="956" y="1067"/>
                    <a:pt x="835" y="1101"/>
                  </a:cubicBezTo>
                  <a:cubicBezTo>
                    <a:pt x="489" y="1203"/>
                    <a:pt x="183" y="1447"/>
                    <a:pt x="0" y="1753"/>
                  </a:cubicBezTo>
                  <a:lnTo>
                    <a:pt x="7637" y="1753"/>
                  </a:lnTo>
                  <a:cubicBezTo>
                    <a:pt x="7454" y="1488"/>
                    <a:pt x="7189" y="1284"/>
                    <a:pt x="6863" y="1203"/>
                  </a:cubicBezTo>
                  <a:cubicBezTo>
                    <a:pt x="6737" y="1165"/>
                    <a:pt x="6605" y="1147"/>
                    <a:pt x="6472" y="1147"/>
                  </a:cubicBezTo>
                  <a:cubicBezTo>
                    <a:pt x="6176" y="1147"/>
                    <a:pt x="5874" y="1238"/>
                    <a:pt x="5621" y="1407"/>
                  </a:cubicBezTo>
                  <a:cubicBezTo>
                    <a:pt x="5438" y="633"/>
                    <a:pt x="4684" y="22"/>
                    <a:pt x="3890" y="1"/>
                  </a:cubicBezTo>
                  <a:cubicBezTo>
                    <a:pt x="3876" y="1"/>
                    <a:pt x="3863" y="1"/>
                    <a:pt x="3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908832" y="1327442"/>
              <a:ext cx="518474" cy="101323"/>
            </a:xfrm>
            <a:custGeom>
              <a:avLst/>
              <a:gdLst/>
              <a:ahLst/>
              <a:cxnLst/>
              <a:rect l="l" t="t" r="r" b="b"/>
              <a:pathLst>
                <a:path w="5317" h="1039" extrusionOk="0">
                  <a:moveTo>
                    <a:pt x="2445" y="0"/>
                  </a:moveTo>
                  <a:cubicBezTo>
                    <a:pt x="2282" y="183"/>
                    <a:pt x="2160" y="408"/>
                    <a:pt x="2098" y="652"/>
                  </a:cubicBezTo>
                  <a:cubicBezTo>
                    <a:pt x="1849" y="447"/>
                    <a:pt x="1526" y="336"/>
                    <a:pt x="1205" y="336"/>
                  </a:cubicBezTo>
                  <a:cubicBezTo>
                    <a:pt x="1080" y="336"/>
                    <a:pt x="955" y="353"/>
                    <a:pt x="836" y="387"/>
                  </a:cubicBezTo>
                  <a:cubicBezTo>
                    <a:pt x="490" y="489"/>
                    <a:pt x="184" y="733"/>
                    <a:pt x="1" y="1039"/>
                  </a:cubicBezTo>
                  <a:lnTo>
                    <a:pt x="5316" y="1039"/>
                  </a:lnTo>
                  <a:cubicBezTo>
                    <a:pt x="4950" y="876"/>
                    <a:pt x="4583" y="713"/>
                    <a:pt x="4216" y="550"/>
                  </a:cubicBezTo>
                  <a:cubicBezTo>
                    <a:pt x="3646" y="326"/>
                    <a:pt x="3056" y="143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839304" y="1920648"/>
              <a:ext cx="679370" cy="151644"/>
            </a:xfrm>
            <a:custGeom>
              <a:avLst/>
              <a:gdLst/>
              <a:ahLst/>
              <a:cxnLst/>
              <a:rect l="l" t="t" r="r" b="b"/>
              <a:pathLst>
                <a:path w="6967" h="1555" extrusionOk="0">
                  <a:moveTo>
                    <a:pt x="3545" y="0"/>
                  </a:moveTo>
                  <a:cubicBezTo>
                    <a:pt x="3257" y="0"/>
                    <a:pt x="2965" y="68"/>
                    <a:pt x="2710" y="190"/>
                  </a:cubicBezTo>
                  <a:cubicBezTo>
                    <a:pt x="2221" y="414"/>
                    <a:pt x="1834" y="801"/>
                    <a:pt x="1549" y="1249"/>
                  </a:cubicBezTo>
                  <a:cubicBezTo>
                    <a:pt x="1386" y="1032"/>
                    <a:pt x="1112" y="896"/>
                    <a:pt x="839" y="896"/>
                  </a:cubicBezTo>
                  <a:cubicBezTo>
                    <a:pt x="804" y="896"/>
                    <a:pt x="769" y="898"/>
                    <a:pt x="734" y="903"/>
                  </a:cubicBezTo>
                  <a:cubicBezTo>
                    <a:pt x="429" y="943"/>
                    <a:pt x="164" y="1167"/>
                    <a:pt x="42" y="1432"/>
                  </a:cubicBezTo>
                  <a:cubicBezTo>
                    <a:pt x="21" y="1473"/>
                    <a:pt x="21" y="1514"/>
                    <a:pt x="1" y="1554"/>
                  </a:cubicBezTo>
                  <a:lnTo>
                    <a:pt x="6966" y="1554"/>
                  </a:lnTo>
                  <a:cubicBezTo>
                    <a:pt x="6783" y="1351"/>
                    <a:pt x="6538" y="1188"/>
                    <a:pt x="6253" y="1127"/>
                  </a:cubicBezTo>
                  <a:cubicBezTo>
                    <a:pt x="6149" y="1100"/>
                    <a:pt x="6042" y="1088"/>
                    <a:pt x="5935" y="1088"/>
                  </a:cubicBezTo>
                  <a:cubicBezTo>
                    <a:pt x="5625" y="1088"/>
                    <a:pt x="5319" y="1195"/>
                    <a:pt x="5092" y="1391"/>
                  </a:cubicBezTo>
                  <a:cubicBezTo>
                    <a:pt x="5092" y="862"/>
                    <a:pt x="4726" y="353"/>
                    <a:pt x="4237" y="149"/>
                  </a:cubicBezTo>
                  <a:cubicBezTo>
                    <a:pt x="4024" y="47"/>
                    <a:pt x="3786" y="0"/>
                    <a:pt x="3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955631" y="1671000"/>
              <a:ext cx="508430" cy="871926"/>
            </a:xfrm>
            <a:custGeom>
              <a:avLst/>
              <a:gdLst/>
              <a:ahLst/>
              <a:cxnLst/>
              <a:rect l="l" t="t" r="r" b="b"/>
              <a:pathLst>
                <a:path w="5214" h="8941" extrusionOk="0">
                  <a:moveTo>
                    <a:pt x="2607" y="0"/>
                  </a:moveTo>
                  <a:lnTo>
                    <a:pt x="550" y="5397"/>
                  </a:lnTo>
                  <a:lnTo>
                    <a:pt x="1467" y="4786"/>
                  </a:lnTo>
                  <a:lnTo>
                    <a:pt x="1467" y="4786"/>
                  </a:lnTo>
                  <a:lnTo>
                    <a:pt x="774" y="6192"/>
                  </a:lnTo>
                  <a:lnTo>
                    <a:pt x="0" y="7556"/>
                  </a:lnTo>
                  <a:lnTo>
                    <a:pt x="1161" y="7047"/>
                  </a:lnTo>
                  <a:lnTo>
                    <a:pt x="122" y="8941"/>
                  </a:lnTo>
                  <a:lnTo>
                    <a:pt x="122" y="8941"/>
                  </a:lnTo>
                  <a:lnTo>
                    <a:pt x="2607" y="8717"/>
                  </a:lnTo>
                  <a:lnTo>
                    <a:pt x="5112" y="8941"/>
                  </a:lnTo>
                  <a:lnTo>
                    <a:pt x="4073" y="7047"/>
                  </a:lnTo>
                  <a:lnTo>
                    <a:pt x="5214" y="7556"/>
                  </a:lnTo>
                  <a:lnTo>
                    <a:pt x="5214" y="7556"/>
                  </a:lnTo>
                  <a:lnTo>
                    <a:pt x="4440" y="6192"/>
                  </a:lnTo>
                  <a:lnTo>
                    <a:pt x="3768" y="4786"/>
                  </a:lnTo>
                  <a:lnTo>
                    <a:pt x="3768" y="4786"/>
                  </a:lnTo>
                  <a:lnTo>
                    <a:pt x="4684" y="5397"/>
                  </a:lnTo>
                  <a:lnTo>
                    <a:pt x="4684" y="5397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211800" y="2103983"/>
              <a:ext cx="98" cy="589898"/>
            </a:xfrm>
            <a:custGeom>
              <a:avLst/>
              <a:gdLst/>
              <a:ahLst/>
              <a:cxnLst/>
              <a:rect l="l" t="t" r="r" b="b"/>
              <a:pathLst>
                <a:path w="1" h="6049" fill="none" extrusionOk="0">
                  <a:moveTo>
                    <a:pt x="0" y="0"/>
                  </a:moveTo>
                  <a:lnTo>
                    <a:pt x="0" y="6049"/>
                  </a:ln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462022" y="1671000"/>
              <a:ext cx="508528" cy="871926"/>
            </a:xfrm>
            <a:custGeom>
              <a:avLst/>
              <a:gdLst/>
              <a:ahLst/>
              <a:cxnLst/>
              <a:rect l="l" t="t" r="r" b="b"/>
              <a:pathLst>
                <a:path w="5215" h="8941" extrusionOk="0">
                  <a:moveTo>
                    <a:pt x="2607" y="0"/>
                  </a:moveTo>
                  <a:lnTo>
                    <a:pt x="550" y="5397"/>
                  </a:lnTo>
                  <a:lnTo>
                    <a:pt x="1467" y="4786"/>
                  </a:lnTo>
                  <a:lnTo>
                    <a:pt x="1467" y="4786"/>
                  </a:lnTo>
                  <a:lnTo>
                    <a:pt x="774" y="6192"/>
                  </a:lnTo>
                  <a:lnTo>
                    <a:pt x="1" y="7556"/>
                  </a:lnTo>
                  <a:lnTo>
                    <a:pt x="1161" y="7047"/>
                  </a:lnTo>
                  <a:lnTo>
                    <a:pt x="123" y="8941"/>
                  </a:lnTo>
                  <a:lnTo>
                    <a:pt x="123" y="8941"/>
                  </a:lnTo>
                  <a:lnTo>
                    <a:pt x="2607" y="8717"/>
                  </a:lnTo>
                  <a:lnTo>
                    <a:pt x="5112" y="8941"/>
                  </a:lnTo>
                  <a:lnTo>
                    <a:pt x="4074" y="7047"/>
                  </a:lnTo>
                  <a:lnTo>
                    <a:pt x="5214" y="7556"/>
                  </a:lnTo>
                  <a:lnTo>
                    <a:pt x="5214" y="7556"/>
                  </a:lnTo>
                  <a:lnTo>
                    <a:pt x="4461" y="6192"/>
                  </a:lnTo>
                  <a:lnTo>
                    <a:pt x="3768" y="4786"/>
                  </a:lnTo>
                  <a:lnTo>
                    <a:pt x="3768" y="4786"/>
                  </a:lnTo>
                  <a:lnTo>
                    <a:pt x="4685" y="5397"/>
                  </a:lnTo>
                  <a:lnTo>
                    <a:pt x="4685" y="5397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718192" y="2103983"/>
              <a:ext cx="98" cy="589898"/>
            </a:xfrm>
            <a:custGeom>
              <a:avLst/>
              <a:gdLst/>
              <a:ahLst/>
              <a:cxnLst/>
              <a:rect l="l" t="t" r="r" b="b"/>
              <a:pathLst>
                <a:path w="1" h="6049" fill="none" extrusionOk="0">
                  <a:moveTo>
                    <a:pt x="1" y="0"/>
                  </a:moveTo>
                  <a:lnTo>
                    <a:pt x="1" y="6049"/>
                  </a:ln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940622" y="1671000"/>
              <a:ext cx="508528" cy="871926"/>
            </a:xfrm>
            <a:custGeom>
              <a:avLst/>
              <a:gdLst/>
              <a:ahLst/>
              <a:cxnLst/>
              <a:rect l="l" t="t" r="r" b="b"/>
              <a:pathLst>
                <a:path w="5215" h="8941" extrusionOk="0">
                  <a:moveTo>
                    <a:pt x="2607" y="0"/>
                  </a:moveTo>
                  <a:lnTo>
                    <a:pt x="530" y="5397"/>
                  </a:lnTo>
                  <a:lnTo>
                    <a:pt x="530" y="5397"/>
                  </a:lnTo>
                  <a:lnTo>
                    <a:pt x="1447" y="4786"/>
                  </a:lnTo>
                  <a:lnTo>
                    <a:pt x="1447" y="4786"/>
                  </a:lnTo>
                  <a:lnTo>
                    <a:pt x="754" y="6192"/>
                  </a:lnTo>
                  <a:lnTo>
                    <a:pt x="1" y="7556"/>
                  </a:lnTo>
                  <a:lnTo>
                    <a:pt x="1" y="7556"/>
                  </a:lnTo>
                  <a:lnTo>
                    <a:pt x="1141" y="7047"/>
                  </a:lnTo>
                  <a:lnTo>
                    <a:pt x="102" y="8941"/>
                  </a:lnTo>
                  <a:lnTo>
                    <a:pt x="2607" y="8717"/>
                  </a:lnTo>
                  <a:lnTo>
                    <a:pt x="5092" y="8941"/>
                  </a:lnTo>
                  <a:lnTo>
                    <a:pt x="4053" y="7047"/>
                  </a:lnTo>
                  <a:lnTo>
                    <a:pt x="5214" y="7556"/>
                  </a:lnTo>
                  <a:lnTo>
                    <a:pt x="4440" y="6192"/>
                  </a:lnTo>
                  <a:lnTo>
                    <a:pt x="3748" y="4786"/>
                  </a:lnTo>
                  <a:lnTo>
                    <a:pt x="3748" y="4786"/>
                  </a:lnTo>
                  <a:lnTo>
                    <a:pt x="4664" y="5397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CE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7194841" y="2103983"/>
              <a:ext cx="98" cy="589898"/>
            </a:xfrm>
            <a:custGeom>
              <a:avLst/>
              <a:gdLst/>
              <a:ahLst/>
              <a:cxnLst/>
              <a:rect l="l" t="t" r="r" b="b"/>
              <a:pathLst>
                <a:path w="1" h="6049" fill="none" extrusionOk="0">
                  <a:moveTo>
                    <a:pt x="0" y="0"/>
                  </a:moveTo>
                  <a:lnTo>
                    <a:pt x="0" y="6049"/>
                  </a:lnTo>
                </a:path>
              </a:pathLst>
            </a:custGeom>
            <a:noFill/>
            <a:ln w="3050" cap="rnd" cmpd="sng">
              <a:solidFill>
                <a:srgbClr val="5D35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940622" y="1671000"/>
              <a:ext cx="508528" cy="871926"/>
            </a:xfrm>
            <a:custGeom>
              <a:avLst/>
              <a:gdLst/>
              <a:ahLst/>
              <a:cxnLst/>
              <a:rect l="l" t="t" r="r" b="b"/>
              <a:pathLst>
                <a:path w="5215" h="8941" extrusionOk="0">
                  <a:moveTo>
                    <a:pt x="2607" y="0"/>
                  </a:moveTo>
                  <a:lnTo>
                    <a:pt x="530" y="5397"/>
                  </a:lnTo>
                  <a:lnTo>
                    <a:pt x="530" y="5397"/>
                  </a:lnTo>
                  <a:lnTo>
                    <a:pt x="1447" y="4786"/>
                  </a:lnTo>
                  <a:lnTo>
                    <a:pt x="1447" y="4786"/>
                  </a:lnTo>
                  <a:lnTo>
                    <a:pt x="754" y="6192"/>
                  </a:lnTo>
                  <a:lnTo>
                    <a:pt x="1" y="7556"/>
                  </a:lnTo>
                  <a:lnTo>
                    <a:pt x="1" y="7556"/>
                  </a:lnTo>
                  <a:lnTo>
                    <a:pt x="1141" y="7047"/>
                  </a:lnTo>
                  <a:lnTo>
                    <a:pt x="102" y="8941"/>
                  </a:lnTo>
                  <a:lnTo>
                    <a:pt x="2607" y="8717"/>
                  </a:lnTo>
                  <a:lnTo>
                    <a:pt x="5092" y="8941"/>
                  </a:lnTo>
                  <a:lnTo>
                    <a:pt x="4053" y="7047"/>
                  </a:lnTo>
                  <a:lnTo>
                    <a:pt x="5214" y="7556"/>
                  </a:lnTo>
                  <a:lnTo>
                    <a:pt x="4440" y="6192"/>
                  </a:lnTo>
                  <a:lnTo>
                    <a:pt x="3748" y="4786"/>
                  </a:lnTo>
                  <a:lnTo>
                    <a:pt x="3748" y="4786"/>
                  </a:lnTo>
                  <a:lnTo>
                    <a:pt x="4664" y="5397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7194841" y="2103983"/>
              <a:ext cx="98" cy="589898"/>
            </a:xfrm>
            <a:custGeom>
              <a:avLst/>
              <a:gdLst/>
              <a:ahLst/>
              <a:cxnLst/>
              <a:rect l="l" t="t" r="r" b="b"/>
              <a:pathLst>
                <a:path w="1" h="6049" fill="none" extrusionOk="0">
                  <a:moveTo>
                    <a:pt x="0" y="0"/>
                  </a:moveTo>
                  <a:lnTo>
                    <a:pt x="0" y="6049"/>
                  </a:ln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7417271" y="1671000"/>
              <a:ext cx="508430" cy="871926"/>
            </a:xfrm>
            <a:custGeom>
              <a:avLst/>
              <a:gdLst/>
              <a:ahLst/>
              <a:cxnLst/>
              <a:rect l="l" t="t" r="r" b="b"/>
              <a:pathLst>
                <a:path w="5214" h="8941" extrusionOk="0">
                  <a:moveTo>
                    <a:pt x="2607" y="0"/>
                  </a:moveTo>
                  <a:lnTo>
                    <a:pt x="530" y="5397"/>
                  </a:lnTo>
                  <a:lnTo>
                    <a:pt x="530" y="5397"/>
                  </a:lnTo>
                  <a:lnTo>
                    <a:pt x="1446" y="4786"/>
                  </a:lnTo>
                  <a:lnTo>
                    <a:pt x="1446" y="4786"/>
                  </a:lnTo>
                  <a:lnTo>
                    <a:pt x="774" y="6192"/>
                  </a:lnTo>
                  <a:lnTo>
                    <a:pt x="0" y="7556"/>
                  </a:lnTo>
                  <a:lnTo>
                    <a:pt x="0" y="7556"/>
                  </a:lnTo>
                  <a:lnTo>
                    <a:pt x="1141" y="7047"/>
                  </a:lnTo>
                  <a:lnTo>
                    <a:pt x="102" y="8941"/>
                  </a:lnTo>
                  <a:lnTo>
                    <a:pt x="2607" y="8717"/>
                  </a:lnTo>
                  <a:lnTo>
                    <a:pt x="5092" y="8941"/>
                  </a:lnTo>
                  <a:lnTo>
                    <a:pt x="4074" y="7047"/>
                  </a:lnTo>
                  <a:lnTo>
                    <a:pt x="5214" y="7556"/>
                  </a:lnTo>
                  <a:lnTo>
                    <a:pt x="5214" y="7556"/>
                  </a:lnTo>
                  <a:lnTo>
                    <a:pt x="4440" y="6192"/>
                  </a:lnTo>
                  <a:lnTo>
                    <a:pt x="3748" y="4786"/>
                  </a:lnTo>
                  <a:lnTo>
                    <a:pt x="3748" y="4786"/>
                  </a:lnTo>
                  <a:lnTo>
                    <a:pt x="4664" y="5397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7671491" y="2103983"/>
              <a:ext cx="98" cy="589898"/>
            </a:xfrm>
            <a:custGeom>
              <a:avLst/>
              <a:gdLst/>
              <a:ahLst/>
              <a:cxnLst/>
              <a:rect l="l" t="t" r="r" b="b"/>
              <a:pathLst>
                <a:path w="1" h="6049" fill="none" extrusionOk="0">
                  <a:moveTo>
                    <a:pt x="0" y="0"/>
                  </a:moveTo>
                  <a:lnTo>
                    <a:pt x="0" y="6049"/>
                  </a:lnTo>
                </a:path>
              </a:pathLst>
            </a:custGeom>
            <a:noFill/>
            <a:ln w="3050" cap="rnd" cmpd="sng">
              <a:solidFill>
                <a:srgbClr val="5D35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574350" y="2644138"/>
              <a:ext cx="2551902" cy="1205640"/>
            </a:xfrm>
            <a:custGeom>
              <a:avLst/>
              <a:gdLst/>
              <a:ahLst/>
              <a:cxnLst/>
              <a:rect l="l" t="t" r="r" b="b"/>
              <a:pathLst>
                <a:path w="26170" h="12363" extrusionOk="0">
                  <a:moveTo>
                    <a:pt x="0" y="1"/>
                  </a:moveTo>
                  <a:cubicBezTo>
                    <a:pt x="0" y="41"/>
                    <a:pt x="0" y="82"/>
                    <a:pt x="0" y="123"/>
                  </a:cubicBezTo>
                  <a:cubicBezTo>
                    <a:pt x="20" y="204"/>
                    <a:pt x="20" y="286"/>
                    <a:pt x="20" y="367"/>
                  </a:cubicBezTo>
                  <a:lnTo>
                    <a:pt x="41" y="550"/>
                  </a:lnTo>
                  <a:cubicBezTo>
                    <a:pt x="41" y="612"/>
                    <a:pt x="61" y="673"/>
                    <a:pt x="61" y="734"/>
                  </a:cubicBezTo>
                  <a:cubicBezTo>
                    <a:pt x="102" y="1039"/>
                    <a:pt x="143" y="1324"/>
                    <a:pt x="183" y="1630"/>
                  </a:cubicBezTo>
                  <a:cubicBezTo>
                    <a:pt x="265" y="2078"/>
                    <a:pt x="387" y="2526"/>
                    <a:pt x="509" y="2954"/>
                  </a:cubicBezTo>
                  <a:cubicBezTo>
                    <a:pt x="652" y="3463"/>
                    <a:pt x="835" y="3972"/>
                    <a:pt x="1059" y="4461"/>
                  </a:cubicBezTo>
                  <a:cubicBezTo>
                    <a:pt x="1059" y="4481"/>
                    <a:pt x="1079" y="4522"/>
                    <a:pt x="1079" y="4542"/>
                  </a:cubicBezTo>
                  <a:cubicBezTo>
                    <a:pt x="1446" y="5377"/>
                    <a:pt x="1894" y="6151"/>
                    <a:pt x="2424" y="6884"/>
                  </a:cubicBezTo>
                  <a:cubicBezTo>
                    <a:pt x="2505" y="7006"/>
                    <a:pt x="2607" y="7129"/>
                    <a:pt x="2709" y="7251"/>
                  </a:cubicBezTo>
                  <a:cubicBezTo>
                    <a:pt x="4929" y="10143"/>
                    <a:pt x="8309" y="12057"/>
                    <a:pt x="12179" y="12342"/>
                  </a:cubicBezTo>
                  <a:cubicBezTo>
                    <a:pt x="12464" y="12362"/>
                    <a:pt x="12769" y="12362"/>
                    <a:pt x="13095" y="12362"/>
                  </a:cubicBezTo>
                  <a:lnTo>
                    <a:pt x="13340" y="12362"/>
                  </a:lnTo>
                  <a:cubicBezTo>
                    <a:pt x="13523" y="12362"/>
                    <a:pt x="13727" y="12362"/>
                    <a:pt x="13930" y="12342"/>
                  </a:cubicBezTo>
                  <a:cubicBezTo>
                    <a:pt x="14032" y="12342"/>
                    <a:pt x="14154" y="12322"/>
                    <a:pt x="14256" y="12322"/>
                  </a:cubicBezTo>
                  <a:cubicBezTo>
                    <a:pt x="14582" y="12281"/>
                    <a:pt x="14908" y="12240"/>
                    <a:pt x="15213" y="12200"/>
                  </a:cubicBezTo>
                  <a:cubicBezTo>
                    <a:pt x="15315" y="12179"/>
                    <a:pt x="15417" y="12159"/>
                    <a:pt x="15519" y="12138"/>
                  </a:cubicBezTo>
                  <a:cubicBezTo>
                    <a:pt x="18207" y="11650"/>
                    <a:pt x="20590" y="10326"/>
                    <a:pt x="22443" y="8452"/>
                  </a:cubicBezTo>
                  <a:cubicBezTo>
                    <a:pt x="22952" y="7943"/>
                    <a:pt x="23400" y="7373"/>
                    <a:pt x="23828" y="6782"/>
                  </a:cubicBezTo>
                  <a:cubicBezTo>
                    <a:pt x="24093" y="6416"/>
                    <a:pt x="24337" y="6029"/>
                    <a:pt x="24541" y="5642"/>
                  </a:cubicBezTo>
                  <a:cubicBezTo>
                    <a:pt x="24744" y="5275"/>
                    <a:pt x="24928" y="4909"/>
                    <a:pt x="25091" y="4542"/>
                  </a:cubicBezTo>
                  <a:cubicBezTo>
                    <a:pt x="25396" y="3829"/>
                    <a:pt x="25661" y="3096"/>
                    <a:pt x="25844" y="2343"/>
                  </a:cubicBezTo>
                  <a:cubicBezTo>
                    <a:pt x="25885" y="2098"/>
                    <a:pt x="25946" y="1874"/>
                    <a:pt x="25987" y="1630"/>
                  </a:cubicBezTo>
                  <a:cubicBezTo>
                    <a:pt x="26007" y="1508"/>
                    <a:pt x="26027" y="1385"/>
                    <a:pt x="26048" y="1263"/>
                  </a:cubicBezTo>
                  <a:cubicBezTo>
                    <a:pt x="26068" y="1121"/>
                    <a:pt x="26088" y="958"/>
                    <a:pt x="26109" y="815"/>
                  </a:cubicBezTo>
                  <a:cubicBezTo>
                    <a:pt x="26109" y="754"/>
                    <a:pt x="26129" y="693"/>
                    <a:pt x="26129" y="632"/>
                  </a:cubicBezTo>
                  <a:cubicBezTo>
                    <a:pt x="26129" y="571"/>
                    <a:pt x="26150" y="530"/>
                    <a:pt x="26150" y="489"/>
                  </a:cubicBezTo>
                  <a:cubicBezTo>
                    <a:pt x="26150" y="347"/>
                    <a:pt x="26170" y="204"/>
                    <a:pt x="26170" y="62"/>
                  </a:cubicBezTo>
                  <a:cubicBezTo>
                    <a:pt x="26170" y="41"/>
                    <a:pt x="26170" y="21"/>
                    <a:pt x="26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106583" y="2107884"/>
              <a:ext cx="1596767" cy="744175"/>
            </a:xfrm>
            <a:custGeom>
              <a:avLst/>
              <a:gdLst/>
              <a:ahLst/>
              <a:cxnLst/>
              <a:rect l="l" t="t" r="r" b="b"/>
              <a:pathLst>
                <a:path w="16375" h="7631" extrusionOk="0">
                  <a:moveTo>
                    <a:pt x="0" y="1"/>
                  </a:moveTo>
                  <a:cubicBezTo>
                    <a:pt x="183" y="1773"/>
                    <a:pt x="896" y="3544"/>
                    <a:pt x="1976" y="4889"/>
                  </a:cubicBezTo>
                  <a:cubicBezTo>
                    <a:pt x="2790" y="5927"/>
                    <a:pt x="3788" y="6844"/>
                    <a:pt x="4969" y="7292"/>
                  </a:cubicBezTo>
                  <a:cubicBezTo>
                    <a:pt x="5567" y="7525"/>
                    <a:pt x="6199" y="7630"/>
                    <a:pt x="6835" y="7630"/>
                  </a:cubicBezTo>
                  <a:cubicBezTo>
                    <a:pt x="7584" y="7630"/>
                    <a:pt x="8337" y="7484"/>
                    <a:pt x="9042" y="7231"/>
                  </a:cubicBezTo>
                  <a:cubicBezTo>
                    <a:pt x="10366" y="6742"/>
                    <a:pt x="11547" y="5887"/>
                    <a:pt x="12606" y="4909"/>
                  </a:cubicBezTo>
                  <a:cubicBezTo>
                    <a:pt x="14093" y="3524"/>
                    <a:pt x="15356" y="1834"/>
                    <a:pt x="16374" y="1"/>
                  </a:cubicBezTo>
                  <a:lnTo>
                    <a:pt x="16374" y="1"/>
                  </a:lnTo>
                  <a:cubicBezTo>
                    <a:pt x="14745" y="2017"/>
                    <a:pt x="12525" y="3443"/>
                    <a:pt x="10122" y="4013"/>
                  </a:cubicBezTo>
                  <a:cubicBezTo>
                    <a:pt x="9049" y="4258"/>
                    <a:pt x="8002" y="4414"/>
                    <a:pt x="6972" y="4414"/>
                  </a:cubicBezTo>
                  <a:cubicBezTo>
                    <a:pt x="5695" y="4414"/>
                    <a:pt x="4447" y="4174"/>
                    <a:pt x="3218" y="3565"/>
                  </a:cubicBezTo>
                  <a:cubicBezTo>
                    <a:pt x="2607" y="3259"/>
                    <a:pt x="1731" y="2526"/>
                    <a:pt x="1263" y="2017"/>
                  </a:cubicBezTo>
                  <a:cubicBezTo>
                    <a:pt x="713" y="1447"/>
                    <a:pt x="346" y="71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110483" y="2103983"/>
              <a:ext cx="1549084" cy="581999"/>
            </a:xfrm>
            <a:custGeom>
              <a:avLst/>
              <a:gdLst/>
              <a:ahLst/>
              <a:cxnLst/>
              <a:rect l="l" t="t" r="r" b="b"/>
              <a:pathLst>
                <a:path w="15886" h="5968" fill="none" extrusionOk="0">
                  <a:moveTo>
                    <a:pt x="1" y="0"/>
                  </a:moveTo>
                  <a:cubicBezTo>
                    <a:pt x="327" y="1426"/>
                    <a:pt x="1039" y="2729"/>
                    <a:pt x="2058" y="3686"/>
                  </a:cubicBezTo>
                  <a:cubicBezTo>
                    <a:pt x="4033" y="5560"/>
                    <a:pt x="6925" y="5967"/>
                    <a:pt x="9430" y="5193"/>
                  </a:cubicBezTo>
                  <a:cubicBezTo>
                    <a:pt x="11935" y="4419"/>
                    <a:pt x="14094" y="2627"/>
                    <a:pt x="15886" y="550"/>
                  </a:cubicBezTo>
                </a:path>
              </a:pathLst>
            </a:custGeom>
            <a:noFill/>
            <a:ln w="2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404391" y="3136705"/>
              <a:ext cx="919640" cy="458832"/>
            </a:xfrm>
            <a:custGeom>
              <a:avLst/>
              <a:gdLst/>
              <a:ahLst/>
              <a:cxnLst/>
              <a:rect l="l" t="t" r="r" b="b"/>
              <a:pathLst>
                <a:path w="9431" h="4705" extrusionOk="0">
                  <a:moveTo>
                    <a:pt x="1264" y="0"/>
                  </a:moveTo>
                  <a:cubicBezTo>
                    <a:pt x="1264" y="21"/>
                    <a:pt x="1243" y="21"/>
                    <a:pt x="1243" y="21"/>
                  </a:cubicBezTo>
                  <a:cubicBezTo>
                    <a:pt x="1182" y="41"/>
                    <a:pt x="1141" y="61"/>
                    <a:pt x="1080" y="82"/>
                  </a:cubicBezTo>
                  <a:cubicBezTo>
                    <a:pt x="999" y="122"/>
                    <a:pt x="917" y="163"/>
                    <a:pt x="836" y="224"/>
                  </a:cubicBezTo>
                  <a:cubicBezTo>
                    <a:pt x="816" y="224"/>
                    <a:pt x="795" y="245"/>
                    <a:pt x="795" y="265"/>
                  </a:cubicBezTo>
                  <a:cubicBezTo>
                    <a:pt x="775" y="265"/>
                    <a:pt x="775" y="265"/>
                    <a:pt x="754" y="285"/>
                  </a:cubicBezTo>
                  <a:cubicBezTo>
                    <a:pt x="754" y="285"/>
                    <a:pt x="734" y="285"/>
                    <a:pt x="734" y="306"/>
                  </a:cubicBezTo>
                  <a:cubicBezTo>
                    <a:pt x="673" y="346"/>
                    <a:pt x="632" y="387"/>
                    <a:pt x="571" y="428"/>
                  </a:cubicBezTo>
                  <a:cubicBezTo>
                    <a:pt x="469" y="530"/>
                    <a:pt x="388" y="632"/>
                    <a:pt x="327" y="754"/>
                  </a:cubicBezTo>
                  <a:cubicBezTo>
                    <a:pt x="327" y="754"/>
                    <a:pt x="306" y="754"/>
                    <a:pt x="306" y="774"/>
                  </a:cubicBezTo>
                  <a:cubicBezTo>
                    <a:pt x="205" y="957"/>
                    <a:pt x="123" y="1161"/>
                    <a:pt x="103" y="1344"/>
                  </a:cubicBezTo>
                  <a:cubicBezTo>
                    <a:pt x="82" y="1365"/>
                    <a:pt x="82" y="1365"/>
                    <a:pt x="82" y="1385"/>
                  </a:cubicBezTo>
                  <a:cubicBezTo>
                    <a:pt x="1" y="1833"/>
                    <a:pt x="82" y="2220"/>
                    <a:pt x="103" y="2302"/>
                  </a:cubicBezTo>
                  <a:lnTo>
                    <a:pt x="225" y="2342"/>
                  </a:lnTo>
                  <a:lnTo>
                    <a:pt x="795" y="2505"/>
                  </a:lnTo>
                  <a:lnTo>
                    <a:pt x="3830" y="3381"/>
                  </a:lnTo>
                  <a:lnTo>
                    <a:pt x="5561" y="3890"/>
                  </a:lnTo>
                  <a:lnTo>
                    <a:pt x="5724" y="3951"/>
                  </a:lnTo>
                  <a:lnTo>
                    <a:pt x="5744" y="3951"/>
                  </a:lnTo>
                  <a:lnTo>
                    <a:pt x="5907" y="3992"/>
                  </a:lnTo>
                  <a:lnTo>
                    <a:pt x="6538" y="4175"/>
                  </a:lnTo>
                  <a:lnTo>
                    <a:pt x="6640" y="4216"/>
                  </a:lnTo>
                  <a:lnTo>
                    <a:pt x="7842" y="4562"/>
                  </a:lnTo>
                  <a:lnTo>
                    <a:pt x="7882" y="4582"/>
                  </a:lnTo>
                  <a:lnTo>
                    <a:pt x="8310" y="4705"/>
                  </a:lnTo>
                  <a:lnTo>
                    <a:pt x="9430" y="1955"/>
                  </a:lnTo>
                  <a:lnTo>
                    <a:pt x="4970" y="896"/>
                  </a:lnTo>
                  <a:lnTo>
                    <a:pt x="3931" y="652"/>
                  </a:lnTo>
                  <a:lnTo>
                    <a:pt x="2323" y="265"/>
                  </a:lnTo>
                  <a:lnTo>
                    <a:pt x="2261" y="245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FFB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402441" y="3136705"/>
              <a:ext cx="921591" cy="458832"/>
            </a:xfrm>
            <a:custGeom>
              <a:avLst/>
              <a:gdLst/>
              <a:ahLst/>
              <a:cxnLst/>
              <a:rect l="l" t="t" r="r" b="b"/>
              <a:pathLst>
                <a:path w="9451" h="4705" extrusionOk="0">
                  <a:moveTo>
                    <a:pt x="1284" y="0"/>
                  </a:moveTo>
                  <a:cubicBezTo>
                    <a:pt x="1284" y="21"/>
                    <a:pt x="1263" y="21"/>
                    <a:pt x="1243" y="21"/>
                  </a:cubicBezTo>
                  <a:cubicBezTo>
                    <a:pt x="1202" y="41"/>
                    <a:pt x="1141" y="61"/>
                    <a:pt x="1100" y="82"/>
                  </a:cubicBezTo>
                  <a:cubicBezTo>
                    <a:pt x="1019" y="122"/>
                    <a:pt x="937" y="163"/>
                    <a:pt x="856" y="224"/>
                  </a:cubicBezTo>
                  <a:cubicBezTo>
                    <a:pt x="836" y="224"/>
                    <a:pt x="815" y="245"/>
                    <a:pt x="795" y="265"/>
                  </a:cubicBezTo>
                  <a:cubicBezTo>
                    <a:pt x="795" y="265"/>
                    <a:pt x="774" y="265"/>
                    <a:pt x="774" y="285"/>
                  </a:cubicBezTo>
                  <a:cubicBezTo>
                    <a:pt x="754" y="285"/>
                    <a:pt x="754" y="285"/>
                    <a:pt x="754" y="306"/>
                  </a:cubicBezTo>
                  <a:cubicBezTo>
                    <a:pt x="693" y="346"/>
                    <a:pt x="652" y="387"/>
                    <a:pt x="591" y="428"/>
                  </a:cubicBezTo>
                  <a:cubicBezTo>
                    <a:pt x="489" y="530"/>
                    <a:pt x="408" y="632"/>
                    <a:pt x="326" y="733"/>
                  </a:cubicBezTo>
                  <a:cubicBezTo>
                    <a:pt x="326" y="754"/>
                    <a:pt x="326" y="754"/>
                    <a:pt x="326" y="774"/>
                  </a:cubicBezTo>
                  <a:cubicBezTo>
                    <a:pt x="204" y="957"/>
                    <a:pt x="123" y="1161"/>
                    <a:pt x="102" y="1344"/>
                  </a:cubicBezTo>
                  <a:cubicBezTo>
                    <a:pt x="82" y="1365"/>
                    <a:pt x="82" y="1365"/>
                    <a:pt x="82" y="1385"/>
                  </a:cubicBezTo>
                  <a:cubicBezTo>
                    <a:pt x="1" y="1874"/>
                    <a:pt x="102" y="2281"/>
                    <a:pt x="102" y="2281"/>
                  </a:cubicBezTo>
                  <a:lnTo>
                    <a:pt x="123" y="2302"/>
                  </a:lnTo>
                  <a:lnTo>
                    <a:pt x="245" y="2322"/>
                  </a:lnTo>
                  <a:lnTo>
                    <a:pt x="815" y="2505"/>
                  </a:lnTo>
                  <a:lnTo>
                    <a:pt x="5723" y="3931"/>
                  </a:lnTo>
                  <a:lnTo>
                    <a:pt x="5907" y="3992"/>
                  </a:lnTo>
                  <a:lnTo>
                    <a:pt x="6538" y="4175"/>
                  </a:lnTo>
                  <a:lnTo>
                    <a:pt x="6640" y="4216"/>
                  </a:lnTo>
                  <a:lnTo>
                    <a:pt x="7862" y="4562"/>
                  </a:lnTo>
                  <a:lnTo>
                    <a:pt x="7902" y="4582"/>
                  </a:lnTo>
                  <a:lnTo>
                    <a:pt x="8330" y="4705"/>
                  </a:lnTo>
                  <a:lnTo>
                    <a:pt x="9450" y="1955"/>
                  </a:lnTo>
                  <a:lnTo>
                    <a:pt x="4990" y="896"/>
                  </a:lnTo>
                  <a:lnTo>
                    <a:pt x="3951" y="652"/>
                  </a:lnTo>
                  <a:lnTo>
                    <a:pt x="2343" y="265"/>
                  </a:lnTo>
                  <a:lnTo>
                    <a:pt x="2281" y="2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7147157" y="3327354"/>
              <a:ext cx="176888" cy="268180"/>
            </a:xfrm>
            <a:custGeom>
              <a:avLst/>
              <a:gdLst/>
              <a:ahLst/>
              <a:cxnLst/>
              <a:rect l="l" t="t" r="r" b="b"/>
              <a:pathLst>
                <a:path w="1814" h="2750" extrusionOk="0">
                  <a:moveTo>
                    <a:pt x="1813" y="0"/>
                  </a:moveTo>
                  <a:lnTo>
                    <a:pt x="1813" y="0"/>
                  </a:lnTo>
                  <a:cubicBezTo>
                    <a:pt x="1813" y="0"/>
                    <a:pt x="917" y="143"/>
                    <a:pt x="469" y="1080"/>
                  </a:cubicBezTo>
                  <a:cubicBezTo>
                    <a:pt x="1" y="1996"/>
                    <a:pt x="693" y="2750"/>
                    <a:pt x="693" y="2750"/>
                  </a:cubicBez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414338" y="3315457"/>
              <a:ext cx="637634" cy="232390"/>
            </a:xfrm>
            <a:custGeom>
              <a:avLst/>
              <a:gdLst/>
              <a:ahLst/>
              <a:cxnLst/>
              <a:rect l="l" t="t" r="r" b="b"/>
              <a:pathLst>
                <a:path w="6539" h="2383" extrusionOk="0">
                  <a:moveTo>
                    <a:pt x="1" y="0"/>
                  </a:moveTo>
                  <a:cubicBezTo>
                    <a:pt x="1" y="20"/>
                    <a:pt x="21" y="20"/>
                    <a:pt x="21" y="41"/>
                  </a:cubicBezTo>
                  <a:cubicBezTo>
                    <a:pt x="21" y="41"/>
                    <a:pt x="41" y="41"/>
                    <a:pt x="62" y="61"/>
                  </a:cubicBezTo>
                  <a:cubicBezTo>
                    <a:pt x="652" y="245"/>
                    <a:pt x="1284" y="367"/>
                    <a:pt x="1895" y="489"/>
                  </a:cubicBezTo>
                  <a:cubicBezTo>
                    <a:pt x="2689" y="652"/>
                    <a:pt x="3524" y="815"/>
                    <a:pt x="4298" y="1141"/>
                  </a:cubicBezTo>
                  <a:cubicBezTo>
                    <a:pt x="5051" y="1446"/>
                    <a:pt x="5744" y="1894"/>
                    <a:pt x="6416" y="2342"/>
                  </a:cubicBezTo>
                  <a:lnTo>
                    <a:pt x="6436" y="2342"/>
                  </a:lnTo>
                  <a:lnTo>
                    <a:pt x="6518" y="2375"/>
                  </a:lnTo>
                  <a:lnTo>
                    <a:pt x="6518" y="2375"/>
                  </a:lnTo>
                  <a:lnTo>
                    <a:pt x="6518" y="2363"/>
                  </a:lnTo>
                  <a:cubicBezTo>
                    <a:pt x="5825" y="1914"/>
                    <a:pt x="5092" y="1426"/>
                    <a:pt x="4318" y="1100"/>
                  </a:cubicBezTo>
                  <a:cubicBezTo>
                    <a:pt x="3544" y="794"/>
                    <a:pt x="2709" y="611"/>
                    <a:pt x="1895" y="448"/>
                  </a:cubicBezTo>
                  <a:cubicBezTo>
                    <a:pt x="1284" y="326"/>
                    <a:pt x="652" y="204"/>
                    <a:pt x="41" y="20"/>
                  </a:cubicBezTo>
                  <a:cubicBezTo>
                    <a:pt x="41" y="20"/>
                    <a:pt x="21" y="0"/>
                    <a:pt x="1" y="0"/>
                  </a:cubicBezTo>
                  <a:close/>
                  <a:moveTo>
                    <a:pt x="6518" y="2375"/>
                  </a:moveTo>
                  <a:lnTo>
                    <a:pt x="6518" y="2383"/>
                  </a:lnTo>
                  <a:lnTo>
                    <a:pt x="6538" y="2383"/>
                  </a:lnTo>
                  <a:lnTo>
                    <a:pt x="6518" y="23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412387" y="3267770"/>
              <a:ext cx="760695" cy="315867"/>
            </a:xfrm>
            <a:custGeom>
              <a:avLst/>
              <a:gdLst/>
              <a:ahLst/>
              <a:cxnLst/>
              <a:rect l="l" t="t" r="r" b="b"/>
              <a:pathLst>
                <a:path w="7801" h="3239" extrusionOk="0">
                  <a:moveTo>
                    <a:pt x="0" y="0"/>
                  </a:moveTo>
                  <a:cubicBezTo>
                    <a:pt x="0" y="21"/>
                    <a:pt x="0" y="21"/>
                    <a:pt x="0" y="41"/>
                  </a:cubicBezTo>
                  <a:cubicBezTo>
                    <a:pt x="102" y="41"/>
                    <a:pt x="204" y="61"/>
                    <a:pt x="306" y="61"/>
                  </a:cubicBezTo>
                  <a:cubicBezTo>
                    <a:pt x="1039" y="102"/>
                    <a:pt x="1894" y="184"/>
                    <a:pt x="2689" y="387"/>
                  </a:cubicBezTo>
                  <a:cubicBezTo>
                    <a:pt x="3972" y="713"/>
                    <a:pt x="5112" y="1385"/>
                    <a:pt x="6375" y="2139"/>
                  </a:cubicBezTo>
                  <a:cubicBezTo>
                    <a:pt x="6701" y="2342"/>
                    <a:pt x="6986" y="2526"/>
                    <a:pt x="7271" y="2709"/>
                  </a:cubicBezTo>
                  <a:lnTo>
                    <a:pt x="7373" y="2790"/>
                  </a:lnTo>
                  <a:cubicBezTo>
                    <a:pt x="7536" y="2892"/>
                    <a:pt x="7678" y="3014"/>
                    <a:pt x="7760" y="3198"/>
                  </a:cubicBezTo>
                  <a:cubicBezTo>
                    <a:pt x="7760" y="3198"/>
                    <a:pt x="7760" y="3218"/>
                    <a:pt x="7760" y="3218"/>
                  </a:cubicBezTo>
                  <a:lnTo>
                    <a:pt x="7800" y="3238"/>
                  </a:lnTo>
                  <a:cubicBezTo>
                    <a:pt x="7800" y="3218"/>
                    <a:pt x="7800" y="3198"/>
                    <a:pt x="7780" y="3177"/>
                  </a:cubicBezTo>
                  <a:cubicBezTo>
                    <a:pt x="7719" y="2994"/>
                    <a:pt x="7536" y="2872"/>
                    <a:pt x="7393" y="2770"/>
                  </a:cubicBezTo>
                  <a:cubicBezTo>
                    <a:pt x="7352" y="2729"/>
                    <a:pt x="7312" y="2709"/>
                    <a:pt x="7271" y="2689"/>
                  </a:cubicBezTo>
                  <a:cubicBezTo>
                    <a:pt x="6986" y="2485"/>
                    <a:pt x="6701" y="2322"/>
                    <a:pt x="6375" y="2118"/>
                  </a:cubicBezTo>
                  <a:cubicBezTo>
                    <a:pt x="5133" y="1344"/>
                    <a:pt x="3992" y="693"/>
                    <a:pt x="2709" y="367"/>
                  </a:cubicBezTo>
                  <a:cubicBezTo>
                    <a:pt x="1894" y="143"/>
                    <a:pt x="1039" y="82"/>
                    <a:pt x="306" y="21"/>
                  </a:cubicBezTo>
                  <a:cubicBezTo>
                    <a:pt x="204" y="21"/>
                    <a:pt x="102" y="2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583135" y="3400786"/>
              <a:ext cx="397266" cy="125216"/>
            </a:xfrm>
            <a:custGeom>
              <a:avLst/>
              <a:gdLst/>
              <a:ahLst/>
              <a:cxnLst/>
              <a:rect l="l" t="t" r="r" b="b"/>
              <a:pathLst>
                <a:path w="4074" h="1284" extrusionOk="0">
                  <a:moveTo>
                    <a:pt x="1" y="1"/>
                  </a:moveTo>
                  <a:lnTo>
                    <a:pt x="123" y="62"/>
                  </a:lnTo>
                  <a:lnTo>
                    <a:pt x="143" y="62"/>
                  </a:lnTo>
                  <a:cubicBezTo>
                    <a:pt x="571" y="123"/>
                    <a:pt x="1019" y="204"/>
                    <a:pt x="1426" y="306"/>
                  </a:cubicBezTo>
                  <a:cubicBezTo>
                    <a:pt x="2058" y="469"/>
                    <a:pt x="2709" y="693"/>
                    <a:pt x="3422" y="1019"/>
                  </a:cubicBezTo>
                  <a:cubicBezTo>
                    <a:pt x="3585" y="1080"/>
                    <a:pt x="3728" y="1162"/>
                    <a:pt x="3891" y="1243"/>
                  </a:cubicBezTo>
                  <a:lnTo>
                    <a:pt x="3911" y="1243"/>
                  </a:lnTo>
                  <a:lnTo>
                    <a:pt x="4033" y="1274"/>
                  </a:lnTo>
                  <a:cubicBezTo>
                    <a:pt x="3836" y="1175"/>
                    <a:pt x="3639" y="1077"/>
                    <a:pt x="3443" y="978"/>
                  </a:cubicBezTo>
                  <a:cubicBezTo>
                    <a:pt x="2730" y="653"/>
                    <a:pt x="2078" y="429"/>
                    <a:pt x="1447" y="266"/>
                  </a:cubicBezTo>
                  <a:cubicBezTo>
                    <a:pt x="978" y="164"/>
                    <a:pt x="510" y="82"/>
                    <a:pt x="62" y="1"/>
                  </a:cubicBezTo>
                  <a:close/>
                  <a:moveTo>
                    <a:pt x="4033" y="1274"/>
                  </a:moveTo>
                  <a:cubicBezTo>
                    <a:pt x="4040" y="1277"/>
                    <a:pt x="4047" y="1280"/>
                    <a:pt x="4054" y="1284"/>
                  </a:cubicBezTo>
                  <a:lnTo>
                    <a:pt x="4074" y="1284"/>
                  </a:lnTo>
                  <a:lnTo>
                    <a:pt x="4033" y="12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525601" y="3136705"/>
              <a:ext cx="105314" cy="29549"/>
            </a:xfrm>
            <a:custGeom>
              <a:avLst/>
              <a:gdLst/>
              <a:ahLst/>
              <a:cxnLst/>
              <a:rect l="l" t="t" r="r" b="b"/>
              <a:pathLst>
                <a:path w="1080" h="303" extrusionOk="0">
                  <a:moveTo>
                    <a:pt x="21" y="0"/>
                  </a:moveTo>
                  <a:cubicBezTo>
                    <a:pt x="21" y="0"/>
                    <a:pt x="0" y="21"/>
                    <a:pt x="0" y="21"/>
                  </a:cubicBezTo>
                  <a:cubicBezTo>
                    <a:pt x="21" y="41"/>
                    <a:pt x="61" y="41"/>
                    <a:pt x="82" y="61"/>
                  </a:cubicBezTo>
                  <a:cubicBezTo>
                    <a:pt x="224" y="122"/>
                    <a:pt x="367" y="184"/>
                    <a:pt x="530" y="245"/>
                  </a:cubicBezTo>
                  <a:cubicBezTo>
                    <a:pt x="602" y="273"/>
                    <a:pt x="714" y="302"/>
                    <a:pt x="832" y="302"/>
                  </a:cubicBezTo>
                  <a:cubicBezTo>
                    <a:pt x="881" y="302"/>
                    <a:pt x="930" y="297"/>
                    <a:pt x="978" y="285"/>
                  </a:cubicBezTo>
                  <a:cubicBezTo>
                    <a:pt x="1018" y="285"/>
                    <a:pt x="1039" y="265"/>
                    <a:pt x="1080" y="245"/>
                  </a:cubicBezTo>
                  <a:lnTo>
                    <a:pt x="1039" y="245"/>
                  </a:lnTo>
                  <a:cubicBezTo>
                    <a:pt x="1018" y="245"/>
                    <a:pt x="998" y="265"/>
                    <a:pt x="978" y="265"/>
                  </a:cubicBezTo>
                  <a:cubicBezTo>
                    <a:pt x="940" y="274"/>
                    <a:pt x="901" y="278"/>
                    <a:pt x="862" y="278"/>
                  </a:cubicBezTo>
                  <a:cubicBezTo>
                    <a:pt x="734" y="278"/>
                    <a:pt x="608" y="235"/>
                    <a:pt x="530" y="204"/>
                  </a:cubicBezTo>
                  <a:cubicBezTo>
                    <a:pt x="387" y="163"/>
                    <a:pt x="245" y="102"/>
                    <a:pt x="102" y="41"/>
                  </a:cubicBezTo>
                  <a:cubicBezTo>
                    <a:pt x="82" y="21"/>
                    <a:pt x="61" y="21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434230" y="3160500"/>
              <a:ext cx="816277" cy="345708"/>
            </a:xfrm>
            <a:custGeom>
              <a:avLst/>
              <a:gdLst/>
              <a:ahLst/>
              <a:cxnLst/>
              <a:rect l="l" t="t" r="r" b="b"/>
              <a:pathLst>
                <a:path w="8371" h="3545" extrusionOk="0">
                  <a:moveTo>
                    <a:pt x="489" y="1"/>
                  </a:moveTo>
                  <a:cubicBezTo>
                    <a:pt x="469" y="1"/>
                    <a:pt x="469" y="21"/>
                    <a:pt x="448" y="21"/>
                  </a:cubicBezTo>
                  <a:cubicBezTo>
                    <a:pt x="591" y="82"/>
                    <a:pt x="734" y="123"/>
                    <a:pt x="876" y="164"/>
                  </a:cubicBezTo>
                  <a:cubicBezTo>
                    <a:pt x="1426" y="286"/>
                    <a:pt x="2017" y="388"/>
                    <a:pt x="2648" y="408"/>
                  </a:cubicBezTo>
                  <a:cubicBezTo>
                    <a:pt x="2709" y="428"/>
                    <a:pt x="2750" y="428"/>
                    <a:pt x="2811" y="428"/>
                  </a:cubicBezTo>
                  <a:cubicBezTo>
                    <a:pt x="3177" y="449"/>
                    <a:pt x="3524" y="469"/>
                    <a:pt x="3849" y="550"/>
                  </a:cubicBezTo>
                  <a:cubicBezTo>
                    <a:pt x="3951" y="591"/>
                    <a:pt x="4053" y="612"/>
                    <a:pt x="4135" y="652"/>
                  </a:cubicBezTo>
                  <a:cubicBezTo>
                    <a:pt x="4216" y="693"/>
                    <a:pt x="4298" y="734"/>
                    <a:pt x="4359" y="774"/>
                  </a:cubicBezTo>
                  <a:cubicBezTo>
                    <a:pt x="4522" y="897"/>
                    <a:pt x="4684" y="1060"/>
                    <a:pt x="4807" y="1202"/>
                  </a:cubicBezTo>
                  <a:cubicBezTo>
                    <a:pt x="4990" y="1385"/>
                    <a:pt x="5153" y="1569"/>
                    <a:pt x="5377" y="1691"/>
                  </a:cubicBezTo>
                  <a:cubicBezTo>
                    <a:pt x="5682" y="1854"/>
                    <a:pt x="6029" y="1895"/>
                    <a:pt x="6354" y="1915"/>
                  </a:cubicBezTo>
                  <a:cubicBezTo>
                    <a:pt x="6477" y="1935"/>
                    <a:pt x="6599" y="1935"/>
                    <a:pt x="6701" y="1956"/>
                  </a:cubicBezTo>
                  <a:cubicBezTo>
                    <a:pt x="7067" y="1996"/>
                    <a:pt x="7413" y="2098"/>
                    <a:pt x="7739" y="2261"/>
                  </a:cubicBezTo>
                  <a:cubicBezTo>
                    <a:pt x="7780" y="2282"/>
                    <a:pt x="7902" y="2343"/>
                    <a:pt x="8004" y="2424"/>
                  </a:cubicBezTo>
                  <a:cubicBezTo>
                    <a:pt x="8045" y="2444"/>
                    <a:pt x="8086" y="2485"/>
                    <a:pt x="8106" y="2506"/>
                  </a:cubicBezTo>
                  <a:cubicBezTo>
                    <a:pt x="8248" y="2628"/>
                    <a:pt x="8350" y="2791"/>
                    <a:pt x="8330" y="2994"/>
                  </a:cubicBezTo>
                  <a:cubicBezTo>
                    <a:pt x="8310" y="3218"/>
                    <a:pt x="8106" y="3422"/>
                    <a:pt x="7862" y="3483"/>
                  </a:cubicBezTo>
                  <a:cubicBezTo>
                    <a:pt x="7780" y="3503"/>
                    <a:pt x="7699" y="3503"/>
                    <a:pt x="7617" y="3503"/>
                  </a:cubicBezTo>
                  <a:cubicBezTo>
                    <a:pt x="7454" y="3503"/>
                    <a:pt x="7291" y="3463"/>
                    <a:pt x="7169" y="3422"/>
                  </a:cubicBezTo>
                  <a:lnTo>
                    <a:pt x="7149" y="3422"/>
                  </a:lnTo>
                  <a:cubicBezTo>
                    <a:pt x="6456" y="3218"/>
                    <a:pt x="5845" y="2791"/>
                    <a:pt x="5255" y="2383"/>
                  </a:cubicBezTo>
                  <a:cubicBezTo>
                    <a:pt x="5092" y="2282"/>
                    <a:pt x="4909" y="2159"/>
                    <a:pt x="4746" y="2037"/>
                  </a:cubicBezTo>
                  <a:cubicBezTo>
                    <a:pt x="3788" y="1426"/>
                    <a:pt x="2933" y="1080"/>
                    <a:pt x="2118" y="958"/>
                  </a:cubicBezTo>
                  <a:cubicBezTo>
                    <a:pt x="1935" y="937"/>
                    <a:pt x="1752" y="917"/>
                    <a:pt x="1569" y="897"/>
                  </a:cubicBezTo>
                  <a:cubicBezTo>
                    <a:pt x="1121" y="876"/>
                    <a:pt x="652" y="836"/>
                    <a:pt x="245" y="632"/>
                  </a:cubicBezTo>
                  <a:cubicBezTo>
                    <a:pt x="184" y="591"/>
                    <a:pt x="102" y="550"/>
                    <a:pt x="41" y="510"/>
                  </a:cubicBezTo>
                  <a:cubicBezTo>
                    <a:pt x="21" y="489"/>
                    <a:pt x="21" y="489"/>
                    <a:pt x="21" y="489"/>
                  </a:cubicBezTo>
                  <a:cubicBezTo>
                    <a:pt x="21" y="510"/>
                    <a:pt x="0" y="510"/>
                    <a:pt x="0" y="530"/>
                  </a:cubicBezTo>
                  <a:lnTo>
                    <a:pt x="21" y="530"/>
                  </a:lnTo>
                  <a:cubicBezTo>
                    <a:pt x="102" y="571"/>
                    <a:pt x="163" y="612"/>
                    <a:pt x="245" y="652"/>
                  </a:cubicBezTo>
                  <a:cubicBezTo>
                    <a:pt x="652" y="876"/>
                    <a:pt x="1121" y="897"/>
                    <a:pt x="1569" y="937"/>
                  </a:cubicBezTo>
                  <a:cubicBezTo>
                    <a:pt x="1752" y="958"/>
                    <a:pt x="1935" y="978"/>
                    <a:pt x="2098" y="999"/>
                  </a:cubicBezTo>
                  <a:cubicBezTo>
                    <a:pt x="2933" y="1100"/>
                    <a:pt x="3788" y="1467"/>
                    <a:pt x="4725" y="2078"/>
                  </a:cubicBezTo>
                  <a:cubicBezTo>
                    <a:pt x="4888" y="2180"/>
                    <a:pt x="5071" y="2302"/>
                    <a:pt x="5234" y="2424"/>
                  </a:cubicBezTo>
                  <a:cubicBezTo>
                    <a:pt x="5825" y="2831"/>
                    <a:pt x="6436" y="3239"/>
                    <a:pt x="7128" y="3463"/>
                  </a:cubicBezTo>
                  <a:lnTo>
                    <a:pt x="7149" y="3463"/>
                  </a:lnTo>
                  <a:cubicBezTo>
                    <a:pt x="7271" y="3503"/>
                    <a:pt x="7454" y="3544"/>
                    <a:pt x="7638" y="3544"/>
                  </a:cubicBezTo>
                  <a:cubicBezTo>
                    <a:pt x="7699" y="3544"/>
                    <a:pt x="7780" y="3524"/>
                    <a:pt x="7862" y="3503"/>
                  </a:cubicBezTo>
                  <a:cubicBezTo>
                    <a:pt x="8004" y="3483"/>
                    <a:pt x="8106" y="3402"/>
                    <a:pt x="8187" y="3320"/>
                  </a:cubicBezTo>
                  <a:cubicBezTo>
                    <a:pt x="8269" y="3239"/>
                    <a:pt x="8330" y="3137"/>
                    <a:pt x="8350" y="3035"/>
                  </a:cubicBezTo>
                  <a:cubicBezTo>
                    <a:pt x="8350" y="3015"/>
                    <a:pt x="8350" y="3015"/>
                    <a:pt x="8350" y="2994"/>
                  </a:cubicBezTo>
                  <a:cubicBezTo>
                    <a:pt x="8371" y="2791"/>
                    <a:pt x="8269" y="2628"/>
                    <a:pt x="8147" y="2506"/>
                  </a:cubicBezTo>
                  <a:cubicBezTo>
                    <a:pt x="8106" y="2465"/>
                    <a:pt x="8065" y="2424"/>
                    <a:pt x="8024" y="2404"/>
                  </a:cubicBezTo>
                  <a:cubicBezTo>
                    <a:pt x="7923" y="2302"/>
                    <a:pt x="7800" y="2261"/>
                    <a:pt x="7739" y="2220"/>
                  </a:cubicBezTo>
                  <a:cubicBezTo>
                    <a:pt x="7413" y="2078"/>
                    <a:pt x="7067" y="1976"/>
                    <a:pt x="6721" y="1915"/>
                  </a:cubicBezTo>
                  <a:cubicBezTo>
                    <a:pt x="6599" y="1915"/>
                    <a:pt x="6477" y="1895"/>
                    <a:pt x="6375" y="1895"/>
                  </a:cubicBezTo>
                  <a:cubicBezTo>
                    <a:pt x="6029" y="1854"/>
                    <a:pt x="5682" y="1834"/>
                    <a:pt x="5397" y="1671"/>
                  </a:cubicBezTo>
                  <a:cubicBezTo>
                    <a:pt x="5194" y="1548"/>
                    <a:pt x="5010" y="1365"/>
                    <a:pt x="4847" y="1182"/>
                  </a:cubicBezTo>
                  <a:cubicBezTo>
                    <a:pt x="4705" y="1039"/>
                    <a:pt x="4562" y="876"/>
                    <a:pt x="4379" y="754"/>
                  </a:cubicBezTo>
                  <a:cubicBezTo>
                    <a:pt x="4359" y="754"/>
                    <a:pt x="4359" y="734"/>
                    <a:pt x="4338" y="734"/>
                  </a:cubicBezTo>
                  <a:cubicBezTo>
                    <a:pt x="4114" y="591"/>
                    <a:pt x="3870" y="510"/>
                    <a:pt x="3625" y="469"/>
                  </a:cubicBezTo>
                  <a:cubicBezTo>
                    <a:pt x="3361" y="428"/>
                    <a:pt x="3076" y="408"/>
                    <a:pt x="2811" y="388"/>
                  </a:cubicBezTo>
                  <a:lnTo>
                    <a:pt x="2648" y="388"/>
                  </a:lnTo>
                  <a:cubicBezTo>
                    <a:pt x="2017" y="347"/>
                    <a:pt x="1426" y="265"/>
                    <a:pt x="876" y="123"/>
                  </a:cubicBezTo>
                  <a:cubicBezTo>
                    <a:pt x="754" y="102"/>
                    <a:pt x="611" y="62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426234" y="3198239"/>
              <a:ext cx="462892" cy="182850"/>
            </a:xfrm>
            <a:custGeom>
              <a:avLst/>
              <a:gdLst/>
              <a:ahLst/>
              <a:cxnLst/>
              <a:rect l="l" t="t" r="r" b="b"/>
              <a:pathLst>
                <a:path w="4747" h="1875" extrusionOk="0">
                  <a:moveTo>
                    <a:pt x="3707" y="1"/>
                  </a:moveTo>
                  <a:lnTo>
                    <a:pt x="21" y="1691"/>
                  </a:lnTo>
                  <a:lnTo>
                    <a:pt x="1" y="1711"/>
                  </a:lnTo>
                  <a:lnTo>
                    <a:pt x="571" y="1874"/>
                  </a:lnTo>
                  <a:lnTo>
                    <a:pt x="592" y="1874"/>
                  </a:lnTo>
                  <a:lnTo>
                    <a:pt x="4746" y="265"/>
                  </a:lnTo>
                  <a:lnTo>
                    <a:pt x="3707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777773" y="3297513"/>
              <a:ext cx="504530" cy="218640"/>
            </a:xfrm>
            <a:custGeom>
              <a:avLst/>
              <a:gdLst/>
              <a:ahLst/>
              <a:cxnLst/>
              <a:rect l="l" t="t" r="r" b="b"/>
              <a:pathLst>
                <a:path w="5174" h="2242" extrusionOk="0">
                  <a:moveTo>
                    <a:pt x="4339" y="1"/>
                  </a:moveTo>
                  <a:cubicBezTo>
                    <a:pt x="4257" y="21"/>
                    <a:pt x="4196" y="21"/>
                    <a:pt x="4135" y="21"/>
                  </a:cubicBezTo>
                  <a:cubicBezTo>
                    <a:pt x="3076" y="143"/>
                    <a:pt x="1996" y="143"/>
                    <a:pt x="1039" y="571"/>
                  </a:cubicBezTo>
                  <a:cubicBezTo>
                    <a:pt x="775" y="693"/>
                    <a:pt x="530" y="836"/>
                    <a:pt x="326" y="1039"/>
                  </a:cubicBezTo>
                  <a:cubicBezTo>
                    <a:pt x="143" y="1223"/>
                    <a:pt x="21" y="1467"/>
                    <a:pt x="1" y="1732"/>
                  </a:cubicBezTo>
                  <a:lnTo>
                    <a:pt x="1732" y="2241"/>
                  </a:lnTo>
                  <a:cubicBezTo>
                    <a:pt x="2913" y="1610"/>
                    <a:pt x="4053" y="958"/>
                    <a:pt x="5174" y="204"/>
                  </a:cubicBezTo>
                  <a:lnTo>
                    <a:pt x="4339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432280" y="3094967"/>
              <a:ext cx="848066" cy="566104"/>
            </a:xfrm>
            <a:custGeom>
              <a:avLst/>
              <a:gdLst/>
              <a:ahLst/>
              <a:cxnLst/>
              <a:rect l="l" t="t" r="r" b="b"/>
              <a:pathLst>
                <a:path w="8697" h="5805" extrusionOk="0">
                  <a:moveTo>
                    <a:pt x="7556" y="1"/>
                  </a:moveTo>
                  <a:lnTo>
                    <a:pt x="5845" y="673"/>
                  </a:lnTo>
                  <a:lnTo>
                    <a:pt x="5723" y="713"/>
                  </a:lnTo>
                  <a:lnTo>
                    <a:pt x="0" y="2954"/>
                  </a:lnTo>
                  <a:lnTo>
                    <a:pt x="20" y="3035"/>
                  </a:lnTo>
                  <a:lnTo>
                    <a:pt x="20" y="3076"/>
                  </a:lnTo>
                  <a:lnTo>
                    <a:pt x="489" y="4725"/>
                  </a:lnTo>
                  <a:lnTo>
                    <a:pt x="570" y="5031"/>
                  </a:lnTo>
                  <a:lnTo>
                    <a:pt x="774" y="5805"/>
                  </a:lnTo>
                  <a:lnTo>
                    <a:pt x="794" y="5805"/>
                  </a:lnTo>
                  <a:lnTo>
                    <a:pt x="5051" y="3870"/>
                  </a:lnTo>
                  <a:lnTo>
                    <a:pt x="5234" y="3789"/>
                  </a:lnTo>
                  <a:lnTo>
                    <a:pt x="5519" y="3666"/>
                  </a:lnTo>
                  <a:lnTo>
                    <a:pt x="5743" y="3565"/>
                  </a:lnTo>
                  <a:lnTo>
                    <a:pt x="7189" y="2913"/>
                  </a:lnTo>
                  <a:lnTo>
                    <a:pt x="7230" y="2892"/>
                  </a:lnTo>
                  <a:lnTo>
                    <a:pt x="8431" y="2343"/>
                  </a:lnTo>
                  <a:cubicBezTo>
                    <a:pt x="8452" y="2322"/>
                    <a:pt x="8472" y="2281"/>
                    <a:pt x="8492" y="2241"/>
                  </a:cubicBezTo>
                  <a:cubicBezTo>
                    <a:pt x="8513" y="2200"/>
                    <a:pt x="8533" y="2180"/>
                    <a:pt x="8554" y="2139"/>
                  </a:cubicBezTo>
                  <a:cubicBezTo>
                    <a:pt x="8574" y="2098"/>
                    <a:pt x="8594" y="2078"/>
                    <a:pt x="8594" y="2037"/>
                  </a:cubicBezTo>
                  <a:cubicBezTo>
                    <a:pt x="8615" y="2017"/>
                    <a:pt x="8615" y="1996"/>
                    <a:pt x="8615" y="1996"/>
                  </a:cubicBezTo>
                  <a:cubicBezTo>
                    <a:pt x="8635" y="1935"/>
                    <a:pt x="8655" y="1895"/>
                    <a:pt x="8655" y="1833"/>
                  </a:cubicBezTo>
                  <a:cubicBezTo>
                    <a:pt x="8655" y="1813"/>
                    <a:pt x="8676" y="1793"/>
                    <a:pt x="8676" y="1772"/>
                  </a:cubicBezTo>
                  <a:cubicBezTo>
                    <a:pt x="8676" y="1711"/>
                    <a:pt x="8696" y="1650"/>
                    <a:pt x="8696" y="1609"/>
                  </a:cubicBezTo>
                  <a:lnTo>
                    <a:pt x="8696" y="1569"/>
                  </a:lnTo>
                  <a:cubicBezTo>
                    <a:pt x="8696" y="1345"/>
                    <a:pt x="8635" y="1141"/>
                    <a:pt x="8554" y="937"/>
                  </a:cubicBezTo>
                  <a:cubicBezTo>
                    <a:pt x="8554" y="937"/>
                    <a:pt x="8533" y="917"/>
                    <a:pt x="8533" y="917"/>
                  </a:cubicBezTo>
                  <a:cubicBezTo>
                    <a:pt x="8431" y="693"/>
                    <a:pt x="8268" y="530"/>
                    <a:pt x="8106" y="387"/>
                  </a:cubicBezTo>
                  <a:cubicBezTo>
                    <a:pt x="8085" y="367"/>
                    <a:pt x="8085" y="367"/>
                    <a:pt x="8085" y="367"/>
                  </a:cubicBezTo>
                  <a:cubicBezTo>
                    <a:pt x="7922" y="245"/>
                    <a:pt x="7800" y="143"/>
                    <a:pt x="7698" y="82"/>
                  </a:cubicBezTo>
                  <a:cubicBezTo>
                    <a:pt x="7678" y="82"/>
                    <a:pt x="7678" y="82"/>
                    <a:pt x="7658" y="62"/>
                  </a:cubicBezTo>
                  <a:cubicBezTo>
                    <a:pt x="7596" y="21"/>
                    <a:pt x="7556" y="1"/>
                    <a:pt x="7556" y="1"/>
                  </a:cubicBezTo>
                  <a:close/>
                </a:path>
              </a:pathLst>
            </a:custGeom>
            <a:solidFill>
              <a:srgbClr val="FFB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432280" y="3098965"/>
              <a:ext cx="848066" cy="562105"/>
            </a:xfrm>
            <a:custGeom>
              <a:avLst/>
              <a:gdLst/>
              <a:ahLst/>
              <a:cxnLst/>
              <a:rect l="l" t="t" r="r" b="b"/>
              <a:pathLst>
                <a:path w="8697" h="5764" extrusionOk="0">
                  <a:moveTo>
                    <a:pt x="7515" y="0"/>
                  </a:moveTo>
                  <a:lnTo>
                    <a:pt x="5845" y="652"/>
                  </a:lnTo>
                  <a:lnTo>
                    <a:pt x="5723" y="693"/>
                  </a:lnTo>
                  <a:lnTo>
                    <a:pt x="0" y="2913"/>
                  </a:lnTo>
                  <a:lnTo>
                    <a:pt x="20" y="2994"/>
                  </a:lnTo>
                  <a:lnTo>
                    <a:pt x="20" y="3035"/>
                  </a:lnTo>
                  <a:lnTo>
                    <a:pt x="489" y="4684"/>
                  </a:lnTo>
                  <a:lnTo>
                    <a:pt x="570" y="4990"/>
                  </a:lnTo>
                  <a:lnTo>
                    <a:pt x="774" y="5764"/>
                  </a:lnTo>
                  <a:lnTo>
                    <a:pt x="794" y="5764"/>
                  </a:lnTo>
                  <a:lnTo>
                    <a:pt x="5051" y="3829"/>
                  </a:lnTo>
                  <a:lnTo>
                    <a:pt x="5234" y="3748"/>
                  </a:lnTo>
                  <a:lnTo>
                    <a:pt x="5519" y="3625"/>
                  </a:lnTo>
                  <a:lnTo>
                    <a:pt x="5743" y="3524"/>
                  </a:lnTo>
                  <a:lnTo>
                    <a:pt x="7189" y="2872"/>
                  </a:lnTo>
                  <a:lnTo>
                    <a:pt x="7230" y="2851"/>
                  </a:lnTo>
                  <a:lnTo>
                    <a:pt x="8431" y="2302"/>
                  </a:lnTo>
                  <a:cubicBezTo>
                    <a:pt x="8452" y="2281"/>
                    <a:pt x="8472" y="2240"/>
                    <a:pt x="8492" y="2200"/>
                  </a:cubicBezTo>
                  <a:cubicBezTo>
                    <a:pt x="8513" y="2159"/>
                    <a:pt x="8533" y="2139"/>
                    <a:pt x="8554" y="2098"/>
                  </a:cubicBezTo>
                  <a:cubicBezTo>
                    <a:pt x="8574" y="2057"/>
                    <a:pt x="8594" y="2037"/>
                    <a:pt x="8594" y="1996"/>
                  </a:cubicBezTo>
                  <a:cubicBezTo>
                    <a:pt x="8615" y="1976"/>
                    <a:pt x="8615" y="1955"/>
                    <a:pt x="8615" y="1955"/>
                  </a:cubicBezTo>
                  <a:cubicBezTo>
                    <a:pt x="8635" y="1894"/>
                    <a:pt x="8655" y="1854"/>
                    <a:pt x="8655" y="1792"/>
                  </a:cubicBezTo>
                  <a:cubicBezTo>
                    <a:pt x="8655" y="1772"/>
                    <a:pt x="8676" y="1752"/>
                    <a:pt x="8676" y="1731"/>
                  </a:cubicBezTo>
                  <a:cubicBezTo>
                    <a:pt x="8676" y="1670"/>
                    <a:pt x="8676" y="1609"/>
                    <a:pt x="8676" y="1568"/>
                  </a:cubicBezTo>
                  <a:cubicBezTo>
                    <a:pt x="8696" y="1548"/>
                    <a:pt x="8696" y="1548"/>
                    <a:pt x="8696" y="1528"/>
                  </a:cubicBezTo>
                  <a:cubicBezTo>
                    <a:pt x="8696" y="1304"/>
                    <a:pt x="8635" y="1100"/>
                    <a:pt x="8533" y="917"/>
                  </a:cubicBezTo>
                  <a:cubicBezTo>
                    <a:pt x="8533" y="896"/>
                    <a:pt x="8533" y="896"/>
                    <a:pt x="8513" y="876"/>
                  </a:cubicBezTo>
                  <a:cubicBezTo>
                    <a:pt x="8411" y="672"/>
                    <a:pt x="8248" y="489"/>
                    <a:pt x="8085" y="367"/>
                  </a:cubicBezTo>
                  <a:cubicBezTo>
                    <a:pt x="8065" y="346"/>
                    <a:pt x="8065" y="346"/>
                    <a:pt x="8044" y="346"/>
                  </a:cubicBezTo>
                  <a:cubicBezTo>
                    <a:pt x="7902" y="224"/>
                    <a:pt x="7759" y="122"/>
                    <a:pt x="7658" y="61"/>
                  </a:cubicBezTo>
                  <a:cubicBezTo>
                    <a:pt x="7637" y="61"/>
                    <a:pt x="7637" y="61"/>
                    <a:pt x="7617" y="41"/>
                  </a:cubicBezTo>
                  <a:cubicBezTo>
                    <a:pt x="7556" y="0"/>
                    <a:pt x="7515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432280" y="3382940"/>
              <a:ext cx="125206" cy="278127"/>
            </a:xfrm>
            <a:custGeom>
              <a:avLst/>
              <a:gdLst/>
              <a:ahLst/>
              <a:cxnLst/>
              <a:rect l="l" t="t" r="r" b="b"/>
              <a:pathLst>
                <a:path w="1284" h="2852" extrusionOk="0">
                  <a:moveTo>
                    <a:pt x="0" y="1"/>
                  </a:moveTo>
                  <a:lnTo>
                    <a:pt x="20" y="102"/>
                  </a:lnTo>
                  <a:lnTo>
                    <a:pt x="20" y="123"/>
                  </a:lnTo>
                  <a:lnTo>
                    <a:pt x="489" y="1772"/>
                  </a:lnTo>
                  <a:lnTo>
                    <a:pt x="570" y="2098"/>
                  </a:lnTo>
                  <a:lnTo>
                    <a:pt x="774" y="2852"/>
                  </a:lnTo>
                  <a:cubicBezTo>
                    <a:pt x="794" y="2831"/>
                    <a:pt x="978" y="2648"/>
                    <a:pt x="1100" y="2343"/>
                  </a:cubicBezTo>
                  <a:cubicBezTo>
                    <a:pt x="1100" y="2322"/>
                    <a:pt x="1100" y="2322"/>
                    <a:pt x="1100" y="2302"/>
                  </a:cubicBezTo>
                  <a:cubicBezTo>
                    <a:pt x="1222" y="2017"/>
                    <a:pt x="1283" y="1630"/>
                    <a:pt x="1202" y="1182"/>
                  </a:cubicBezTo>
                  <a:cubicBezTo>
                    <a:pt x="1181" y="1100"/>
                    <a:pt x="1161" y="1039"/>
                    <a:pt x="1141" y="978"/>
                  </a:cubicBezTo>
                  <a:cubicBezTo>
                    <a:pt x="1141" y="958"/>
                    <a:pt x="1141" y="958"/>
                    <a:pt x="1120" y="937"/>
                  </a:cubicBezTo>
                  <a:cubicBezTo>
                    <a:pt x="1079" y="836"/>
                    <a:pt x="1039" y="734"/>
                    <a:pt x="978" y="652"/>
                  </a:cubicBezTo>
                  <a:cubicBezTo>
                    <a:pt x="978" y="632"/>
                    <a:pt x="957" y="632"/>
                    <a:pt x="957" y="612"/>
                  </a:cubicBezTo>
                  <a:cubicBezTo>
                    <a:pt x="835" y="449"/>
                    <a:pt x="692" y="326"/>
                    <a:pt x="550" y="225"/>
                  </a:cubicBezTo>
                  <a:cubicBezTo>
                    <a:pt x="550" y="225"/>
                    <a:pt x="530" y="225"/>
                    <a:pt x="509" y="204"/>
                  </a:cubicBezTo>
                  <a:cubicBezTo>
                    <a:pt x="428" y="163"/>
                    <a:pt x="326" y="102"/>
                    <a:pt x="244" y="82"/>
                  </a:cubicBezTo>
                  <a:cubicBezTo>
                    <a:pt x="224" y="82"/>
                    <a:pt x="224" y="62"/>
                    <a:pt x="204" y="62"/>
                  </a:cubicBezTo>
                  <a:cubicBezTo>
                    <a:pt x="81" y="2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446127" y="3102964"/>
              <a:ext cx="774639" cy="349122"/>
            </a:xfrm>
            <a:custGeom>
              <a:avLst/>
              <a:gdLst/>
              <a:ahLst/>
              <a:cxnLst/>
              <a:rect l="l" t="t" r="r" b="b"/>
              <a:pathLst>
                <a:path w="7944" h="3580" extrusionOk="0">
                  <a:moveTo>
                    <a:pt x="7516" y="0"/>
                  </a:moveTo>
                  <a:cubicBezTo>
                    <a:pt x="7495" y="0"/>
                    <a:pt x="7495" y="20"/>
                    <a:pt x="7475" y="20"/>
                  </a:cubicBezTo>
                  <a:cubicBezTo>
                    <a:pt x="6925" y="305"/>
                    <a:pt x="6375" y="652"/>
                    <a:pt x="5866" y="978"/>
                  </a:cubicBezTo>
                  <a:cubicBezTo>
                    <a:pt x="5173" y="1446"/>
                    <a:pt x="4461" y="1894"/>
                    <a:pt x="3687" y="2220"/>
                  </a:cubicBezTo>
                  <a:cubicBezTo>
                    <a:pt x="2893" y="2525"/>
                    <a:pt x="2058" y="2688"/>
                    <a:pt x="1243" y="2851"/>
                  </a:cubicBezTo>
                  <a:lnTo>
                    <a:pt x="1182" y="2851"/>
                  </a:lnTo>
                  <a:cubicBezTo>
                    <a:pt x="917" y="2912"/>
                    <a:pt x="632" y="2973"/>
                    <a:pt x="367" y="3096"/>
                  </a:cubicBezTo>
                  <a:cubicBezTo>
                    <a:pt x="286" y="3136"/>
                    <a:pt x="204" y="3197"/>
                    <a:pt x="123" y="3258"/>
                  </a:cubicBezTo>
                  <a:cubicBezTo>
                    <a:pt x="82" y="3279"/>
                    <a:pt x="1" y="3381"/>
                    <a:pt x="41" y="3462"/>
                  </a:cubicBezTo>
                  <a:cubicBezTo>
                    <a:pt x="62" y="3503"/>
                    <a:pt x="102" y="3523"/>
                    <a:pt x="123" y="3523"/>
                  </a:cubicBezTo>
                  <a:cubicBezTo>
                    <a:pt x="214" y="3564"/>
                    <a:pt x="311" y="3579"/>
                    <a:pt x="410" y="3579"/>
                  </a:cubicBezTo>
                  <a:cubicBezTo>
                    <a:pt x="510" y="3579"/>
                    <a:pt x="612" y="3564"/>
                    <a:pt x="713" y="3544"/>
                  </a:cubicBezTo>
                  <a:cubicBezTo>
                    <a:pt x="754" y="3523"/>
                    <a:pt x="795" y="3523"/>
                    <a:pt x="836" y="3523"/>
                  </a:cubicBezTo>
                  <a:cubicBezTo>
                    <a:pt x="1182" y="3462"/>
                    <a:pt x="1508" y="3381"/>
                    <a:pt x="1874" y="3299"/>
                  </a:cubicBezTo>
                  <a:cubicBezTo>
                    <a:pt x="3300" y="2973"/>
                    <a:pt x="4583" y="2627"/>
                    <a:pt x="5744" y="1975"/>
                  </a:cubicBezTo>
                  <a:cubicBezTo>
                    <a:pt x="6456" y="1568"/>
                    <a:pt x="7129" y="1018"/>
                    <a:pt x="7678" y="530"/>
                  </a:cubicBezTo>
                  <a:cubicBezTo>
                    <a:pt x="7760" y="468"/>
                    <a:pt x="7841" y="387"/>
                    <a:pt x="7923" y="326"/>
                  </a:cubicBezTo>
                  <a:cubicBezTo>
                    <a:pt x="7943" y="326"/>
                    <a:pt x="7943" y="305"/>
                    <a:pt x="7943" y="305"/>
                  </a:cubicBezTo>
                  <a:cubicBezTo>
                    <a:pt x="7943" y="305"/>
                    <a:pt x="7943" y="285"/>
                    <a:pt x="7923" y="285"/>
                  </a:cubicBezTo>
                  <a:cubicBezTo>
                    <a:pt x="7923" y="285"/>
                    <a:pt x="7923" y="305"/>
                    <a:pt x="7902" y="305"/>
                  </a:cubicBezTo>
                  <a:cubicBezTo>
                    <a:pt x="7821" y="367"/>
                    <a:pt x="7740" y="448"/>
                    <a:pt x="7658" y="509"/>
                  </a:cubicBezTo>
                  <a:cubicBezTo>
                    <a:pt x="7088" y="998"/>
                    <a:pt x="6436" y="1527"/>
                    <a:pt x="5723" y="1955"/>
                  </a:cubicBezTo>
                  <a:cubicBezTo>
                    <a:pt x="4562" y="2607"/>
                    <a:pt x="3300" y="2933"/>
                    <a:pt x="1854" y="3258"/>
                  </a:cubicBezTo>
                  <a:cubicBezTo>
                    <a:pt x="1487" y="3360"/>
                    <a:pt x="1161" y="3421"/>
                    <a:pt x="815" y="3483"/>
                  </a:cubicBezTo>
                  <a:cubicBezTo>
                    <a:pt x="774" y="3503"/>
                    <a:pt x="734" y="3503"/>
                    <a:pt x="693" y="3503"/>
                  </a:cubicBezTo>
                  <a:cubicBezTo>
                    <a:pt x="592" y="3525"/>
                    <a:pt x="486" y="3541"/>
                    <a:pt x="383" y="3541"/>
                  </a:cubicBezTo>
                  <a:cubicBezTo>
                    <a:pt x="299" y="3541"/>
                    <a:pt x="217" y="3530"/>
                    <a:pt x="143" y="3503"/>
                  </a:cubicBezTo>
                  <a:cubicBezTo>
                    <a:pt x="123" y="3483"/>
                    <a:pt x="82" y="3462"/>
                    <a:pt x="62" y="3442"/>
                  </a:cubicBezTo>
                  <a:cubicBezTo>
                    <a:pt x="41" y="3381"/>
                    <a:pt x="82" y="3320"/>
                    <a:pt x="143" y="3279"/>
                  </a:cubicBezTo>
                  <a:cubicBezTo>
                    <a:pt x="225" y="3218"/>
                    <a:pt x="306" y="3157"/>
                    <a:pt x="408" y="3116"/>
                  </a:cubicBezTo>
                  <a:cubicBezTo>
                    <a:pt x="673" y="2994"/>
                    <a:pt x="937" y="2933"/>
                    <a:pt x="1182" y="2892"/>
                  </a:cubicBezTo>
                  <a:lnTo>
                    <a:pt x="1243" y="2872"/>
                  </a:lnTo>
                  <a:cubicBezTo>
                    <a:pt x="2078" y="2729"/>
                    <a:pt x="2913" y="2566"/>
                    <a:pt x="3707" y="2240"/>
                  </a:cubicBezTo>
                  <a:cubicBezTo>
                    <a:pt x="4481" y="1935"/>
                    <a:pt x="5194" y="1466"/>
                    <a:pt x="5886" y="1018"/>
                  </a:cubicBezTo>
                  <a:cubicBezTo>
                    <a:pt x="6416" y="672"/>
                    <a:pt x="6945" y="326"/>
                    <a:pt x="7516" y="41"/>
                  </a:cubicBezTo>
                  <a:cubicBezTo>
                    <a:pt x="7516" y="20"/>
                    <a:pt x="7536" y="20"/>
                    <a:pt x="7556" y="20"/>
                  </a:cubicBezTo>
                  <a:cubicBezTo>
                    <a:pt x="7536" y="0"/>
                    <a:pt x="7536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434230" y="3162450"/>
              <a:ext cx="568010" cy="232488"/>
            </a:xfrm>
            <a:custGeom>
              <a:avLst/>
              <a:gdLst/>
              <a:ahLst/>
              <a:cxnLst/>
              <a:rect l="l" t="t" r="r" b="b"/>
              <a:pathLst>
                <a:path w="5825" h="2384" extrusionOk="0">
                  <a:moveTo>
                    <a:pt x="5805" y="1"/>
                  </a:moveTo>
                  <a:cubicBezTo>
                    <a:pt x="5805" y="1"/>
                    <a:pt x="5800" y="6"/>
                    <a:pt x="5794" y="11"/>
                  </a:cubicBezTo>
                  <a:lnTo>
                    <a:pt x="5825" y="1"/>
                  </a:lnTo>
                  <a:close/>
                  <a:moveTo>
                    <a:pt x="5794" y="11"/>
                  </a:moveTo>
                  <a:lnTo>
                    <a:pt x="5703" y="42"/>
                  </a:lnTo>
                  <a:lnTo>
                    <a:pt x="5682" y="42"/>
                  </a:lnTo>
                  <a:cubicBezTo>
                    <a:pt x="5336" y="306"/>
                    <a:pt x="4970" y="551"/>
                    <a:pt x="4603" y="775"/>
                  </a:cubicBezTo>
                  <a:cubicBezTo>
                    <a:pt x="4033" y="1121"/>
                    <a:pt x="3401" y="1406"/>
                    <a:pt x="2668" y="1671"/>
                  </a:cubicBezTo>
                  <a:cubicBezTo>
                    <a:pt x="1854" y="1956"/>
                    <a:pt x="1019" y="2180"/>
                    <a:pt x="184" y="2323"/>
                  </a:cubicBezTo>
                  <a:cubicBezTo>
                    <a:pt x="123" y="2343"/>
                    <a:pt x="61" y="2343"/>
                    <a:pt x="0" y="2363"/>
                  </a:cubicBezTo>
                  <a:lnTo>
                    <a:pt x="0" y="2384"/>
                  </a:lnTo>
                  <a:cubicBezTo>
                    <a:pt x="82" y="2384"/>
                    <a:pt x="163" y="2363"/>
                    <a:pt x="224" y="2343"/>
                  </a:cubicBezTo>
                  <a:cubicBezTo>
                    <a:pt x="1059" y="2200"/>
                    <a:pt x="1894" y="1976"/>
                    <a:pt x="2689" y="1691"/>
                  </a:cubicBezTo>
                  <a:cubicBezTo>
                    <a:pt x="3422" y="1427"/>
                    <a:pt x="4053" y="1141"/>
                    <a:pt x="4603" y="795"/>
                  </a:cubicBezTo>
                  <a:cubicBezTo>
                    <a:pt x="5010" y="571"/>
                    <a:pt x="5397" y="286"/>
                    <a:pt x="5784" y="21"/>
                  </a:cubicBezTo>
                  <a:cubicBezTo>
                    <a:pt x="5784" y="21"/>
                    <a:pt x="5789" y="16"/>
                    <a:pt x="579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7133310" y="3289614"/>
              <a:ext cx="139053" cy="89426"/>
            </a:xfrm>
            <a:custGeom>
              <a:avLst/>
              <a:gdLst/>
              <a:ahLst/>
              <a:cxnLst/>
              <a:rect l="l" t="t" r="r" b="b"/>
              <a:pathLst>
                <a:path w="1426" h="917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1242" y="82"/>
                    <a:pt x="1059" y="163"/>
                    <a:pt x="855" y="224"/>
                  </a:cubicBezTo>
                  <a:cubicBezTo>
                    <a:pt x="713" y="285"/>
                    <a:pt x="570" y="326"/>
                    <a:pt x="428" y="387"/>
                  </a:cubicBezTo>
                  <a:cubicBezTo>
                    <a:pt x="326" y="448"/>
                    <a:pt x="163" y="530"/>
                    <a:pt x="61" y="672"/>
                  </a:cubicBezTo>
                  <a:cubicBezTo>
                    <a:pt x="20" y="754"/>
                    <a:pt x="0" y="835"/>
                    <a:pt x="0" y="917"/>
                  </a:cubicBezTo>
                  <a:lnTo>
                    <a:pt x="41" y="896"/>
                  </a:lnTo>
                  <a:cubicBezTo>
                    <a:pt x="41" y="835"/>
                    <a:pt x="61" y="754"/>
                    <a:pt x="102" y="693"/>
                  </a:cubicBezTo>
                  <a:cubicBezTo>
                    <a:pt x="183" y="571"/>
                    <a:pt x="346" y="469"/>
                    <a:pt x="448" y="428"/>
                  </a:cubicBezTo>
                  <a:cubicBezTo>
                    <a:pt x="591" y="367"/>
                    <a:pt x="733" y="306"/>
                    <a:pt x="876" y="265"/>
                  </a:cubicBezTo>
                  <a:cubicBezTo>
                    <a:pt x="1059" y="184"/>
                    <a:pt x="1242" y="123"/>
                    <a:pt x="1405" y="41"/>
                  </a:cubicBezTo>
                  <a:cubicBezTo>
                    <a:pt x="1405" y="21"/>
                    <a:pt x="1426" y="0"/>
                    <a:pt x="1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477917" y="3186342"/>
              <a:ext cx="802430" cy="423139"/>
            </a:xfrm>
            <a:custGeom>
              <a:avLst/>
              <a:gdLst/>
              <a:ahLst/>
              <a:cxnLst/>
              <a:rect l="l" t="t" r="r" b="b"/>
              <a:pathLst>
                <a:path w="8229" h="4339" extrusionOk="0">
                  <a:moveTo>
                    <a:pt x="8045" y="0"/>
                  </a:moveTo>
                  <a:cubicBezTo>
                    <a:pt x="7963" y="21"/>
                    <a:pt x="7882" y="41"/>
                    <a:pt x="7800" y="61"/>
                  </a:cubicBezTo>
                  <a:cubicBezTo>
                    <a:pt x="7719" y="82"/>
                    <a:pt x="7638" y="102"/>
                    <a:pt x="7576" y="123"/>
                  </a:cubicBezTo>
                  <a:cubicBezTo>
                    <a:pt x="7128" y="265"/>
                    <a:pt x="6762" y="571"/>
                    <a:pt x="6416" y="856"/>
                  </a:cubicBezTo>
                  <a:cubicBezTo>
                    <a:pt x="6273" y="978"/>
                    <a:pt x="6130" y="1080"/>
                    <a:pt x="5988" y="1202"/>
                  </a:cubicBezTo>
                  <a:cubicBezTo>
                    <a:pt x="5336" y="1691"/>
                    <a:pt x="4481" y="2037"/>
                    <a:pt x="3381" y="2261"/>
                  </a:cubicBezTo>
                  <a:cubicBezTo>
                    <a:pt x="3177" y="2302"/>
                    <a:pt x="2974" y="2322"/>
                    <a:pt x="2770" y="2363"/>
                  </a:cubicBezTo>
                  <a:cubicBezTo>
                    <a:pt x="2057" y="2485"/>
                    <a:pt x="1324" y="2607"/>
                    <a:pt x="673" y="2953"/>
                  </a:cubicBezTo>
                  <a:cubicBezTo>
                    <a:pt x="489" y="3055"/>
                    <a:pt x="265" y="3198"/>
                    <a:pt x="123" y="3422"/>
                  </a:cubicBezTo>
                  <a:cubicBezTo>
                    <a:pt x="62" y="3544"/>
                    <a:pt x="21" y="3666"/>
                    <a:pt x="21" y="3788"/>
                  </a:cubicBezTo>
                  <a:cubicBezTo>
                    <a:pt x="21" y="3911"/>
                    <a:pt x="41" y="4012"/>
                    <a:pt x="102" y="4114"/>
                  </a:cubicBezTo>
                  <a:cubicBezTo>
                    <a:pt x="102" y="4114"/>
                    <a:pt x="123" y="4135"/>
                    <a:pt x="123" y="4135"/>
                  </a:cubicBezTo>
                  <a:cubicBezTo>
                    <a:pt x="245" y="4297"/>
                    <a:pt x="448" y="4338"/>
                    <a:pt x="632" y="4338"/>
                  </a:cubicBezTo>
                  <a:cubicBezTo>
                    <a:pt x="835" y="4338"/>
                    <a:pt x="1019" y="4297"/>
                    <a:pt x="1100" y="4257"/>
                  </a:cubicBezTo>
                  <a:cubicBezTo>
                    <a:pt x="1446" y="4135"/>
                    <a:pt x="1752" y="3972"/>
                    <a:pt x="2057" y="3768"/>
                  </a:cubicBezTo>
                  <a:cubicBezTo>
                    <a:pt x="2139" y="3687"/>
                    <a:pt x="2241" y="3605"/>
                    <a:pt x="2322" y="3544"/>
                  </a:cubicBezTo>
                  <a:cubicBezTo>
                    <a:pt x="2587" y="3320"/>
                    <a:pt x="2852" y="3116"/>
                    <a:pt x="3177" y="3014"/>
                  </a:cubicBezTo>
                  <a:cubicBezTo>
                    <a:pt x="3312" y="2978"/>
                    <a:pt x="3461" y="2970"/>
                    <a:pt x="3612" y="2970"/>
                  </a:cubicBezTo>
                  <a:cubicBezTo>
                    <a:pt x="3712" y="2970"/>
                    <a:pt x="3813" y="2974"/>
                    <a:pt x="3911" y="2974"/>
                  </a:cubicBezTo>
                  <a:cubicBezTo>
                    <a:pt x="4012" y="2974"/>
                    <a:pt x="4119" y="2979"/>
                    <a:pt x="4226" y="2979"/>
                  </a:cubicBezTo>
                  <a:cubicBezTo>
                    <a:pt x="4333" y="2979"/>
                    <a:pt x="4440" y="2974"/>
                    <a:pt x="4542" y="2953"/>
                  </a:cubicBezTo>
                  <a:lnTo>
                    <a:pt x="4583" y="2953"/>
                  </a:lnTo>
                  <a:cubicBezTo>
                    <a:pt x="4827" y="2892"/>
                    <a:pt x="5071" y="2770"/>
                    <a:pt x="5275" y="2628"/>
                  </a:cubicBezTo>
                  <a:cubicBezTo>
                    <a:pt x="5499" y="2485"/>
                    <a:pt x="5703" y="2302"/>
                    <a:pt x="5906" y="2118"/>
                  </a:cubicBezTo>
                  <a:cubicBezTo>
                    <a:pt x="5947" y="2078"/>
                    <a:pt x="5988" y="2037"/>
                    <a:pt x="6029" y="2017"/>
                  </a:cubicBezTo>
                  <a:cubicBezTo>
                    <a:pt x="6497" y="1609"/>
                    <a:pt x="6986" y="1243"/>
                    <a:pt x="7475" y="958"/>
                  </a:cubicBezTo>
                  <a:cubicBezTo>
                    <a:pt x="7699" y="835"/>
                    <a:pt x="7943" y="693"/>
                    <a:pt x="8208" y="672"/>
                  </a:cubicBezTo>
                  <a:lnTo>
                    <a:pt x="8228" y="672"/>
                  </a:lnTo>
                  <a:lnTo>
                    <a:pt x="8228" y="632"/>
                  </a:lnTo>
                  <a:cubicBezTo>
                    <a:pt x="7943" y="672"/>
                    <a:pt x="7678" y="795"/>
                    <a:pt x="7454" y="937"/>
                  </a:cubicBezTo>
                  <a:cubicBezTo>
                    <a:pt x="6965" y="1222"/>
                    <a:pt x="6477" y="1589"/>
                    <a:pt x="6008" y="1996"/>
                  </a:cubicBezTo>
                  <a:cubicBezTo>
                    <a:pt x="5968" y="2017"/>
                    <a:pt x="5927" y="2057"/>
                    <a:pt x="5886" y="2098"/>
                  </a:cubicBezTo>
                  <a:cubicBezTo>
                    <a:pt x="5621" y="2342"/>
                    <a:pt x="5357" y="2566"/>
                    <a:pt x="5051" y="2729"/>
                  </a:cubicBezTo>
                  <a:cubicBezTo>
                    <a:pt x="4949" y="2790"/>
                    <a:pt x="4868" y="2831"/>
                    <a:pt x="4766" y="2852"/>
                  </a:cubicBezTo>
                  <a:cubicBezTo>
                    <a:pt x="4685" y="2892"/>
                    <a:pt x="4603" y="2913"/>
                    <a:pt x="4522" y="2933"/>
                  </a:cubicBezTo>
                  <a:cubicBezTo>
                    <a:pt x="4420" y="2943"/>
                    <a:pt x="4318" y="2948"/>
                    <a:pt x="4216" y="2948"/>
                  </a:cubicBezTo>
                  <a:cubicBezTo>
                    <a:pt x="4114" y="2948"/>
                    <a:pt x="4012" y="2943"/>
                    <a:pt x="3911" y="2933"/>
                  </a:cubicBezTo>
                  <a:cubicBezTo>
                    <a:pt x="3829" y="2933"/>
                    <a:pt x="3745" y="2931"/>
                    <a:pt x="3661" y="2931"/>
                  </a:cubicBezTo>
                  <a:cubicBezTo>
                    <a:pt x="3492" y="2931"/>
                    <a:pt x="3320" y="2940"/>
                    <a:pt x="3157" y="2994"/>
                  </a:cubicBezTo>
                  <a:cubicBezTo>
                    <a:pt x="2831" y="3076"/>
                    <a:pt x="2567" y="3300"/>
                    <a:pt x="2302" y="3524"/>
                  </a:cubicBezTo>
                  <a:cubicBezTo>
                    <a:pt x="2220" y="3585"/>
                    <a:pt x="2118" y="3666"/>
                    <a:pt x="2037" y="3727"/>
                  </a:cubicBezTo>
                  <a:cubicBezTo>
                    <a:pt x="1752" y="3951"/>
                    <a:pt x="1426" y="4114"/>
                    <a:pt x="1080" y="4236"/>
                  </a:cubicBezTo>
                  <a:cubicBezTo>
                    <a:pt x="1019" y="4257"/>
                    <a:pt x="835" y="4318"/>
                    <a:pt x="632" y="4318"/>
                  </a:cubicBezTo>
                  <a:cubicBezTo>
                    <a:pt x="469" y="4318"/>
                    <a:pt x="265" y="4277"/>
                    <a:pt x="143" y="4114"/>
                  </a:cubicBezTo>
                  <a:cubicBezTo>
                    <a:pt x="21" y="3951"/>
                    <a:pt x="0" y="3666"/>
                    <a:pt x="143" y="3442"/>
                  </a:cubicBezTo>
                  <a:cubicBezTo>
                    <a:pt x="286" y="3218"/>
                    <a:pt x="510" y="3076"/>
                    <a:pt x="673" y="2994"/>
                  </a:cubicBezTo>
                  <a:cubicBezTo>
                    <a:pt x="673" y="2994"/>
                    <a:pt x="693" y="2974"/>
                    <a:pt x="693" y="2974"/>
                  </a:cubicBezTo>
                  <a:cubicBezTo>
                    <a:pt x="1324" y="2648"/>
                    <a:pt x="2057" y="2526"/>
                    <a:pt x="2770" y="2403"/>
                  </a:cubicBezTo>
                  <a:cubicBezTo>
                    <a:pt x="2974" y="2363"/>
                    <a:pt x="3177" y="2322"/>
                    <a:pt x="3381" y="2281"/>
                  </a:cubicBezTo>
                  <a:cubicBezTo>
                    <a:pt x="4481" y="2057"/>
                    <a:pt x="5336" y="1711"/>
                    <a:pt x="6008" y="1222"/>
                  </a:cubicBezTo>
                  <a:cubicBezTo>
                    <a:pt x="6151" y="1120"/>
                    <a:pt x="6293" y="998"/>
                    <a:pt x="6436" y="876"/>
                  </a:cubicBezTo>
                  <a:cubicBezTo>
                    <a:pt x="6782" y="591"/>
                    <a:pt x="7149" y="285"/>
                    <a:pt x="7576" y="163"/>
                  </a:cubicBezTo>
                  <a:cubicBezTo>
                    <a:pt x="7658" y="123"/>
                    <a:pt x="7739" y="102"/>
                    <a:pt x="7821" y="102"/>
                  </a:cubicBezTo>
                  <a:cubicBezTo>
                    <a:pt x="7902" y="82"/>
                    <a:pt x="7984" y="61"/>
                    <a:pt x="8065" y="21"/>
                  </a:cubicBezTo>
                  <a:lnTo>
                    <a:pt x="8086" y="21"/>
                  </a:lnTo>
                  <a:cubicBezTo>
                    <a:pt x="8065" y="21"/>
                    <a:pt x="8065" y="0"/>
                    <a:pt x="8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319066" y="1345288"/>
              <a:ext cx="1177658" cy="1899495"/>
            </a:xfrm>
            <a:custGeom>
              <a:avLst/>
              <a:gdLst/>
              <a:ahLst/>
              <a:cxnLst/>
              <a:rect l="l" t="t" r="r" b="b"/>
              <a:pathLst>
                <a:path w="12077" h="19478" extrusionOk="0">
                  <a:moveTo>
                    <a:pt x="1691" y="0"/>
                  </a:moveTo>
                  <a:lnTo>
                    <a:pt x="876" y="286"/>
                  </a:lnTo>
                  <a:cubicBezTo>
                    <a:pt x="509" y="652"/>
                    <a:pt x="265" y="1141"/>
                    <a:pt x="122" y="1630"/>
                  </a:cubicBezTo>
                  <a:cubicBezTo>
                    <a:pt x="21" y="1996"/>
                    <a:pt x="0" y="2424"/>
                    <a:pt x="102" y="2791"/>
                  </a:cubicBezTo>
                  <a:cubicBezTo>
                    <a:pt x="143" y="2953"/>
                    <a:pt x="224" y="3096"/>
                    <a:pt x="346" y="3218"/>
                  </a:cubicBezTo>
                  <a:cubicBezTo>
                    <a:pt x="408" y="3300"/>
                    <a:pt x="469" y="3361"/>
                    <a:pt x="550" y="3422"/>
                  </a:cubicBezTo>
                  <a:cubicBezTo>
                    <a:pt x="591" y="3442"/>
                    <a:pt x="611" y="3463"/>
                    <a:pt x="632" y="3483"/>
                  </a:cubicBezTo>
                  <a:cubicBezTo>
                    <a:pt x="896" y="3666"/>
                    <a:pt x="1222" y="3788"/>
                    <a:pt x="1487" y="3951"/>
                  </a:cubicBezTo>
                  <a:cubicBezTo>
                    <a:pt x="1609" y="4033"/>
                    <a:pt x="1711" y="4114"/>
                    <a:pt x="1813" y="4216"/>
                  </a:cubicBezTo>
                  <a:cubicBezTo>
                    <a:pt x="2159" y="4603"/>
                    <a:pt x="2220" y="5194"/>
                    <a:pt x="2057" y="5682"/>
                  </a:cubicBezTo>
                  <a:cubicBezTo>
                    <a:pt x="1894" y="6192"/>
                    <a:pt x="1548" y="6619"/>
                    <a:pt x="1181" y="6986"/>
                  </a:cubicBezTo>
                  <a:cubicBezTo>
                    <a:pt x="957" y="7210"/>
                    <a:pt x="713" y="7414"/>
                    <a:pt x="550" y="7678"/>
                  </a:cubicBezTo>
                  <a:cubicBezTo>
                    <a:pt x="509" y="7739"/>
                    <a:pt x="489" y="7780"/>
                    <a:pt x="448" y="7841"/>
                  </a:cubicBezTo>
                  <a:cubicBezTo>
                    <a:pt x="387" y="8004"/>
                    <a:pt x="346" y="8167"/>
                    <a:pt x="346" y="8330"/>
                  </a:cubicBezTo>
                  <a:cubicBezTo>
                    <a:pt x="346" y="8839"/>
                    <a:pt x="591" y="9348"/>
                    <a:pt x="978" y="9674"/>
                  </a:cubicBezTo>
                  <a:cubicBezTo>
                    <a:pt x="1242" y="9898"/>
                    <a:pt x="1568" y="10041"/>
                    <a:pt x="1894" y="10143"/>
                  </a:cubicBezTo>
                  <a:cubicBezTo>
                    <a:pt x="2220" y="10224"/>
                    <a:pt x="2546" y="10265"/>
                    <a:pt x="2872" y="10285"/>
                  </a:cubicBezTo>
                  <a:cubicBezTo>
                    <a:pt x="3279" y="10285"/>
                    <a:pt x="3686" y="10244"/>
                    <a:pt x="4094" y="10204"/>
                  </a:cubicBezTo>
                  <a:cubicBezTo>
                    <a:pt x="4358" y="10183"/>
                    <a:pt x="4623" y="10163"/>
                    <a:pt x="4888" y="10163"/>
                  </a:cubicBezTo>
                  <a:cubicBezTo>
                    <a:pt x="5059" y="10155"/>
                    <a:pt x="5231" y="10151"/>
                    <a:pt x="5402" y="10151"/>
                  </a:cubicBezTo>
                  <a:cubicBezTo>
                    <a:pt x="5699" y="10151"/>
                    <a:pt x="5996" y="10165"/>
                    <a:pt x="6293" y="10204"/>
                  </a:cubicBezTo>
                  <a:cubicBezTo>
                    <a:pt x="6436" y="10224"/>
                    <a:pt x="6578" y="10244"/>
                    <a:pt x="6721" y="10265"/>
                  </a:cubicBezTo>
                  <a:cubicBezTo>
                    <a:pt x="6823" y="10285"/>
                    <a:pt x="6904" y="10305"/>
                    <a:pt x="6986" y="10326"/>
                  </a:cubicBezTo>
                  <a:cubicBezTo>
                    <a:pt x="7128" y="10346"/>
                    <a:pt x="7291" y="10387"/>
                    <a:pt x="7434" y="10428"/>
                  </a:cubicBezTo>
                  <a:cubicBezTo>
                    <a:pt x="7454" y="10428"/>
                    <a:pt x="7474" y="10448"/>
                    <a:pt x="7495" y="10448"/>
                  </a:cubicBezTo>
                  <a:cubicBezTo>
                    <a:pt x="7739" y="10529"/>
                    <a:pt x="7984" y="10672"/>
                    <a:pt x="8167" y="10855"/>
                  </a:cubicBezTo>
                  <a:cubicBezTo>
                    <a:pt x="8370" y="11079"/>
                    <a:pt x="8493" y="11385"/>
                    <a:pt x="8493" y="11690"/>
                  </a:cubicBezTo>
                  <a:cubicBezTo>
                    <a:pt x="8493" y="11833"/>
                    <a:pt x="8472" y="11975"/>
                    <a:pt x="8432" y="12098"/>
                  </a:cubicBezTo>
                  <a:cubicBezTo>
                    <a:pt x="8391" y="12220"/>
                    <a:pt x="8330" y="12322"/>
                    <a:pt x="8269" y="12403"/>
                  </a:cubicBezTo>
                  <a:cubicBezTo>
                    <a:pt x="8146" y="12566"/>
                    <a:pt x="8004" y="12688"/>
                    <a:pt x="7841" y="12790"/>
                  </a:cubicBezTo>
                  <a:cubicBezTo>
                    <a:pt x="7658" y="12892"/>
                    <a:pt x="7434" y="12953"/>
                    <a:pt x="7210" y="12994"/>
                  </a:cubicBezTo>
                  <a:cubicBezTo>
                    <a:pt x="7047" y="13024"/>
                    <a:pt x="6879" y="13034"/>
                    <a:pt x="6711" y="13034"/>
                  </a:cubicBezTo>
                  <a:cubicBezTo>
                    <a:pt x="6543" y="13034"/>
                    <a:pt x="6375" y="13024"/>
                    <a:pt x="6212" y="13014"/>
                  </a:cubicBezTo>
                  <a:cubicBezTo>
                    <a:pt x="5499" y="12933"/>
                    <a:pt x="4786" y="12770"/>
                    <a:pt x="4094" y="12749"/>
                  </a:cubicBezTo>
                  <a:cubicBezTo>
                    <a:pt x="3829" y="12749"/>
                    <a:pt x="3585" y="12770"/>
                    <a:pt x="3340" y="12810"/>
                  </a:cubicBezTo>
                  <a:cubicBezTo>
                    <a:pt x="3116" y="12851"/>
                    <a:pt x="2872" y="12933"/>
                    <a:pt x="2688" y="13034"/>
                  </a:cubicBezTo>
                  <a:cubicBezTo>
                    <a:pt x="2546" y="13116"/>
                    <a:pt x="2424" y="13218"/>
                    <a:pt x="2322" y="13320"/>
                  </a:cubicBezTo>
                  <a:cubicBezTo>
                    <a:pt x="2159" y="13482"/>
                    <a:pt x="2057" y="13666"/>
                    <a:pt x="2016" y="13890"/>
                  </a:cubicBezTo>
                  <a:cubicBezTo>
                    <a:pt x="1955" y="14399"/>
                    <a:pt x="2322" y="14867"/>
                    <a:pt x="2790" y="15112"/>
                  </a:cubicBezTo>
                  <a:cubicBezTo>
                    <a:pt x="2872" y="15152"/>
                    <a:pt x="2953" y="15193"/>
                    <a:pt x="3055" y="15234"/>
                  </a:cubicBezTo>
                  <a:cubicBezTo>
                    <a:pt x="3218" y="15275"/>
                    <a:pt x="3381" y="15315"/>
                    <a:pt x="3544" y="15336"/>
                  </a:cubicBezTo>
                  <a:cubicBezTo>
                    <a:pt x="3971" y="15397"/>
                    <a:pt x="4420" y="15376"/>
                    <a:pt x="4847" y="15417"/>
                  </a:cubicBezTo>
                  <a:cubicBezTo>
                    <a:pt x="4929" y="15417"/>
                    <a:pt x="4990" y="15438"/>
                    <a:pt x="5051" y="15438"/>
                  </a:cubicBezTo>
                  <a:cubicBezTo>
                    <a:pt x="5153" y="15458"/>
                    <a:pt x="5255" y="15478"/>
                    <a:pt x="5336" y="15539"/>
                  </a:cubicBezTo>
                  <a:cubicBezTo>
                    <a:pt x="5621" y="15702"/>
                    <a:pt x="5743" y="16069"/>
                    <a:pt x="5682" y="16395"/>
                  </a:cubicBezTo>
                  <a:cubicBezTo>
                    <a:pt x="5621" y="16700"/>
                    <a:pt x="5417" y="16985"/>
                    <a:pt x="5173" y="17209"/>
                  </a:cubicBezTo>
                  <a:cubicBezTo>
                    <a:pt x="4827" y="17494"/>
                    <a:pt x="4358" y="17800"/>
                    <a:pt x="4358" y="18248"/>
                  </a:cubicBezTo>
                  <a:cubicBezTo>
                    <a:pt x="4358" y="18431"/>
                    <a:pt x="4420" y="18615"/>
                    <a:pt x="4521" y="18757"/>
                  </a:cubicBezTo>
                  <a:cubicBezTo>
                    <a:pt x="4562" y="18839"/>
                    <a:pt x="4644" y="18920"/>
                    <a:pt x="4745" y="18981"/>
                  </a:cubicBezTo>
                  <a:cubicBezTo>
                    <a:pt x="4766" y="19002"/>
                    <a:pt x="4766" y="19002"/>
                    <a:pt x="4786" y="19022"/>
                  </a:cubicBezTo>
                  <a:cubicBezTo>
                    <a:pt x="4827" y="19042"/>
                    <a:pt x="4868" y="19083"/>
                    <a:pt x="4929" y="19103"/>
                  </a:cubicBezTo>
                  <a:cubicBezTo>
                    <a:pt x="4969" y="19124"/>
                    <a:pt x="5010" y="19144"/>
                    <a:pt x="5051" y="19164"/>
                  </a:cubicBezTo>
                  <a:cubicBezTo>
                    <a:pt x="5064" y="19171"/>
                    <a:pt x="5078" y="19178"/>
                    <a:pt x="5092" y="19185"/>
                  </a:cubicBezTo>
                  <a:lnTo>
                    <a:pt x="5092" y="19185"/>
                  </a:lnTo>
                  <a:cubicBezTo>
                    <a:pt x="5051" y="19164"/>
                    <a:pt x="5010" y="19144"/>
                    <a:pt x="4990" y="19124"/>
                  </a:cubicBezTo>
                  <a:cubicBezTo>
                    <a:pt x="4949" y="19103"/>
                    <a:pt x="4929" y="19083"/>
                    <a:pt x="4908" y="19063"/>
                  </a:cubicBezTo>
                  <a:cubicBezTo>
                    <a:pt x="4888" y="19063"/>
                    <a:pt x="4847" y="19042"/>
                    <a:pt x="4827" y="19022"/>
                  </a:cubicBezTo>
                  <a:cubicBezTo>
                    <a:pt x="4705" y="18920"/>
                    <a:pt x="4623" y="18798"/>
                    <a:pt x="4603" y="18655"/>
                  </a:cubicBezTo>
                  <a:cubicBezTo>
                    <a:pt x="4582" y="18350"/>
                    <a:pt x="4908" y="18167"/>
                    <a:pt x="5193" y="18085"/>
                  </a:cubicBezTo>
                  <a:cubicBezTo>
                    <a:pt x="5764" y="17881"/>
                    <a:pt x="6354" y="17739"/>
                    <a:pt x="6945" y="17657"/>
                  </a:cubicBezTo>
                  <a:cubicBezTo>
                    <a:pt x="7617" y="17535"/>
                    <a:pt x="8432" y="17372"/>
                    <a:pt x="8615" y="16721"/>
                  </a:cubicBezTo>
                  <a:cubicBezTo>
                    <a:pt x="8819" y="16069"/>
                    <a:pt x="8167" y="15478"/>
                    <a:pt x="7535" y="15254"/>
                  </a:cubicBezTo>
                  <a:cubicBezTo>
                    <a:pt x="7311" y="15152"/>
                    <a:pt x="7067" y="15091"/>
                    <a:pt x="6823" y="15051"/>
                  </a:cubicBezTo>
                  <a:cubicBezTo>
                    <a:pt x="5662" y="14847"/>
                    <a:pt x="4399" y="15030"/>
                    <a:pt x="3238" y="14704"/>
                  </a:cubicBezTo>
                  <a:cubicBezTo>
                    <a:pt x="2912" y="14603"/>
                    <a:pt x="2526" y="14379"/>
                    <a:pt x="2566" y="14053"/>
                  </a:cubicBezTo>
                  <a:cubicBezTo>
                    <a:pt x="2587" y="13808"/>
                    <a:pt x="2811" y="13645"/>
                    <a:pt x="3035" y="13564"/>
                  </a:cubicBezTo>
                  <a:cubicBezTo>
                    <a:pt x="3232" y="13478"/>
                    <a:pt x="3443" y="13444"/>
                    <a:pt x="3657" y="13444"/>
                  </a:cubicBezTo>
                  <a:cubicBezTo>
                    <a:pt x="3796" y="13444"/>
                    <a:pt x="3936" y="13458"/>
                    <a:pt x="4073" y="13482"/>
                  </a:cubicBezTo>
                  <a:cubicBezTo>
                    <a:pt x="4297" y="13503"/>
                    <a:pt x="4521" y="13564"/>
                    <a:pt x="4725" y="13625"/>
                  </a:cubicBezTo>
                  <a:cubicBezTo>
                    <a:pt x="5764" y="13890"/>
                    <a:pt x="6802" y="14216"/>
                    <a:pt x="7800" y="14623"/>
                  </a:cubicBezTo>
                  <a:lnTo>
                    <a:pt x="7841" y="14643"/>
                  </a:lnTo>
                  <a:cubicBezTo>
                    <a:pt x="8269" y="14827"/>
                    <a:pt x="8717" y="15010"/>
                    <a:pt x="9185" y="15051"/>
                  </a:cubicBezTo>
                  <a:cubicBezTo>
                    <a:pt x="9243" y="15056"/>
                    <a:pt x="9300" y="15058"/>
                    <a:pt x="9357" y="15058"/>
                  </a:cubicBezTo>
                  <a:cubicBezTo>
                    <a:pt x="10253" y="15058"/>
                    <a:pt x="11108" y="14471"/>
                    <a:pt x="11568" y="13686"/>
                  </a:cubicBezTo>
                  <a:cubicBezTo>
                    <a:pt x="11629" y="13564"/>
                    <a:pt x="11690" y="13442"/>
                    <a:pt x="11751" y="13320"/>
                  </a:cubicBezTo>
                  <a:cubicBezTo>
                    <a:pt x="11894" y="12973"/>
                    <a:pt x="11996" y="12607"/>
                    <a:pt x="12036" y="12220"/>
                  </a:cubicBezTo>
                  <a:cubicBezTo>
                    <a:pt x="12077" y="11833"/>
                    <a:pt x="12077" y="11446"/>
                    <a:pt x="12036" y="11079"/>
                  </a:cubicBezTo>
                  <a:cubicBezTo>
                    <a:pt x="12016" y="11059"/>
                    <a:pt x="12016" y="11039"/>
                    <a:pt x="12016" y="11039"/>
                  </a:cubicBezTo>
                  <a:cubicBezTo>
                    <a:pt x="12016" y="10978"/>
                    <a:pt x="12016" y="10916"/>
                    <a:pt x="11996" y="10855"/>
                  </a:cubicBezTo>
                  <a:cubicBezTo>
                    <a:pt x="11996" y="10774"/>
                    <a:pt x="11975" y="10672"/>
                    <a:pt x="11955" y="10591"/>
                  </a:cubicBezTo>
                  <a:cubicBezTo>
                    <a:pt x="11934" y="10468"/>
                    <a:pt x="11894" y="10367"/>
                    <a:pt x="11873" y="10244"/>
                  </a:cubicBezTo>
                  <a:cubicBezTo>
                    <a:pt x="11853" y="10183"/>
                    <a:pt x="11833" y="10122"/>
                    <a:pt x="11812" y="10061"/>
                  </a:cubicBezTo>
                  <a:cubicBezTo>
                    <a:pt x="11812" y="10020"/>
                    <a:pt x="11792" y="10000"/>
                    <a:pt x="11792" y="9959"/>
                  </a:cubicBezTo>
                  <a:cubicBezTo>
                    <a:pt x="11609" y="9409"/>
                    <a:pt x="11344" y="8900"/>
                    <a:pt x="10957" y="8513"/>
                  </a:cubicBezTo>
                  <a:cubicBezTo>
                    <a:pt x="10774" y="8310"/>
                    <a:pt x="10550" y="8147"/>
                    <a:pt x="10326" y="8004"/>
                  </a:cubicBezTo>
                  <a:cubicBezTo>
                    <a:pt x="9794" y="7702"/>
                    <a:pt x="9183" y="7594"/>
                    <a:pt x="8562" y="7594"/>
                  </a:cubicBezTo>
                  <a:cubicBezTo>
                    <a:pt x="8136" y="7594"/>
                    <a:pt x="7705" y="7645"/>
                    <a:pt x="7291" y="7719"/>
                  </a:cubicBezTo>
                  <a:lnTo>
                    <a:pt x="7250" y="7719"/>
                  </a:lnTo>
                  <a:cubicBezTo>
                    <a:pt x="6802" y="7821"/>
                    <a:pt x="6334" y="7923"/>
                    <a:pt x="5886" y="8065"/>
                  </a:cubicBezTo>
                  <a:cubicBezTo>
                    <a:pt x="5703" y="8106"/>
                    <a:pt x="5540" y="8167"/>
                    <a:pt x="5356" y="8208"/>
                  </a:cubicBezTo>
                  <a:lnTo>
                    <a:pt x="5275" y="8228"/>
                  </a:lnTo>
                  <a:cubicBezTo>
                    <a:pt x="4868" y="8371"/>
                    <a:pt x="4481" y="8513"/>
                    <a:pt x="4094" y="8656"/>
                  </a:cubicBezTo>
                  <a:cubicBezTo>
                    <a:pt x="3829" y="8737"/>
                    <a:pt x="3585" y="8839"/>
                    <a:pt x="3340" y="8941"/>
                  </a:cubicBezTo>
                  <a:cubicBezTo>
                    <a:pt x="3055" y="9043"/>
                    <a:pt x="2750" y="9165"/>
                    <a:pt x="2444" y="9165"/>
                  </a:cubicBezTo>
                  <a:lnTo>
                    <a:pt x="2424" y="9165"/>
                  </a:lnTo>
                  <a:cubicBezTo>
                    <a:pt x="2118" y="9165"/>
                    <a:pt x="1792" y="9043"/>
                    <a:pt x="1650" y="8758"/>
                  </a:cubicBezTo>
                  <a:cubicBezTo>
                    <a:pt x="1507" y="8513"/>
                    <a:pt x="1568" y="8187"/>
                    <a:pt x="1711" y="7943"/>
                  </a:cubicBezTo>
                  <a:cubicBezTo>
                    <a:pt x="1874" y="7699"/>
                    <a:pt x="2098" y="7515"/>
                    <a:pt x="2342" y="7352"/>
                  </a:cubicBezTo>
                  <a:cubicBezTo>
                    <a:pt x="2424" y="7312"/>
                    <a:pt x="2505" y="7251"/>
                    <a:pt x="2587" y="7210"/>
                  </a:cubicBezTo>
                  <a:cubicBezTo>
                    <a:pt x="3381" y="6721"/>
                    <a:pt x="4257" y="6355"/>
                    <a:pt x="5030" y="5825"/>
                  </a:cubicBezTo>
                  <a:cubicBezTo>
                    <a:pt x="5030" y="5825"/>
                    <a:pt x="5030" y="5805"/>
                    <a:pt x="5051" y="5805"/>
                  </a:cubicBezTo>
                  <a:cubicBezTo>
                    <a:pt x="5886" y="5214"/>
                    <a:pt x="6619" y="4277"/>
                    <a:pt x="6578" y="3239"/>
                  </a:cubicBezTo>
                  <a:cubicBezTo>
                    <a:pt x="6558" y="2852"/>
                    <a:pt x="6436" y="2465"/>
                    <a:pt x="6151" y="2200"/>
                  </a:cubicBezTo>
                  <a:cubicBezTo>
                    <a:pt x="5849" y="1949"/>
                    <a:pt x="5451" y="1863"/>
                    <a:pt x="5059" y="1863"/>
                  </a:cubicBezTo>
                  <a:cubicBezTo>
                    <a:pt x="4974" y="1863"/>
                    <a:pt x="4890" y="1867"/>
                    <a:pt x="4806" y="1874"/>
                  </a:cubicBezTo>
                  <a:cubicBezTo>
                    <a:pt x="4358" y="1915"/>
                    <a:pt x="3910" y="2017"/>
                    <a:pt x="3483" y="2139"/>
                  </a:cubicBezTo>
                  <a:cubicBezTo>
                    <a:pt x="2994" y="2302"/>
                    <a:pt x="2485" y="2485"/>
                    <a:pt x="1996" y="2607"/>
                  </a:cubicBezTo>
                  <a:cubicBezTo>
                    <a:pt x="1836" y="2647"/>
                    <a:pt x="1676" y="2687"/>
                    <a:pt x="1522" y="2687"/>
                  </a:cubicBezTo>
                  <a:cubicBezTo>
                    <a:pt x="1440" y="2687"/>
                    <a:pt x="1361" y="2676"/>
                    <a:pt x="1283" y="2648"/>
                  </a:cubicBezTo>
                  <a:cubicBezTo>
                    <a:pt x="1120" y="2607"/>
                    <a:pt x="998" y="2485"/>
                    <a:pt x="896" y="2322"/>
                  </a:cubicBezTo>
                  <a:cubicBezTo>
                    <a:pt x="794" y="2139"/>
                    <a:pt x="733" y="1874"/>
                    <a:pt x="774" y="1650"/>
                  </a:cubicBezTo>
                  <a:cubicBezTo>
                    <a:pt x="835" y="1263"/>
                    <a:pt x="1059" y="917"/>
                    <a:pt x="1304" y="571"/>
                  </a:cubicBezTo>
                  <a:cubicBezTo>
                    <a:pt x="1426" y="387"/>
                    <a:pt x="1568" y="184"/>
                    <a:pt x="1691" y="0"/>
                  </a:cubicBezTo>
                  <a:close/>
                  <a:moveTo>
                    <a:pt x="5092" y="19185"/>
                  </a:moveTo>
                  <a:cubicBezTo>
                    <a:pt x="5112" y="19205"/>
                    <a:pt x="5132" y="19205"/>
                    <a:pt x="5173" y="19226"/>
                  </a:cubicBezTo>
                  <a:cubicBezTo>
                    <a:pt x="5146" y="19212"/>
                    <a:pt x="5119" y="19198"/>
                    <a:pt x="5092" y="19185"/>
                  </a:cubicBezTo>
                  <a:close/>
                  <a:moveTo>
                    <a:pt x="5173" y="19226"/>
                  </a:moveTo>
                  <a:cubicBezTo>
                    <a:pt x="5214" y="19246"/>
                    <a:pt x="5255" y="19266"/>
                    <a:pt x="5295" y="19287"/>
                  </a:cubicBezTo>
                  <a:cubicBezTo>
                    <a:pt x="5336" y="19307"/>
                    <a:pt x="5377" y="19307"/>
                    <a:pt x="5397" y="19327"/>
                  </a:cubicBezTo>
                  <a:cubicBezTo>
                    <a:pt x="5416" y="19327"/>
                    <a:pt x="5440" y="19332"/>
                    <a:pt x="5464" y="19337"/>
                  </a:cubicBezTo>
                  <a:lnTo>
                    <a:pt x="5464" y="19337"/>
                  </a:lnTo>
                  <a:cubicBezTo>
                    <a:pt x="5436" y="19329"/>
                    <a:pt x="5409" y="19318"/>
                    <a:pt x="5377" y="19307"/>
                  </a:cubicBezTo>
                  <a:cubicBezTo>
                    <a:pt x="5356" y="19307"/>
                    <a:pt x="5336" y="19287"/>
                    <a:pt x="5316" y="19287"/>
                  </a:cubicBezTo>
                  <a:cubicBezTo>
                    <a:pt x="5275" y="19266"/>
                    <a:pt x="5214" y="19246"/>
                    <a:pt x="5173" y="19226"/>
                  </a:cubicBezTo>
                  <a:close/>
                  <a:moveTo>
                    <a:pt x="5464" y="19337"/>
                  </a:moveTo>
                  <a:cubicBezTo>
                    <a:pt x="5487" y="19343"/>
                    <a:pt x="5511" y="19348"/>
                    <a:pt x="5540" y="19348"/>
                  </a:cubicBezTo>
                  <a:cubicBezTo>
                    <a:pt x="5518" y="19348"/>
                    <a:pt x="5491" y="19342"/>
                    <a:pt x="5464" y="19337"/>
                  </a:cubicBezTo>
                  <a:close/>
                  <a:moveTo>
                    <a:pt x="5540" y="19348"/>
                  </a:moveTo>
                  <a:cubicBezTo>
                    <a:pt x="5540" y="19368"/>
                    <a:pt x="5540" y="19368"/>
                    <a:pt x="5560" y="19368"/>
                  </a:cubicBezTo>
                  <a:cubicBezTo>
                    <a:pt x="5609" y="19384"/>
                    <a:pt x="5671" y="19388"/>
                    <a:pt x="5725" y="19399"/>
                  </a:cubicBezTo>
                  <a:lnTo>
                    <a:pt x="5725" y="19399"/>
                  </a:lnTo>
                  <a:cubicBezTo>
                    <a:pt x="5662" y="19382"/>
                    <a:pt x="5611" y="19365"/>
                    <a:pt x="5560" y="19348"/>
                  </a:cubicBezTo>
                  <a:close/>
                  <a:moveTo>
                    <a:pt x="5725" y="19399"/>
                  </a:moveTo>
                  <a:cubicBezTo>
                    <a:pt x="5737" y="19402"/>
                    <a:pt x="5750" y="19405"/>
                    <a:pt x="5764" y="19409"/>
                  </a:cubicBezTo>
                  <a:cubicBezTo>
                    <a:pt x="5751" y="19405"/>
                    <a:pt x="5738" y="19401"/>
                    <a:pt x="5725" y="19399"/>
                  </a:cubicBezTo>
                  <a:close/>
                  <a:moveTo>
                    <a:pt x="5764" y="19409"/>
                  </a:moveTo>
                  <a:cubicBezTo>
                    <a:pt x="5764" y="19409"/>
                    <a:pt x="5784" y="19409"/>
                    <a:pt x="5804" y="19429"/>
                  </a:cubicBezTo>
                  <a:cubicBezTo>
                    <a:pt x="5968" y="19459"/>
                    <a:pt x="6121" y="19478"/>
                    <a:pt x="6248" y="19478"/>
                  </a:cubicBezTo>
                  <a:cubicBezTo>
                    <a:pt x="6294" y="19478"/>
                    <a:pt x="6336" y="19475"/>
                    <a:pt x="6375" y="19470"/>
                  </a:cubicBezTo>
                  <a:cubicBezTo>
                    <a:pt x="6191" y="19450"/>
                    <a:pt x="6008" y="19450"/>
                    <a:pt x="5825" y="19409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7296159" y="1537887"/>
              <a:ext cx="834122" cy="1807436"/>
            </a:xfrm>
            <a:custGeom>
              <a:avLst/>
              <a:gdLst/>
              <a:ahLst/>
              <a:cxnLst/>
              <a:rect l="l" t="t" r="r" b="b"/>
              <a:pathLst>
                <a:path w="8554" h="18534" extrusionOk="0">
                  <a:moveTo>
                    <a:pt x="3136" y="1"/>
                  </a:moveTo>
                  <a:lnTo>
                    <a:pt x="3605" y="3178"/>
                  </a:lnTo>
                  <a:lnTo>
                    <a:pt x="448" y="978"/>
                  </a:lnTo>
                  <a:lnTo>
                    <a:pt x="0" y="1386"/>
                  </a:lnTo>
                  <a:lnTo>
                    <a:pt x="4094" y="6457"/>
                  </a:lnTo>
                  <a:lnTo>
                    <a:pt x="5865" y="18534"/>
                  </a:lnTo>
                  <a:cubicBezTo>
                    <a:pt x="5967" y="18391"/>
                    <a:pt x="6069" y="18269"/>
                    <a:pt x="6171" y="18126"/>
                  </a:cubicBezTo>
                  <a:cubicBezTo>
                    <a:pt x="6273" y="17984"/>
                    <a:pt x="6375" y="17821"/>
                    <a:pt x="6476" y="17678"/>
                  </a:cubicBezTo>
                  <a:cubicBezTo>
                    <a:pt x="6476" y="17658"/>
                    <a:pt x="6497" y="17638"/>
                    <a:pt x="6497" y="17638"/>
                  </a:cubicBezTo>
                  <a:cubicBezTo>
                    <a:pt x="6639" y="17413"/>
                    <a:pt x="6761" y="17189"/>
                    <a:pt x="6884" y="16986"/>
                  </a:cubicBezTo>
                  <a:cubicBezTo>
                    <a:pt x="6945" y="16864"/>
                    <a:pt x="7006" y="16762"/>
                    <a:pt x="7067" y="16660"/>
                  </a:cubicBezTo>
                  <a:cubicBezTo>
                    <a:pt x="7087" y="16640"/>
                    <a:pt x="7087" y="16599"/>
                    <a:pt x="7108" y="16579"/>
                  </a:cubicBezTo>
                  <a:cubicBezTo>
                    <a:pt x="7230" y="16354"/>
                    <a:pt x="7332" y="16110"/>
                    <a:pt x="7434" y="15886"/>
                  </a:cubicBezTo>
                  <a:cubicBezTo>
                    <a:pt x="7759" y="15173"/>
                    <a:pt x="8004" y="14440"/>
                    <a:pt x="8187" y="13687"/>
                  </a:cubicBezTo>
                  <a:cubicBezTo>
                    <a:pt x="8248" y="13442"/>
                    <a:pt x="8289" y="13218"/>
                    <a:pt x="8330" y="12974"/>
                  </a:cubicBezTo>
                  <a:cubicBezTo>
                    <a:pt x="8350" y="12913"/>
                    <a:pt x="8350" y="12872"/>
                    <a:pt x="8370" y="12811"/>
                  </a:cubicBezTo>
                  <a:cubicBezTo>
                    <a:pt x="8370" y="12791"/>
                    <a:pt x="8370" y="12750"/>
                    <a:pt x="8370" y="12729"/>
                  </a:cubicBezTo>
                  <a:cubicBezTo>
                    <a:pt x="8411" y="12546"/>
                    <a:pt x="8431" y="12342"/>
                    <a:pt x="8452" y="12159"/>
                  </a:cubicBezTo>
                  <a:cubicBezTo>
                    <a:pt x="8472" y="12098"/>
                    <a:pt x="8472" y="12037"/>
                    <a:pt x="8472" y="11976"/>
                  </a:cubicBezTo>
                  <a:cubicBezTo>
                    <a:pt x="8472" y="11915"/>
                    <a:pt x="8493" y="11874"/>
                    <a:pt x="8493" y="11833"/>
                  </a:cubicBezTo>
                  <a:cubicBezTo>
                    <a:pt x="8513" y="11691"/>
                    <a:pt x="8513" y="11548"/>
                    <a:pt x="8513" y="11406"/>
                  </a:cubicBezTo>
                  <a:cubicBezTo>
                    <a:pt x="8513" y="11385"/>
                    <a:pt x="8533" y="11365"/>
                    <a:pt x="8533" y="11345"/>
                  </a:cubicBezTo>
                  <a:cubicBezTo>
                    <a:pt x="8533" y="11304"/>
                    <a:pt x="8533" y="11263"/>
                    <a:pt x="8533" y="11202"/>
                  </a:cubicBezTo>
                  <a:cubicBezTo>
                    <a:pt x="8533" y="11141"/>
                    <a:pt x="8533" y="11080"/>
                    <a:pt x="8533" y="11019"/>
                  </a:cubicBezTo>
                  <a:cubicBezTo>
                    <a:pt x="8533" y="10978"/>
                    <a:pt x="8533" y="10937"/>
                    <a:pt x="8533" y="10897"/>
                  </a:cubicBezTo>
                  <a:cubicBezTo>
                    <a:pt x="8533" y="10795"/>
                    <a:pt x="8554" y="10693"/>
                    <a:pt x="8554" y="10591"/>
                  </a:cubicBezTo>
                  <a:cubicBezTo>
                    <a:pt x="8554" y="10489"/>
                    <a:pt x="8554" y="10387"/>
                    <a:pt x="8513" y="10265"/>
                  </a:cubicBezTo>
                  <a:cubicBezTo>
                    <a:pt x="8513" y="10184"/>
                    <a:pt x="8513" y="10102"/>
                    <a:pt x="8513" y="10000"/>
                  </a:cubicBezTo>
                  <a:cubicBezTo>
                    <a:pt x="8513" y="9939"/>
                    <a:pt x="8493" y="9858"/>
                    <a:pt x="8493" y="9797"/>
                  </a:cubicBezTo>
                  <a:cubicBezTo>
                    <a:pt x="8493" y="9756"/>
                    <a:pt x="8493" y="9695"/>
                    <a:pt x="8493" y="9654"/>
                  </a:cubicBezTo>
                  <a:cubicBezTo>
                    <a:pt x="8493" y="9613"/>
                    <a:pt x="8472" y="9573"/>
                    <a:pt x="8472" y="9512"/>
                  </a:cubicBezTo>
                  <a:cubicBezTo>
                    <a:pt x="8472" y="9451"/>
                    <a:pt x="8472" y="9369"/>
                    <a:pt x="8452" y="9288"/>
                  </a:cubicBezTo>
                  <a:cubicBezTo>
                    <a:pt x="8452" y="9267"/>
                    <a:pt x="8452" y="9247"/>
                    <a:pt x="8452" y="9247"/>
                  </a:cubicBezTo>
                  <a:cubicBezTo>
                    <a:pt x="8452" y="9227"/>
                    <a:pt x="8452" y="9227"/>
                    <a:pt x="8452" y="9206"/>
                  </a:cubicBezTo>
                  <a:cubicBezTo>
                    <a:pt x="8452" y="9125"/>
                    <a:pt x="8431" y="9023"/>
                    <a:pt x="8411" y="8921"/>
                  </a:cubicBezTo>
                  <a:cubicBezTo>
                    <a:pt x="8391" y="8717"/>
                    <a:pt x="8370" y="8534"/>
                    <a:pt x="8330" y="8330"/>
                  </a:cubicBezTo>
                  <a:cubicBezTo>
                    <a:pt x="8330" y="8290"/>
                    <a:pt x="8309" y="8269"/>
                    <a:pt x="8309" y="8229"/>
                  </a:cubicBezTo>
                  <a:cubicBezTo>
                    <a:pt x="8309" y="8168"/>
                    <a:pt x="8289" y="8106"/>
                    <a:pt x="8289" y="8066"/>
                  </a:cubicBezTo>
                  <a:lnTo>
                    <a:pt x="8269" y="7984"/>
                  </a:lnTo>
                  <a:lnTo>
                    <a:pt x="8248" y="7944"/>
                  </a:lnTo>
                  <a:cubicBezTo>
                    <a:pt x="8248" y="7842"/>
                    <a:pt x="8228" y="7760"/>
                    <a:pt x="8207" y="7679"/>
                  </a:cubicBezTo>
                  <a:cubicBezTo>
                    <a:pt x="8207" y="7658"/>
                    <a:pt x="8187" y="7638"/>
                    <a:pt x="8187" y="7618"/>
                  </a:cubicBezTo>
                  <a:cubicBezTo>
                    <a:pt x="8167" y="7536"/>
                    <a:pt x="8146" y="7455"/>
                    <a:pt x="8126" y="7394"/>
                  </a:cubicBezTo>
                  <a:cubicBezTo>
                    <a:pt x="8126" y="7353"/>
                    <a:pt x="8126" y="7333"/>
                    <a:pt x="8106" y="7292"/>
                  </a:cubicBezTo>
                  <a:lnTo>
                    <a:pt x="8044" y="7027"/>
                  </a:lnTo>
                  <a:cubicBezTo>
                    <a:pt x="8024" y="6946"/>
                    <a:pt x="8004" y="6864"/>
                    <a:pt x="7983" y="6803"/>
                  </a:cubicBezTo>
                  <a:cubicBezTo>
                    <a:pt x="7943" y="6681"/>
                    <a:pt x="7902" y="6559"/>
                    <a:pt x="7861" y="6457"/>
                  </a:cubicBezTo>
                  <a:cubicBezTo>
                    <a:pt x="7841" y="6396"/>
                    <a:pt x="7820" y="6335"/>
                    <a:pt x="7800" y="6274"/>
                  </a:cubicBezTo>
                  <a:cubicBezTo>
                    <a:pt x="7800" y="6253"/>
                    <a:pt x="7780" y="6233"/>
                    <a:pt x="7780" y="6192"/>
                  </a:cubicBezTo>
                  <a:cubicBezTo>
                    <a:pt x="7759" y="6131"/>
                    <a:pt x="7719" y="6050"/>
                    <a:pt x="7698" y="5988"/>
                  </a:cubicBezTo>
                  <a:cubicBezTo>
                    <a:pt x="7698" y="5948"/>
                    <a:pt x="7678" y="5927"/>
                    <a:pt x="7678" y="5907"/>
                  </a:cubicBezTo>
                  <a:cubicBezTo>
                    <a:pt x="7658" y="5866"/>
                    <a:pt x="7637" y="5825"/>
                    <a:pt x="7637" y="5785"/>
                  </a:cubicBezTo>
                  <a:cubicBezTo>
                    <a:pt x="7617" y="5744"/>
                    <a:pt x="7596" y="5683"/>
                    <a:pt x="7576" y="5642"/>
                  </a:cubicBezTo>
                  <a:cubicBezTo>
                    <a:pt x="7556" y="5601"/>
                    <a:pt x="7535" y="5581"/>
                    <a:pt x="7535" y="5540"/>
                  </a:cubicBezTo>
                  <a:cubicBezTo>
                    <a:pt x="7515" y="5520"/>
                    <a:pt x="7515" y="5500"/>
                    <a:pt x="7495" y="5479"/>
                  </a:cubicBezTo>
                  <a:cubicBezTo>
                    <a:pt x="7495" y="5439"/>
                    <a:pt x="7474" y="5418"/>
                    <a:pt x="7474" y="5398"/>
                  </a:cubicBezTo>
                  <a:cubicBezTo>
                    <a:pt x="7454" y="5377"/>
                    <a:pt x="7454" y="5377"/>
                    <a:pt x="7454" y="5357"/>
                  </a:cubicBezTo>
                  <a:cubicBezTo>
                    <a:pt x="7434" y="5337"/>
                    <a:pt x="7434" y="5296"/>
                    <a:pt x="7413" y="5276"/>
                  </a:cubicBezTo>
                  <a:lnTo>
                    <a:pt x="7332" y="5113"/>
                  </a:lnTo>
                  <a:cubicBezTo>
                    <a:pt x="7311" y="5031"/>
                    <a:pt x="7271" y="4970"/>
                    <a:pt x="7230" y="4889"/>
                  </a:cubicBezTo>
                  <a:cubicBezTo>
                    <a:pt x="7189" y="4807"/>
                    <a:pt x="7148" y="4705"/>
                    <a:pt x="7108" y="4624"/>
                  </a:cubicBezTo>
                  <a:cubicBezTo>
                    <a:pt x="7087" y="4604"/>
                    <a:pt x="7087" y="4583"/>
                    <a:pt x="7067" y="4563"/>
                  </a:cubicBezTo>
                  <a:cubicBezTo>
                    <a:pt x="7067" y="4542"/>
                    <a:pt x="7047" y="4522"/>
                    <a:pt x="7047" y="4502"/>
                  </a:cubicBezTo>
                  <a:lnTo>
                    <a:pt x="7026" y="4481"/>
                  </a:lnTo>
                  <a:cubicBezTo>
                    <a:pt x="7006" y="4420"/>
                    <a:pt x="6965" y="4380"/>
                    <a:pt x="6945" y="4318"/>
                  </a:cubicBezTo>
                  <a:cubicBezTo>
                    <a:pt x="6924" y="4298"/>
                    <a:pt x="6924" y="4278"/>
                    <a:pt x="6904" y="4257"/>
                  </a:cubicBezTo>
                  <a:cubicBezTo>
                    <a:pt x="6904" y="4237"/>
                    <a:pt x="6884" y="4217"/>
                    <a:pt x="6863" y="4196"/>
                  </a:cubicBezTo>
                  <a:cubicBezTo>
                    <a:pt x="6823" y="4115"/>
                    <a:pt x="6782" y="4033"/>
                    <a:pt x="6741" y="3952"/>
                  </a:cubicBezTo>
                  <a:cubicBezTo>
                    <a:pt x="6721" y="3952"/>
                    <a:pt x="6721" y="3932"/>
                    <a:pt x="6721" y="3911"/>
                  </a:cubicBezTo>
                  <a:cubicBezTo>
                    <a:pt x="6700" y="3891"/>
                    <a:pt x="6680" y="3850"/>
                    <a:pt x="6660" y="3809"/>
                  </a:cubicBezTo>
                  <a:cubicBezTo>
                    <a:pt x="6619" y="3748"/>
                    <a:pt x="6578" y="3667"/>
                    <a:pt x="6517" y="3606"/>
                  </a:cubicBezTo>
                  <a:cubicBezTo>
                    <a:pt x="6456" y="3504"/>
                    <a:pt x="6395" y="3402"/>
                    <a:pt x="6313" y="3280"/>
                  </a:cubicBezTo>
                  <a:cubicBezTo>
                    <a:pt x="6313" y="3259"/>
                    <a:pt x="6293" y="3259"/>
                    <a:pt x="6273" y="3239"/>
                  </a:cubicBezTo>
                  <a:cubicBezTo>
                    <a:pt x="6232" y="3158"/>
                    <a:pt x="6171" y="3076"/>
                    <a:pt x="6130" y="3015"/>
                  </a:cubicBezTo>
                  <a:cubicBezTo>
                    <a:pt x="6049" y="2913"/>
                    <a:pt x="5988" y="2811"/>
                    <a:pt x="5906" y="2710"/>
                  </a:cubicBezTo>
                  <a:cubicBezTo>
                    <a:pt x="5845" y="2628"/>
                    <a:pt x="5764" y="2526"/>
                    <a:pt x="5702" y="2445"/>
                  </a:cubicBezTo>
                  <a:cubicBezTo>
                    <a:pt x="5641" y="2363"/>
                    <a:pt x="5580" y="2302"/>
                    <a:pt x="5519" y="2221"/>
                  </a:cubicBezTo>
                  <a:cubicBezTo>
                    <a:pt x="5519" y="2221"/>
                    <a:pt x="5519" y="2200"/>
                    <a:pt x="5499" y="2200"/>
                  </a:cubicBezTo>
                  <a:cubicBezTo>
                    <a:pt x="5478" y="2180"/>
                    <a:pt x="5458" y="2139"/>
                    <a:pt x="5417" y="2099"/>
                  </a:cubicBezTo>
                  <a:cubicBezTo>
                    <a:pt x="5397" y="2078"/>
                    <a:pt x="5377" y="2038"/>
                    <a:pt x="5336" y="2017"/>
                  </a:cubicBezTo>
                  <a:cubicBezTo>
                    <a:pt x="5316" y="1976"/>
                    <a:pt x="5275" y="1936"/>
                    <a:pt x="5254" y="1915"/>
                  </a:cubicBezTo>
                  <a:cubicBezTo>
                    <a:pt x="5234" y="1895"/>
                    <a:pt x="5214" y="1854"/>
                    <a:pt x="5193" y="1834"/>
                  </a:cubicBezTo>
                  <a:cubicBezTo>
                    <a:pt x="5173" y="1813"/>
                    <a:pt x="5153" y="1793"/>
                    <a:pt x="5132" y="1773"/>
                  </a:cubicBezTo>
                  <a:cubicBezTo>
                    <a:pt x="5071" y="1712"/>
                    <a:pt x="5030" y="1651"/>
                    <a:pt x="4969" y="1610"/>
                  </a:cubicBezTo>
                  <a:cubicBezTo>
                    <a:pt x="4969" y="1589"/>
                    <a:pt x="4969" y="1589"/>
                    <a:pt x="4969" y="1589"/>
                  </a:cubicBezTo>
                  <a:cubicBezTo>
                    <a:pt x="4929" y="1549"/>
                    <a:pt x="4888" y="1528"/>
                    <a:pt x="4867" y="1488"/>
                  </a:cubicBezTo>
                  <a:cubicBezTo>
                    <a:pt x="4847" y="1467"/>
                    <a:pt x="4827" y="1467"/>
                    <a:pt x="4827" y="1447"/>
                  </a:cubicBezTo>
                  <a:cubicBezTo>
                    <a:pt x="4806" y="1427"/>
                    <a:pt x="4766" y="1406"/>
                    <a:pt x="4745" y="1365"/>
                  </a:cubicBezTo>
                  <a:cubicBezTo>
                    <a:pt x="4501" y="1121"/>
                    <a:pt x="4256" y="897"/>
                    <a:pt x="4012" y="673"/>
                  </a:cubicBezTo>
                  <a:cubicBezTo>
                    <a:pt x="3747" y="449"/>
                    <a:pt x="3462" y="225"/>
                    <a:pt x="3197" y="21"/>
                  </a:cubicBezTo>
                  <a:cubicBezTo>
                    <a:pt x="3177" y="21"/>
                    <a:pt x="3157" y="1"/>
                    <a:pt x="3157" y="1"/>
                  </a:cubicBezTo>
                  <a:close/>
                </a:path>
              </a:pathLst>
            </a:custGeom>
            <a:solidFill>
              <a:srgbClr val="FFB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7296159" y="1537887"/>
              <a:ext cx="834122" cy="1807436"/>
            </a:xfrm>
            <a:custGeom>
              <a:avLst/>
              <a:gdLst/>
              <a:ahLst/>
              <a:cxnLst/>
              <a:rect l="l" t="t" r="r" b="b"/>
              <a:pathLst>
                <a:path w="8554" h="18534" extrusionOk="0">
                  <a:moveTo>
                    <a:pt x="3136" y="1"/>
                  </a:moveTo>
                  <a:lnTo>
                    <a:pt x="3605" y="3178"/>
                  </a:lnTo>
                  <a:lnTo>
                    <a:pt x="448" y="978"/>
                  </a:lnTo>
                  <a:lnTo>
                    <a:pt x="0" y="1386"/>
                  </a:lnTo>
                  <a:lnTo>
                    <a:pt x="4094" y="6457"/>
                  </a:lnTo>
                  <a:lnTo>
                    <a:pt x="5865" y="18534"/>
                  </a:lnTo>
                  <a:cubicBezTo>
                    <a:pt x="5967" y="18391"/>
                    <a:pt x="6069" y="18269"/>
                    <a:pt x="6171" y="18126"/>
                  </a:cubicBezTo>
                  <a:cubicBezTo>
                    <a:pt x="6273" y="17984"/>
                    <a:pt x="6375" y="17821"/>
                    <a:pt x="6476" y="17678"/>
                  </a:cubicBezTo>
                  <a:cubicBezTo>
                    <a:pt x="6476" y="17658"/>
                    <a:pt x="6497" y="17638"/>
                    <a:pt x="6497" y="17638"/>
                  </a:cubicBezTo>
                  <a:cubicBezTo>
                    <a:pt x="6639" y="17413"/>
                    <a:pt x="6761" y="17189"/>
                    <a:pt x="6884" y="16986"/>
                  </a:cubicBezTo>
                  <a:cubicBezTo>
                    <a:pt x="6945" y="16864"/>
                    <a:pt x="7006" y="16762"/>
                    <a:pt x="7067" y="16660"/>
                  </a:cubicBezTo>
                  <a:cubicBezTo>
                    <a:pt x="7087" y="16640"/>
                    <a:pt x="7087" y="16599"/>
                    <a:pt x="7108" y="16579"/>
                  </a:cubicBezTo>
                  <a:cubicBezTo>
                    <a:pt x="7230" y="16354"/>
                    <a:pt x="7332" y="16110"/>
                    <a:pt x="7434" y="15886"/>
                  </a:cubicBezTo>
                  <a:cubicBezTo>
                    <a:pt x="7759" y="15173"/>
                    <a:pt x="8004" y="14440"/>
                    <a:pt x="8187" y="13687"/>
                  </a:cubicBezTo>
                  <a:cubicBezTo>
                    <a:pt x="8248" y="13442"/>
                    <a:pt x="8289" y="13218"/>
                    <a:pt x="8330" y="12974"/>
                  </a:cubicBezTo>
                  <a:cubicBezTo>
                    <a:pt x="8350" y="12913"/>
                    <a:pt x="8350" y="12872"/>
                    <a:pt x="8370" y="12811"/>
                  </a:cubicBezTo>
                  <a:cubicBezTo>
                    <a:pt x="8370" y="12791"/>
                    <a:pt x="8370" y="12750"/>
                    <a:pt x="8370" y="12729"/>
                  </a:cubicBezTo>
                  <a:cubicBezTo>
                    <a:pt x="8411" y="12546"/>
                    <a:pt x="8431" y="12342"/>
                    <a:pt x="8452" y="12159"/>
                  </a:cubicBezTo>
                  <a:cubicBezTo>
                    <a:pt x="8472" y="12098"/>
                    <a:pt x="8472" y="12037"/>
                    <a:pt x="8472" y="11976"/>
                  </a:cubicBezTo>
                  <a:cubicBezTo>
                    <a:pt x="8472" y="11915"/>
                    <a:pt x="8493" y="11874"/>
                    <a:pt x="8493" y="11833"/>
                  </a:cubicBezTo>
                  <a:cubicBezTo>
                    <a:pt x="8513" y="11691"/>
                    <a:pt x="8513" y="11548"/>
                    <a:pt x="8513" y="11406"/>
                  </a:cubicBezTo>
                  <a:cubicBezTo>
                    <a:pt x="8513" y="11385"/>
                    <a:pt x="8533" y="11365"/>
                    <a:pt x="8533" y="11345"/>
                  </a:cubicBezTo>
                  <a:cubicBezTo>
                    <a:pt x="8533" y="11304"/>
                    <a:pt x="8533" y="11263"/>
                    <a:pt x="8533" y="11202"/>
                  </a:cubicBezTo>
                  <a:cubicBezTo>
                    <a:pt x="8533" y="11141"/>
                    <a:pt x="8533" y="11080"/>
                    <a:pt x="8533" y="11019"/>
                  </a:cubicBezTo>
                  <a:cubicBezTo>
                    <a:pt x="8533" y="10978"/>
                    <a:pt x="8533" y="10937"/>
                    <a:pt x="8533" y="10897"/>
                  </a:cubicBezTo>
                  <a:cubicBezTo>
                    <a:pt x="8533" y="10795"/>
                    <a:pt x="8554" y="10693"/>
                    <a:pt x="8554" y="10591"/>
                  </a:cubicBezTo>
                  <a:cubicBezTo>
                    <a:pt x="8554" y="10489"/>
                    <a:pt x="8554" y="10387"/>
                    <a:pt x="8513" y="10265"/>
                  </a:cubicBezTo>
                  <a:cubicBezTo>
                    <a:pt x="8513" y="10184"/>
                    <a:pt x="8513" y="10102"/>
                    <a:pt x="8513" y="10000"/>
                  </a:cubicBezTo>
                  <a:cubicBezTo>
                    <a:pt x="8513" y="9939"/>
                    <a:pt x="8493" y="9858"/>
                    <a:pt x="8493" y="9797"/>
                  </a:cubicBezTo>
                  <a:cubicBezTo>
                    <a:pt x="8493" y="9756"/>
                    <a:pt x="8493" y="9695"/>
                    <a:pt x="8493" y="9654"/>
                  </a:cubicBezTo>
                  <a:cubicBezTo>
                    <a:pt x="8493" y="9613"/>
                    <a:pt x="8472" y="9573"/>
                    <a:pt x="8472" y="9512"/>
                  </a:cubicBezTo>
                  <a:cubicBezTo>
                    <a:pt x="8472" y="9451"/>
                    <a:pt x="8472" y="9369"/>
                    <a:pt x="8452" y="9288"/>
                  </a:cubicBezTo>
                  <a:cubicBezTo>
                    <a:pt x="8452" y="9267"/>
                    <a:pt x="8452" y="9247"/>
                    <a:pt x="8452" y="9247"/>
                  </a:cubicBezTo>
                  <a:cubicBezTo>
                    <a:pt x="8452" y="9227"/>
                    <a:pt x="8452" y="9227"/>
                    <a:pt x="8452" y="9206"/>
                  </a:cubicBezTo>
                  <a:cubicBezTo>
                    <a:pt x="8452" y="9125"/>
                    <a:pt x="8431" y="9023"/>
                    <a:pt x="8411" y="8921"/>
                  </a:cubicBezTo>
                  <a:cubicBezTo>
                    <a:pt x="8391" y="8717"/>
                    <a:pt x="8370" y="8534"/>
                    <a:pt x="8330" y="8330"/>
                  </a:cubicBezTo>
                  <a:cubicBezTo>
                    <a:pt x="8330" y="8290"/>
                    <a:pt x="8309" y="8269"/>
                    <a:pt x="8309" y="8229"/>
                  </a:cubicBezTo>
                  <a:cubicBezTo>
                    <a:pt x="8309" y="8168"/>
                    <a:pt x="8289" y="8106"/>
                    <a:pt x="8289" y="8066"/>
                  </a:cubicBezTo>
                  <a:lnTo>
                    <a:pt x="8269" y="7984"/>
                  </a:lnTo>
                  <a:lnTo>
                    <a:pt x="8248" y="7944"/>
                  </a:lnTo>
                  <a:cubicBezTo>
                    <a:pt x="8248" y="7842"/>
                    <a:pt x="8228" y="7760"/>
                    <a:pt x="8207" y="7679"/>
                  </a:cubicBezTo>
                  <a:cubicBezTo>
                    <a:pt x="8207" y="7658"/>
                    <a:pt x="8187" y="7638"/>
                    <a:pt x="8187" y="7618"/>
                  </a:cubicBezTo>
                  <a:cubicBezTo>
                    <a:pt x="8167" y="7536"/>
                    <a:pt x="8146" y="7455"/>
                    <a:pt x="8126" y="7394"/>
                  </a:cubicBezTo>
                  <a:cubicBezTo>
                    <a:pt x="8126" y="7353"/>
                    <a:pt x="8126" y="7333"/>
                    <a:pt x="8106" y="7292"/>
                  </a:cubicBezTo>
                  <a:lnTo>
                    <a:pt x="8044" y="7027"/>
                  </a:lnTo>
                  <a:cubicBezTo>
                    <a:pt x="8024" y="6946"/>
                    <a:pt x="8004" y="6864"/>
                    <a:pt x="7983" y="6803"/>
                  </a:cubicBezTo>
                  <a:cubicBezTo>
                    <a:pt x="7943" y="6681"/>
                    <a:pt x="7902" y="6559"/>
                    <a:pt x="7861" y="6457"/>
                  </a:cubicBezTo>
                  <a:cubicBezTo>
                    <a:pt x="7841" y="6396"/>
                    <a:pt x="7820" y="6335"/>
                    <a:pt x="7800" y="6274"/>
                  </a:cubicBezTo>
                  <a:cubicBezTo>
                    <a:pt x="7800" y="6253"/>
                    <a:pt x="7780" y="6233"/>
                    <a:pt x="7780" y="6192"/>
                  </a:cubicBezTo>
                  <a:cubicBezTo>
                    <a:pt x="7759" y="6131"/>
                    <a:pt x="7719" y="6050"/>
                    <a:pt x="7698" y="5988"/>
                  </a:cubicBezTo>
                  <a:cubicBezTo>
                    <a:pt x="7698" y="5948"/>
                    <a:pt x="7678" y="5927"/>
                    <a:pt x="7678" y="5907"/>
                  </a:cubicBezTo>
                  <a:cubicBezTo>
                    <a:pt x="7658" y="5866"/>
                    <a:pt x="7637" y="5825"/>
                    <a:pt x="7637" y="5785"/>
                  </a:cubicBezTo>
                  <a:cubicBezTo>
                    <a:pt x="7617" y="5744"/>
                    <a:pt x="7596" y="5683"/>
                    <a:pt x="7576" y="5642"/>
                  </a:cubicBezTo>
                  <a:cubicBezTo>
                    <a:pt x="7556" y="5601"/>
                    <a:pt x="7535" y="5581"/>
                    <a:pt x="7535" y="5540"/>
                  </a:cubicBezTo>
                  <a:cubicBezTo>
                    <a:pt x="7515" y="5520"/>
                    <a:pt x="7515" y="5500"/>
                    <a:pt x="7495" y="5479"/>
                  </a:cubicBezTo>
                  <a:cubicBezTo>
                    <a:pt x="7495" y="5439"/>
                    <a:pt x="7474" y="5418"/>
                    <a:pt x="7474" y="5398"/>
                  </a:cubicBezTo>
                  <a:cubicBezTo>
                    <a:pt x="7454" y="5377"/>
                    <a:pt x="7454" y="5377"/>
                    <a:pt x="7454" y="5357"/>
                  </a:cubicBezTo>
                  <a:cubicBezTo>
                    <a:pt x="7434" y="5337"/>
                    <a:pt x="7434" y="5296"/>
                    <a:pt x="7413" y="5276"/>
                  </a:cubicBezTo>
                  <a:lnTo>
                    <a:pt x="7332" y="5113"/>
                  </a:lnTo>
                  <a:cubicBezTo>
                    <a:pt x="7311" y="5031"/>
                    <a:pt x="7271" y="4970"/>
                    <a:pt x="7230" y="4889"/>
                  </a:cubicBezTo>
                  <a:cubicBezTo>
                    <a:pt x="7189" y="4807"/>
                    <a:pt x="7148" y="4705"/>
                    <a:pt x="7108" y="4624"/>
                  </a:cubicBezTo>
                  <a:cubicBezTo>
                    <a:pt x="7087" y="4604"/>
                    <a:pt x="7087" y="4583"/>
                    <a:pt x="7067" y="4563"/>
                  </a:cubicBezTo>
                  <a:cubicBezTo>
                    <a:pt x="7067" y="4542"/>
                    <a:pt x="7047" y="4522"/>
                    <a:pt x="7047" y="4502"/>
                  </a:cubicBezTo>
                  <a:lnTo>
                    <a:pt x="7026" y="4481"/>
                  </a:lnTo>
                  <a:cubicBezTo>
                    <a:pt x="7006" y="4420"/>
                    <a:pt x="6965" y="4380"/>
                    <a:pt x="6945" y="4318"/>
                  </a:cubicBezTo>
                  <a:cubicBezTo>
                    <a:pt x="6924" y="4298"/>
                    <a:pt x="6924" y="4278"/>
                    <a:pt x="6904" y="4257"/>
                  </a:cubicBezTo>
                  <a:cubicBezTo>
                    <a:pt x="6904" y="4237"/>
                    <a:pt x="6884" y="4217"/>
                    <a:pt x="6863" y="4196"/>
                  </a:cubicBezTo>
                  <a:cubicBezTo>
                    <a:pt x="6823" y="4115"/>
                    <a:pt x="6782" y="4033"/>
                    <a:pt x="6741" y="3952"/>
                  </a:cubicBezTo>
                  <a:cubicBezTo>
                    <a:pt x="6721" y="3952"/>
                    <a:pt x="6721" y="3932"/>
                    <a:pt x="6721" y="3911"/>
                  </a:cubicBezTo>
                  <a:cubicBezTo>
                    <a:pt x="6700" y="3891"/>
                    <a:pt x="6680" y="3850"/>
                    <a:pt x="6660" y="3809"/>
                  </a:cubicBezTo>
                  <a:cubicBezTo>
                    <a:pt x="6619" y="3748"/>
                    <a:pt x="6578" y="3667"/>
                    <a:pt x="6517" y="3606"/>
                  </a:cubicBezTo>
                  <a:cubicBezTo>
                    <a:pt x="6456" y="3504"/>
                    <a:pt x="6395" y="3402"/>
                    <a:pt x="6313" y="3280"/>
                  </a:cubicBezTo>
                  <a:cubicBezTo>
                    <a:pt x="6313" y="3259"/>
                    <a:pt x="6293" y="3259"/>
                    <a:pt x="6273" y="3239"/>
                  </a:cubicBezTo>
                  <a:cubicBezTo>
                    <a:pt x="6232" y="3158"/>
                    <a:pt x="6171" y="3076"/>
                    <a:pt x="6130" y="3015"/>
                  </a:cubicBezTo>
                  <a:cubicBezTo>
                    <a:pt x="6049" y="2913"/>
                    <a:pt x="5988" y="2811"/>
                    <a:pt x="5906" y="2710"/>
                  </a:cubicBezTo>
                  <a:cubicBezTo>
                    <a:pt x="5845" y="2628"/>
                    <a:pt x="5764" y="2526"/>
                    <a:pt x="5702" y="2445"/>
                  </a:cubicBezTo>
                  <a:cubicBezTo>
                    <a:pt x="5641" y="2363"/>
                    <a:pt x="5580" y="2302"/>
                    <a:pt x="5519" y="2221"/>
                  </a:cubicBezTo>
                  <a:cubicBezTo>
                    <a:pt x="5519" y="2221"/>
                    <a:pt x="5519" y="2200"/>
                    <a:pt x="5499" y="2200"/>
                  </a:cubicBezTo>
                  <a:cubicBezTo>
                    <a:pt x="5478" y="2180"/>
                    <a:pt x="5458" y="2139"/>
                    <a:pt x="5417" y="2099"/>
                  </a:cubicBezTo>
                  <a:cubicBezTo>
                    <a:pt x="5397" y="2078"/>
                    <a:pt x="5377" y="2038"/>
                    <a:pt x="5336" y="2017"/>
                  </a:cubicBezTo>
                  <a:cubicBezTo>
                    <a:pt x="5316" y="1976"/>
                    <a:pt x="5275" y="1936"/>
                    <a:pt x="5254" y="1915"/>
                  </a:cubicBezTo>
                  <a:cubicBezTo>
                    <a:pt x="5234" y="1895"/>
                    <a:pt x="5214" y="1854"/>
                    <a:pt x="5193" y="1834"/>
                  </a:cubicBezTo>
                  <a:cubicBezTo>
                    <a:pt x="5173" y="1813"/>
                    <a:pt x="5153" y="1793"/>
                    <a:pt x="5132" y="1773"/>
                  </a:cubicBezTo>
                  <a:cubicBezTo>
                    <a:pt x="5071" y="1712"/>
                    <a:pt x="5030" y="1651"/>
                    <a:pt x="4969" y="1610"/>
                  </a:cubicBezTo>
                  <a:cubicBezTo>
                    <a:pt x="4969" y="1589"/>
                    <a:pt x="4969" y="1589"/>
                    <a:pt x="4969" y="1589"/>
                  </a:cubicBezTo>
                  <a:cubicBezTo>
                    <a:pt x="4929" y="1549"/>
                    <a:pt x="4888" y="1528"/>
                    <a:pt x="4867" y="1488"/>
                  </a:cubicBezTo>
                  <a:cubicBezTo>
                    <a:pt x="4847" y="1467"/>
                    <a:pt x="4827" y="1467"/>
                    <a:pt x="4827" y="1447"/>
                  </a:cubicBezTo>
                  <a:cubicBezTo>
                    <a:pt x="4806" y="1427"/>
                    <a:pt x="4766" y="1406"/>
                    <a:pt x="4745" y="1365"/>
                  </a:cubicBezTo>
                  <a:cubicBezTo>
                    <a:pt x="4501" y="1121"/>
                    <a:pt x="4256" y="897"/>
                    <a:pt x="4012" y="673"/>
                  </a:cubicBezTo>
                  <a:cubicBezTo>
                    <a:pt x="3747" y="449"/>
                    <a:pt x="3462" y="225"/>
                    <a:pt x="3197" y="21"/>
                  </a:cubicBezTo>
                  <a:cubicBezTo>
                    <a:pt x="3177" y="21"/>
                    <a:pt x="3157" y="1"/>
                    <a:pt x="3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7601963" y="1537887"/>
              <a:ext cx="327740" cy="1724056"/>
            </a:xfrm>
            <a:custGeom>
              <a:avLst/>
              <a:gdLst/>
              <a:ahLst/>
              <a:cxnLst/>
              <a:rect l="l" t="t" r="r" b="b"/>
              <a:pathLst>
                <a:path w="3361" h="17679" extrusionOk="0">
                  <a:moveTo>
                    <a:pt x="0" y="1"/>
                  </a:moveTo>
                  <a:cubicBezTo>
                    <a:pt x="41" y="123"/>
                    <a:pt x="61" y="266"/>
                    <a:pt x="102" y="408"/>
                  </a:cubicBezTo>
                  <a:cubicBezTo>
                    <a:pt x="265" y="1203"/>
                    <a:pt x="367" y="2017"/>
                    <a:pt x="469" y="2811"/>
                  </a:cubicBezTo>
                  <a:cubicBezTo>
                    <a:pt x="510" y="3239"/>
                    <a:pt x="550" y="3667"/>
                    <a:pt x="611" y="4074"/>
                  </a:cubicBezTo>
                  <a:cubicBezTo>
                    <a:pt x="856" y="5805"/>
                    <a:pt x="1304" y="7536"/>
                    <a:pt x="1752" y="9206"/>
                  </a:cubicBezTo>
                  <a:cubicBezTo>
                    <a:pt x="2037" y="10286"/>
                    <a:pt x="2322" y="11426"/>
                    <a:pt x="2566" y="12526"/>
                  </a:cubicBezTo>
                  <a:cubicBezTo>
                    <a:pt x="2913" y="14216"/>
                    <a:pt x="3137" y="15968"/>
                    <a:pt x="3340" y="17678"/>
                  </a:cubicBezTo>
                  <a:cubicBezTo>
                    <a:pt x="3340" y="17658"/>
                    <a:pt x="3361" y="17638"/>
                    <a:pt x="3361" y="17638"/>
                  </a:cubicBezTo>
                  <a:cubicBezTo>
                    <a:pt x="3177" y="15927"/>
                    <a:pt x="2953" y="14216"/>
                    <a:pt x="2587" y="12526"/>
                  </a:cubicBezTo>
                  <a:cubicBezTo>
                    <a:pt x="2363" y="11406"/>
                    <a:pt x="2057" y="10286"/>
                    <a:pt x="1772" y="9186"/>
                  </a:cubicBezTo>
                  <a:cubicBezTo>
                    <a:pt x="1345" y="7536"/>
                    <a:pt x="896" y="5805"/>
                    <a:pt x="652" y="4074"/>
                  </a:cubicBezTo>
                  <a:cubicBezTo>
                    <a:pt x="591" y="3646"/>
                    <a:pt x="530" y="3219"/>
                    <a:pt x="489" y="2811"/>
                  </a:cubicBezTo>
                  <a:cubicBezTo>
                    <a:pt x="408" y="2017"/>
                    <a:pt x="306" y="1182"/>
                    <a:pt x="123" y="388"/>
                  </a:cubicBezTo>
                  <a:cubicBezTo>
                    <a:pt x="102" y="266"/>
                    <a:pt x="82" y="144"/>
                    <a:pt x="41" y="21"/>
                  </a:cubicBezTo>
                  <a:cubicBezTo>
                    <a:pt x="41" y="21"/>
                    <a:pt x="2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8034926" y="2115880"/>
              <a:ext cx="87469" cy="327765"/>
            </a:xfrm>
            <a:custGeom>
              <a:avLst/>
              <a:gdLst/>
              <a:ahLst/>
              <a:cxnLst/>
              <a:rect l="l" t="t" r="r" b="b"/>
              <a:pathLst>
                <a:path w="897" h="3361" extrusionOk="0">
                  <a:moveTo>
                    <a:pt x="102" y="0"/>
                  </a:moveTo>
                  <a:lnTo>
                    <a:pt x="102" y="0"/>
                  </a:lnTo>
                  <a:cubicBezTo>
                    <a:pt x="0" y="774"/>
                    <a:pt x="0" y="1568"/>
                    <a:pt x="285" y="2302"/>
                  </a:cubicBezTo>
                  <a:cubicBezTo>
                    <a:pt x="428" y="2689"/>
                    <a:pt x="652" y="3035"/>
                    <a:pt x="896" y="3361"/>
                  </a:cubicBezTo>
                  <a:cubicBezTo>
                    <a:pt x="896" y="3340"/>
                    <a:pt x="896" y="3340"/>
                    <a:pt x="896" y="3320"/>
                  </a:cubicBezTo>
                  <a:cubicBezTo>
                    <a:pt x="896" y="3320"/>
                    <a:pt x="896" y="3300"/>
                    <a:pt x="896" y="3300"/>
                  </a:cubicBezTo>
                  <a:cubicBezTo>
                    <a:pt x="672" y="2974"/>
                    <a:pt x="448" y="2648"/>
                    <a:pt x="306" y="2281"/>
                  </a:cubicBezTo>
                  <a:cubicBezTo>
                    <a:pt x="41" y="1568"/>
                    <a:pt x="20" y="815"/>
                    <a:pt x="122" y="61"/>
                  </a:cubicBezTo>
                  <a:cubicBezTo>
                    <a:pt x="122" y="41"/>
                    <a:pt x="122" y="21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7756816" y="1678899"/>
              <a:ext cx="244366" cy="1483669"/>
            </a:xfrm>
            <a:custGeom>
              <a:avLst/>
              <a:gdLst/>
              <a:ahLst/>
              <a:cxnLst/>
              <a:rect l="l" t="t" r="r" b="b"/>
              <a:pathLst>
                <a:path w="2506" h="15214" extrusionOk="0">
                  <a:moveTo>
                    <a:pt x="103" y="1"/>
                  </a:moveTo>
                  <a:lnTo>
                    <a:pt x="82" y="123"/>
                  </a:lnTo>
                  <a:cubicBezTo>
                    <a:pt x="42" y="836"/>
                    <a:pt x="1" y="1569"/>
                    <a:pt x="42" y="2282"/>
                  </a:cubicBezTo>
                  <a:cubicBezTo>
                    <a:pt x="123" y="3972"/>
                    <a:pt x="693" y="5601"/>
                    <a:pt x="1223" y="7190"/>
                  </a:cubicBezTo>
                  <a:cubicBezTo>
                    <a:pt x="1732" y="8697"/>
                    <a:pt x="2282" y="10265"/>
                    <a:pt x="2404" y="11874"/>
                  </a:cubicBezTo>
                  <a:cubicBezTo>
                    <a:pt x="2465" y="12709"/>
                    <a:pt x="2424" y="13564"/>
                    <a:pt x="2384" y="14420"/>
                  </a:cubicBezTo>
                  <a:cubicBezTo>
                    <a:pt x="2363" y="14684"/>
                    <a:pt x="2343" y="14949"/>
                    <a:pt x="2343" y="15214"/>
                  </a:cubicBezTo>
                  <a:cubicBezTo>
                    <a:pt x="2363" y="15194"/>
                    <a:pt x="2363" y="15153"/>
                    <a:pt x="2384" y="15133"/>
                  </a:cubicBezTo>
                  <a:cubicBezTo>
                    <a:pt x="2384" y="14888"/>
                    <a:pt x="2404" y="14664"/>
                    <a:pt x="2404" y="14420"/>
                  </a:cubicBezTo>
                  <a:cubicBezTo>
                    <a:pt x="2445" y="13564"/>
                    <a:pt x="2506" y="12709"/>
                    <a:pt x="2424" y="11874"/>
                  </a:cubicBezTo>
                  <a:cubicBezTo>
                    <a:pt x="2302" y="10265"/>
                    <a:pt x="1773" y="8697"/>
                    <a:pt x="1264" y="7190"/>
                  </a:cubicBezTo>
                  <a:cubicBezTo>
                    <a:pt x="714" y="5601"/>
                    <a:pt x="164" y="3972"/>
                    <a:pt x="82" y="2282"/>
                  </a:cubicBezTo>
                  <a:cubicBezTo>
                    <a:pt x="42" y="1569"/>
                    <a:pt x="82" y="836"/>
                    <a:pt x="123" y="123"/>
                  </a:cubicBezTo>
                  <a:cubicBezTo>
                    <a:pt x="123" y="103"/>
                    <a:pt x="123" y="62"/>
                    <a:pt x="123" y="42"/>
                  </a:cubicBezTo>
                  <a:cubicBezTo>
                    <a:pt x="123" y="21"/>
                    <a:pt x="103" y="2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7907768" y="1853750"/>
              <a:ext cx="204679" cy="933461"/>
            </a:xfrm>
            <a:custGeom>
              <a:avLst/>
              <a:gdLst/>
              <a:ahLst/>
              <a:cxnLst/>
              <a:rect l="l" t="t" r="r" b="b"/>
              <a:pathLst>
                <a:path w="2099" h="9572" extrusionOk="0">
                  <a:moveTo>
                    <a:pt x="1" y="0"/>
                  </a:moveTo>
                  <a:cubicBezTo>
                    <a:pt x="123" y="2566"/>
                    <a:pt x="856" y="5112"/>
                    <a:pt x="1508" y="7433"/>
                  </a:cubicBezTo>
                  <a:cubicBezTo>
                    <a:pt x="1691" y="8126"/>
                    <a:pt x="1895" y="8839"/>
                    <a:pt x="2078" y="9572"/>
                  </a:cubicBezTo>
                  <a:cubicBezTo>
                    <a:pt x="2098" y="9552"/>
                    <a:pt x="2098" y="9511"/>
                    <a:pt x="2098" y="9490"/>
                  </a:cubicBezTo>
                  <a:cubicBezTo>
                    <a:pt x="1915" y="8778"/>
                    <a:pt x="1732" y="8106"/>
                    <a:pt x="1528" y="7433"/>
                  </a:cubicBezTo>
                  <a:cubicBezTo>
                    <a:pt x="897" y="5132"/>
                    <a:pt x="184" y="2607"/>
                    <a:pt x="41" y="41"/>
                  </a:cubicBezTo>
                  <a:cubicBezTo>
                    <a:pt x="41" y="20"/>
                    <a:pt x="21" y="2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7318002" y="3124808"/>
              <a:ext cx="613744" cy="117219"/>
            </a:xfrm>
            <a:custGeom>
              <a:avLst/>
              <a:gdLst/>
              <a:ahLst/>
              <a:cxnLst/>
              <a:rect l="l" t="t" r="r" b="b"/>
              <a:pathLst>
                <a:path w="6294" h="1202" extrusionOk="0">
                  <a:moveTo>
                    <a:pt x="3136" y="0"/>
                  </a:moveTo>
                  <a:cubicBezTo>
                    <a:pt x="1405" y="0"/>
                    <a:pt x="0" y="265"/>
                    <a:pt x="0" y="591"/>
                  </a:cubicBezTo>
                  <a:cubicBezTo>
                    <a:pt x="0" y="937"/>
                    <a:pt x="1405" y="1202"/>
                    <a:pt x="3136" y="1202"/>
                  </a:cubicBezTo>
                  <a:cubicBezTo>
                    <a:pt x="4888" y="1202"/>
                    <a:pt x="6293" y="937"/>
                    <a:pt x="6293" y="591"/>
                  </a:cubicBezTo>
                  <a:cubicBezTo>
                    <a:pt x="6293" y="265"/>
                    <a:pt x="4888" y="0"/>
                    <a:pt x="3136" y="0"/>
                  </a:cubicBezTo>
                  <a:close/>
                </a:path>
              </a:pathLst>
            </a:custGeom>
            <a:solidFill>
              <a:srgbClr val="5D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427218" y="2555787"/>
              <a:ext cx="566060" cy="656505"/>
            </a:xfrm>
            <a:custGeom>
              <a:avLst/>
              <a:gdLst/>
              <a:ahLst/>
              <a:cxnLst/>
              <a:rect l="l" t="t" r="r" b="b"/>
              <a:pathLst>
                <a:path w="5805" h="6732" extrusionOk="0">
                  <a:moveTo>
                    <a:pt x="4294" y="0"/>
                  </a:moveTo>
                  <a:cubicBezTo>
                    <a:pt x="3717" y="0"/>
                    <a:pt x="2373" y="181"/>
                    <a:pt x="1996" y="234"/>
                  </a:cubicBezTo>
                  <a:cubicBezTo>
                    <a:pt x="1935" y="255"/>
                    <a:pt x="1853" y="275"/>
                    <a:pt x="1792" y="316"/>
                  </a:cubicBezTo>
                  <a:cubicBezTo>
                    <a:pt x="1243" y="744"/>
                    <a:pt x="835" y="1782"/>
                    <a:pt x="550" y="2841"/>
                  </a:cubicBezTo>
                  <a:lnTo>
                    <a:pt x="530" y="2902"/>
                  </a:lnTo>
                  <a:cubicBezTo>
                    <a:pt x="245" y="4043"/>
                    <a:pt x="82" y="5224"/>
                    <a:pt x="21" y="5733"/>
                  </a:cubicBezTo>
                  <a:cubicBezTo>
                    <a:pt x="0" y="5916"/>
                    <a:pt x="82" y="6079"/>
                    <a:pt x="224" y="6161"/>
                  </a:cubicBezTo>
                  <a:cubicBezTo>
                    <a:pt x="245" y="6161"/>
                    <a:pt x="265" y="6181"/>
                    <a:pt x="285" y="6181"/>
                  </a:cubicBezTo>
                  <a:cubicBezTo>
                    <a:pt x="306" y="6181"/>
                    <a:pt x="326" y="6202"/>
                    <a:pt x="326" y="6202"/>
                  </a:cubicBezTo>
                  <a:cubicBezTo>
                    <a:pt x="1039" y="6527"/>
                    <a:pt x="2077" y="6650"/>
                    <a:pt x="2770" y="6711"/>
                  </a:cubicBezTo>
                  <a:lnTo>
                    <a:pt x="2811" y="6711"/>
                  </a:lnTo>
                  <a:cubicBezTo>
                    <a:pt x="2974" y="6711"/>
                    <a:pt x="3096" y="6731"/>
                    <a:pt x="3198" y="6731"/>
                  </a:cubicBezTo>
                  <a:lnTo>
                    <a:pt x="3503" y="6731"/>
                  </a:lnTo>
                  <a:cubicBezTo>
                    <a:pt x="3503" y="6731"/>
                    <a:pt x="4399" y="6690"/>
                    <a:pt x="4562" y="6568"/>
                  </a:cubicBezTo>
                  <a:cubicBezTo>
                    <a:pt x="4725" y="6446"/>
                    <a:pt x="5804" y="866"/>
                    <a:pt x="5784" y="703"/>
                  </a:cubicBezTo>
                  <a:cubicBezTo>
                    <a:pt x="5743" y="520"/>
                    <a:pt x="4888" y="72"/>
                    <a:pt x="4501" y="10"/>
                  </a:cubicBezTo>
                  <a:lnTo>
                    <a:pt x="4481" y="10"/>
                  </a:lnTo>
                  <a:cubicBezTo>
                    <a:pt x="4435" y="3"/>
                    <a:pt x="4371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478803" y="2830497"/>
              <a:ext cx="337686" cy="8387"/>
            </a:xfrm>
            <a:custGeom>
              <a:avLst/>
              <a:gdLst/>
              <a:ahLst/>
              <a:cxnLst/>
              <a:rect l="l" t="t" r="r" b="b"/>
              <a:pathLst>
                <a:path w="3463" h="86" extrusionOk="0">
                  <a:moveTo>
                    <a:pt x="890" y="1"/>
                  </a:moveTo>
                  <a:cubicBezTo>
                    <a:pt x="603" y="1"/>
                    <a:pt x="314" y="7"/>
                    <a:pt x="21" y="24"/>
                  </a:cubicBezTo>
                  <a:lnTo>
                    <a:pt x="1" y="85"/>
                  </a:lnTo>
                  <a:cubicBezTo>
                    <a:pt x="293" y="68"/>
                    <a:pt x="586" y="62"/>
                    <a:pt x="877" y="62"/>
                  </a:cubicBezTo>
                  <a:cubicBezTo>
                    <a:pt x="1275" y="62"/>
                    <a:pt x="1670" y="74"/>
                    <a:pt x="2058" y="85"/>
                  </a:cubicBezTo>
                  <a:lnTo>
                    <a:pt x="3463" y="85"/>
                  </a:lnTo>
                  <a:lnTo>
                    <a:pt x="3463" y="45"/>
                  </a:lnTo>
                  <a:cubicBezTo>
                    <a:pt x="2994" y="45"/>
                    <a:pt x="2526" y="45"/>
                    <a:pt x="2058" y="24"/>
                  </a:cubicBezTo>
                  <a:cubicBezTo>
                    <a:pt x="1670" y="13"/>
                    <a:pt x="1282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455009" y="2938547"/>
              <a:ext cx="288052" cy="271691"/>
            </a:xfrm>
            <a:custGeom>
              <a:avLst/>
              <a:gdLst/>
              <a:ahLst/>
              <a:cxnLst/>
              <a:rect l="l" t="t" r="r" b="b"/>
              <a:pathLst>
                <a:path w="2954" h="2786" extrusionOk="0">
                  <a:moveTo>
                    <a:pt x="1591" y="1"/>
                  </a:moveTo>
                  <a:cubicBezTo>
                    <a:pt x="1309" y="1"/>
                    <a:pt x="1039" y="16"/>
                    <a:pt x="795" y="36"/>
                  </a:cubicBezTo>
                  <a:cubicBezTo>
                    <a:pt x="571" y="57"/>
                    <a:pt x="367" y="199"/>
                    <a:pt x="306" y="423"/>
                  </a:cubicBezTo>
                  <a:cubicBezTo>
                    <a:pt x="123" y="1014"/>
                    <a:pt x="61" y="1645"/>
                    <a:pt x="0" y="2256"/>
                  </a:cubicBezTo>
                  <a:cubicBezTo>
                    <a:pt x="21" y="2256"/>
                    <a:pt x="41" y="2277"/>
                    <a:pt x="41" y="2277"/>
                  </a:cubicBezTo>
                  <a:cubicBezTo>
                    <a:pt x="102" y="1666"/>
                    <a:pt x="163" y="1034"/>
                    <a:pt x="367" y="444"/>
                  </a:cubicBezTo>
                  <a:cubicBezTo>
                    <a:pt x="428" y="240"/>
                    <a:pt x="591" y="97"/>
                    <a:pt x="795" y="77"/>
                  </a:cubicBezTo>
                  <a:cubicBezTo>
                    <a:pt x="1049" y="67"/>
                    <a:pt x="1319" y="57"/>
                    <a:pt x="1599" y="57"/>
                  </a:cubicBezTo>
                  <a:cubicBezTo>
                    <a:pt x="1879" y="57"/>
                    <a:pt x="2169" y="67"/>
                    <a:pt x="2465" y="97"/>
                  </a:cubicBezTo>
                  <a:cubicBezTo>
                    <a:pt x="2587" y="118"/>
                    <a:pt x="2709" y="179"/>
                    <a:pt x="2790" y="301"/>
                  </a:cubicBezTo>
                  <a:cubicBezTo>
                    <a:pt x="2872" y="403"/>
                    <a:pt x="2913" y="546"/>
                    <a:pt x="2872" y="688"/>
                  </a:cubicBezTo>
                  <a:lnTo>
                    <a:pt x="2709" y="1543"/>
                  </a:lnTo>
                  <a:cubicBezTo>
                    <a:pt x="2648" y="1951"/>
                    <a:pt x="2566" y="2358"/>
                    <a:pt x="2485" y="2786"/>
                  </a:cubicBezTo>
                  <a:lnTo>
                    <a:pt x="2546" y="2786"/>
                  </a:lnTo>
                  <a:cubicBezTo>
                    <a:pt x="2607" y="2378"/>
                    <a:pt x="2689" y="1951"/>
                    <a:pt x="2770" y="1543"/>
                  </a:cubicBezTo>
                  <a:cubicBezTo>
                    <a:pt x="2811" y="1258"/>
                    <a:pt x="2872" y="973"/>
                    <a:pt x="2933" y="688"/>
                  </a:cubicBezTo>
                  <a:cubicBezTo>
                    <a:pt x="2953" y="546"/>
                    <a:pt x="2913" y="383"/>
                    <a:pt x="2831" y="260"/>
                  </a:cubicBezTo>
                  <a:cubicBezTo>
                    <a:pt x="2750" y="138"/>
                    <a:pt x="2607" y="77"/>
                    <a:pt x="2465" y="57"/>
                  </a:cubicBezTo>
                  <a:cubicBezTo>
                    <a:pt x="2169" y="16"/>
                    <a:pt x="1874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516541" y="2794805"/>
              <a:ext cx="61628" cy="78114"/>
            </a:xfrm>
            <a:custGeom>
              <a:avLst/>
              <a:gdLst/>
              <a:ahLst/>
              <a:cxnLst/>
              <a:rect l="l" t="t" r="r" b="b"/>
              <a:pathLst>
                <a:path w="632" h="801" extrusionOk="0">
                  <a:moveTo>
                    <a:pt x="310" y="0"/>
                  </a:moveTo>
                  <a:cubicBezTo>
                    <a:pt x="205" y="0"/>
                    <a:pt x="121" y="77"/>
                    <a:pt x="102" y="187"/>
                  </a:cubicBezTo>
                  <a:lnTo>
                    <a:pt x="21" y="492"/>
                  </a:lnTo>
                  <a:cubicBezTo>
                    <a:pt x="1" y="635"/>
                    <a:pt x="102" y="777"/>
                    <a:pt x="245" y="798"/>
                  </a:cubicBezTo>
                  <a:cubicBezTo>
                    <a:pt x="258" y="800"/>
                    <a:pt x="270" y="801"/>
                    <a:pt x="283" y="801"/>
                  </a:cubicBezTo>
                  <a:cubicBezTo>
                    <a:pt x="391" y="801"/>
                    <a:pt x="492" y="724"/>
                    <a:pt x="510" y="614"/>
                  </a:cubicBezTo>
                  <a:lnTo>
                    <a:pt x="591" y="309"/>
                  </a:lnTo>
                  <a:cubicBezTo>
                    <a:pt x="632" y="146"/>
                    <a:pt x="510" y="3"/>
                    <a:pt x="347" y="3"/>
                  </a:cubicBezTo>
                  <a:cubicBezTo>
                    <a:pt x="334" y="1"/>
                    <a:pt x="322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705231" y="2802996"/>
              <a:ext cx="61628" cy="77918"/>
            </a:xfrm>
            <a:custGeom>
              <a:avLst/>
              <a:gdLst/>
              <a:ahLst/>
              <a:cxnLst/>
              <a:rect l="l" t="t" r="r" b="b"/>
              <a:pathLst>
                <a:path w="632" h="799" extrusionOk="0">
                  <a:moveTo>
                    <a:pt x="367" y="1"/>
                  </a:moveTo>
                  <a:cubicBezTo>
                    <a:pt x="245" y="1"/>
                    <a:pt x="143" y="82"/>
                    <a:pt x="102" y="184"/>
                  </a:cubicBezTo>
                  <a:lnTo>
                    <a:pt x="41" y="490"/>
                  </a:lnTo>
                  <a:cubicBezTo>
                    <a:pt x="0" y="632"/>
                    <a:pt x="102" y="775"/>
                    <a:pt x="245" y="795"/>
                  </a:cubicBezTo>
                  <a:cubicBezTo>
                    <a:pt x="259" y="797"/>
                    <a:pt x="274" y="798"/>
                    <a:pt x="288" y="798"/>
                  </a:cubicBezTo>
                  <a:cubicBezTo>
                    <a:pt x="408" y="798"/>
                    <a:pt x="493" y="721"/>
                    <a:pt x="530" y="612"/>
                  </a:cubicBezTo>
                  <a:lnTo>
                    <a:pt x="591" y="306"/>
                  </a:lnTo>
                  <a:cubicBezTo>
                    <a:pt x="632" y="164"/>
                    <a:pt x="530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7601963" y="2642188"/>
              <a:ext cx="143051" cy="73530"/>
            </a:xfrm>
            <a:custGeom>
              <a:avLst/>
              <a:gdLst/>
              <a:ahLst/>
              <a:cxnLst/>
              <a:rect l="l" t="t" r="r" b="b"/>
              <a:pathLst>
                <a:path w="1467" h="754" fill="none" extrusionOk="0">
                  <a:moveTo>
                    <a:pt x="1446" y="387"/>
                  </a:moveTo>
                  <a:cubicBezTo>
                    <a:pt x="1446" y="408"/>
                    <a:pt x="1426" y="428"/>
                    <a:pt x="1426" y="428"/>
                  </a:cubicBezTo>
                  <a:cubicBezTo>
                    <a:pt x="1406" y="632"/>
                    <a:pt x="1182" y="754"/>
                    <a:pt x="937" y="754"/>
                  </a:cubicBezTo>
                  <a:cubicBezTo>
                    <a:pt x="795" y="754"/>
                    <a:pt x="632" y="733"/>
                    <a:pt x="469" y="733"/>
                  </a:cubicBezTo>
                  <a:cubicBezTo>
                    <a:pt x="204" y="733"/>
                    <a:pt x="0" y="530"/>
                    <a:pt x="61" y="306"/>
                  </a:cubicBezTo>
                  <a:cubicBezTo>
                    <a:pt x="61" y="306"/>
                    <a:pt x="82" y="306"/>
                    <a:pt x="82" y="306"/>
                  </a:cubicBezTo>
                  <a:cubicBezTo>
                    <a:pt x="123" y="143"/>
                    <a:pt x="306" y="41"/>
                    <a:pt x="510" y="21"/>
                  </a:cubicBezTo>
                  <a:cubicBezTo>
                    <a:pt x="672" y="21"/>
                    <a:pt x="835" y="21"/>
                    <a:pt x="998" y="21"/>
                  </a:cubicBezTo>
                  <a:cubicBezTo>
                    <a:pt x="1263" y="0"/>
                    <a:pt x="1467" y="183"/>
                    <a:pt x="1446" y="387"/>
                  </a:cubicBezTo>
                  <a:close/>
                </a:path>
              </a:pathLst>
            </a:custGeom>
            <a:solidFill>
              <a:schemeClr val="dk1"/>
            </a:solidFill>
            <a:ln w="1025" cap="flat" cmpd="sng">
              <a:solidFill>
                <a:srgbClr val="5D3552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738971" y="2554811"/>
              <a:ext cx="254313" cy="657480"/>
            </a:xfrm>
            <a:custGeom>
              <a:avLst/>
              <a:gdLst/>
              <a:ahLst/>
              <a:cxnLst/>
              <a:rect l="l" t="t" r="r" b="b"/>
              <a:pathLst>
                <a:path w="2608" h="6742" extrusionOk="0">
                  <a:moveTo>
                    <a:pt x="1284" y="0"/>
                  </a:moveTo>
                  <a:cubicBezTo>
                    <a:pt x="1284" y="102"/>
                    <a:pt x="1284" y="183"/>
                    <a:pt x="1284" y="285"/>
                  </a:cubicBezTo>
                  <a:cubicBezTo>
                    <a:pt x="1284" y="957"/>
                    <a:pt x="1039" y="1650"/>
                    <a:pt x="917" y="2301"/>
                  </a:cubicBezTo>
                  <a:cubicBezTo>
                    <a:pt x="754" y="3014"/>
                    <a:pt x="612" y="3747"/>
                    <a:pt x="469" y="4460"/>
                  </a:cubicBezTo>
                  <a:lnTo>
                    <a:pt x="1" y="6741"/>
                  </a:lnTo>
                  <a:lnTo>
                    <a:pt x="306" y="6741"/>
                  </a:lnTo>
                  <a:cubicBezTo>
                    <a:pt x="306" y="6741"/>
                    <a:pt x="1202" y="6700"/>
                    <a:pt x="1365" y="6578"/>
                  </a:cubicBezTo>
                  <a:cubicBezTo>
                    <a:pt x="1528" y="6456"/>
                    <a:pt x="2607" y="876"/>
                    <a:pt x="2587" y="693"/>
                  </a:cubicBezTo>
                  <a:cubicBezTo>
                    <a:pt x="2546" y="530"/>
                    <a:pt x="1691" y="82"/>
                    <a:pt x="1304" y="20"/>
                  </a:cubicBezTo>
                  <a:cubicBezTo>
                    <a:pt x="1304" y="20"/>
                    <a:pt x="1304" y="0"/>
                    <a:pt x="1284" y="0"/>
                  </a:cubicBez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7669443" y="2501176"/>
              <a:ext cx="131154" cy="73530"/>
            </a:xfrm>
            <a:custGeom>
              <a:avLst/>
              <a:gdLst/>
              <a:ahLst/>
              <a:cxnLst/>
              <a:rect l="l" t="t" r="r" b="b"/>
              <a:pathLst>
                <a:path w="1345" h="754" fill="none" extrusionOk="0">
                  <a:moveTo>
                    <a:pt x="1" y="754"/>
                  </a:moveTo>
                  <a:cubicBezTo>
                    <a:pt x="42" y="530"/>
                    <a:pt x="143" y="306"/>
                    <a:pt x="347" y="163"/>
                  </a:cubicBezTo>
                  <a:cubicBezTo>
                    <a:pt x="530" y="21"/>
                    <a:pt x="795" y="0"/>
                    <a:pt x="999" y="102"/>
                  </a:cubicBezTo>
                  <a:cubicBezTo>
                    <a:pt x="1223" y="204"/>
                    <a:pt x="1345" y="469"/>
                    <a:pt x="1263" y="693"/>
                  </a:cubicBezTo>
                </a:path>
              </a:pathLst>
            </a:custGeom>
            <a:noFill/>
            <a:ln w="5100" cap="flat" cmpd="sng">
              <a:solidFill>
                <a:schemeClr val="lt2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572302" y="1452558"/>
              <a:ext cx="951332" cy="1882819"/>
            </a:xfrm>
            <a:custGeom>
              <a:avLst/>
              <a:gdLst/>
              <a:ahLst/>
              <a:cxnLst/>
              <a:rect l="l" t="t" r="r" b="b"/>
              <a:pathLst>
                <a:path w="9756" h="19307" extrusionOk="0">
                  <a:moveTo>
                    <a:pt x="6844" y="0"/>
                  </a:moveTo>
                  <a:cubicBezTo>
                    <a:pt x="6558" y="143"/>
                    <a:pt x="6294" y="285"/>
                    <a:pt x="6029" y="428"/>
                  </a:cubicBezTo>
                  <a:cubicBezTo>
                    <a:pt x="5642" y="672"/>
                    <a:pt x="5275" y="937"/>
                    <a:pt x="4929" y="1222"/>
                  </a:cubicBezTo>
                  <a:cubicBezTo>
                    <a:pt x="4929" y="1222"/>
                    <a:pt x="4909" y="1243"/>
                    <a:pt x="4909" y="1243"/>
                  </a:cubicBezTo>
                  <a:cubicBezTo>
                    <a:pt x="4807" y="1324"/>
                    <a:pt x="4705" y="1405"/>
                    <a:pt x="4603" y="1487"/>
                  </a:cubicBezTo>
                  <a:cubicBezTo>
                    <a:pt x="4461" y="1609"/>
                    <a:pt x="4298" y="1752"/>
                    <a:pt x="4176" y="1874"/>
                  </a:cubicBezTo>
                  <a:cubicBezTo>
                    <a:pt x="4053" y="1976"/>
                    <a:pt x="3952" y="2078"/>
                    <a:pt x="3850" y="2179"/>
                  </a:cubicBezTo>
                  <a:cubicBezTo>
                    <a:pt x="3768" y="2261"/>
                    <a:pt x="3667" y="2363"/>
                    <a:pt x="3585" y="2464"/>
                  </a:cubicBezTo>
                  <a:cubicBezTo>
                    <a:pt x="3524" y="2505"/>
                    <a:pt x="3483" y="2566"/>
                    <a:pt x="3422" y="2627"/>
                  </a:cubicBezTo>
                  <a:cubicBezTo>
                    <a:pt x="3422" y="2648"/>
                    <a:pt x="3402" y="2648"/>
                    <a:pt x="3402" y="2668"/>
                  </a:cubicBezTo>
                  <a:cubicBezTo>
                    <a:pt x="3320" y="2729"/>
                    <a:pt x="3259" y="2811"/>
                    <a:pt x="3198" y="2892"/>
                  </a:cubicBezTo>
                  <a:cubicBezTo>
                    <a:pt x="3137" y="2953"/>
                    <a:pt x="3076" y="3035"/>
                    <a:pt x="3015" y="3096"/>
                  </a:cubicBezTo>
                  <a:cubicBezTo>
                    <a:pt x="2974" y="3137"/>
                    <a:pt x="2954" y="3177"/>
                    <a:pt x="2913" y="3218"/>
                  </a:cubicBezTo>
                  <a:cubicBezTo>
                    <a:pt x="2852" y="3279"/>
                    <a:pt x="2811" y="3361"/>
                    <a:pt x="2750" y="3422"/>
                  </a:cubicBezTo>
                  <a:cubicBezTo>
                    <a:pt x="2709" y="3483"/>
                    <a:pt x="2669" y="3523"/>
                    <a:pt x="2628" y="3585"/>
                  </a:cubicBezTo>
                  <a:cubicBezTo>
                    <a:pt x="2608" y="3605"/>
                    <a:pt x="2587" y="3625"/>
                    <a:pt x="2587" y="3625"/>
                  </a:cubicBezTo>
                  <a:cubicBezTo>
                    <a:pt x="2546" y="3686"/>
                    <a:pt x="2485" y="3747"/>
                    <a:pt x="2445" y="3809"/>
                  </a:cubicBezTo>
                  <a:cubicBezTo>
                    <a:pt x="2404" y="3890"/>
                    <a:pt x="2363" y="3951"/>
                    <a:pt x="2302" y="4012"/>
                  </a:cubicBezTo>
                  <a:cubicBezTo>
                    <a:pt x="2302" y="4033"/>
                    <a:pt x="2302" y="4033"/>
                    <a:pt x="2302" y="4033"/>
                  </a:cubicBezTo>
                  <a:cubicBezTo>
                    <a:pt x="2261" y="4114"/>
                    <a:pt x="2200" y="4175"/>
                    <a:pt x="2139" y="4257"/>
                  </a:cubicBezTo>
                  <a:cubicBezTo>
                    <a:pt x="2139" y="4277"/>
                    <a:pt x="2139" y="4277"/>
                    <a:pt x="2119" y="4297"/>
                  </a:cubicBezTo>
                  <a:cubicBezTo>
                    <a:pt x="2078" y="4358"/>
                    <a:pt x="2037" y="4420"/>
                    <a:pt x="1997" y="4501"/>
                  </a:cubicBezTo>
                  <a:cubicBezTo>
                    <a:pt x="1976" y="4521"/>
                    <a:pt x="1976" y="4542"/>
                    <a:pt x="1956" y="4562"/>
                  </a:cubicBezTo>
                  <a:cubicBezTo>
                    <a:pt x="1915" y="4623"/>
                    <a:pt x="1874" y="4705"/>
                    <a:pt x="1813" y="4786"/>
                  </a:cubicBezTo>
                  <a:cubicBezTo>
                    <a:pt x="1813" y="4786"/>
                    <a:pt x="1813" y="4807"/>
                    <a:pt x="1813" y="4807"/>
                  </a:cubicBezTo>
                  <a:cubicBezTo>
                    <a:pt x="1773" y="4868"/>
                    <a:pt x="1732" y="4929"/>
                    <a:pt x="1711" y="4990"/>
                  </a:cubicBezTo>
                  <a:cubicBezTo>
                    <a:pt x="1671" y="5031"/>
                    <a:pt x="1650" y="5071"/>
                    <a:pt x="1630" y="5112"/>
                  </a:cubicBezTo>
                  <a:cubicBezTo>
                    <a:pt x="1630" y="5112"/>
                    <a:pt x="1630" y="5132"/>
                    <a:pt x="1630" y="5132"/>
                  </a:cubicBezTo>
                  <a:lnTo>
                    <a:pt x="1610" y="5173"/>
                  </a:lnTo>
                  <a:cubicBezTo>
                    <a:pt x="1569" y="5214"/>
                    <a:pt x="1549" y="5275"/>
                    <a:pt x="1528" y="5336"/>
                  </a:cubicBezTo>
                  <a:cubicBezTo>
                    <a:pt x="1467" y="5417"/>
                    <a:pt x="1426" y="5519"/>
                    <a:pt x="1386" y="5601"/>
                  </a:cubicBezTo>
                  <a:cubicBezTo>
                    <a:pt x="1324" y="5703"/>
                    <a:pt x="1284" y="5784"/>
                    <a:pt x="1243" y="5886"/>
                  </a:cubicBezTo>
                  <a:cubicBezTo>
                    <a:pt x="1202" y="5967"/>
                    <a:pt x="1162" y="6069"/>
                    <a:pt x="1121" y="6151"/>
                  </a:cubicBezTo>
                  <a:cubicBezTo>
                    <a:pt x="1080" y="6252"/>
                    <a:pt x="1019" y="6375"/>
                    <a:pt x="978" y="6476"/>
                  </a:cubicBezTo>
                  <a:cubicBezTo>
                    <a:pt x="938" y="6558"/>
                    <a:pt x="917" y="6660"/>
                    <a:pt x="876" y="6741"/>
                  </a:cubicBezTo>
                  <a:cubicBezTo>
                    <a:pt x="856" y="6762"/>
                    <a:pt x="856" y="6782"/>
                    <a:pt x="856" y="6802"/>
                  </a:cubicBezTo>
                  <a:cubicBezTo>
                    <a:pt x="836" y="6843"/>
                    <a:pt x="836" y="6863"/>
                    <a:pt x="815" y="6884"/>
                  </a:cubicBezTo>
                  <a:cubicBezTo>
                    <a:pt x="815" y="6904"/>
                    <a:pt x="795" y="6925"/>
                    <a:pt x="795" y="6965"/>
                  </a:cubicBezTo>
                  <a:cubicBezTo>
                    <a:pt x="775" y="7006"/>
                    <a:pt x="754" y="7047"/>
                    <a:pt x="754" y="7087"/>
                  </a:cubicBezTo>
                  <a:cubicBezTo>
                    <a:pt x="714" y="7189"/>
                    <a:pt x="673" y="7291"/>
                    <a:pt x="632" y="7413"/>
                  </a:cubicBezTo>
                  <a:cubicBezTo>
                    <a:pt x="612" y="7495"/>
                    <a:pt x="571" y="7597"/>
                    <a:pt x="551" y="7678"/>
                  </a:cubicBezTo>
                  <a:cubicBezTo>
                    <a:pt x="551" y="7719"/>
                    <a:pt x="530" y="7739"/>
                    <a:pt x="530" y="7780"/>
                  </a:cubicBezTo>
                  <a:cubicBezTo>
                    <a:pt x="510" y="7841"/>
                    <a:pt x="489" y="7902"/>
                    <a:pt x="469" y="7943"/>
                  </a:cubicBezTo>
                  <a:cubicBezTo>
                    <a:pt x="449" y="8024"/>
                    <a:pt x="449" y="8085"/>
                    <a:pt x="428" y="8146"/>
                  </a:cubicBezTo>
                  <a:cubicBezTo>
                    <a:pt x="408" y="8228"/>
                    <a:pt x="367" y="8330"/>
                    <a:pt x="347" y="8432"/>
                  </a:cubicBezTo>
                  <a:cubicBezTo>
                    <a:pt x="327" y="8493"/>
                    <a:pt x="327" y="8574"/>
                    <a:pt x="306" y="8635"/>
                  </a:cubicBezTo>
                  <a:cubicBezTo>
                    <a:pt x="286" y="8676"/>
                    <a:pt x="286" y="8717"/>
                    <a:pt x="286" y="8757"/>
                  </a:cubicBezTo>
                  <a:cubicBezTo>
                    <a:pt x="265" y="8819"/>
                    <a:pt x="245" y="8880"/>
                    <a:pt x="245" y="8920"/>
                  </a:cubicBezTo>
                  <a:cubicBezTo>
                    <a:pt x="245" y="8941"/>
                    <a:pt x="245" y="8961"/>
                    <a:pt x="245" y="8961"/>
                  </a:cubicBezTo>
                  <a:cubicBezTo>
                    <a:pt x="245" y="8981"/>
                    <a:pt x="225" y="9002"/>
                    <a:pt x="225" y="9022"/>
                  </a:cubicBezTo>
                  <a:cubicBezTo>
                    <a:pt x="225" y="9043"/>
                    <a:pt x="225" y="9083"/>
                    <a:pt x="204" y="9104"/>
                  </a:cubicBezTo>
                  <a:cubicBezTo>
                    <a:pt x="204" y="9185"/>
                    <a:pt x="184" y="9246"/>
                    <a:pt x="184" y="9328"/>
                  </a:cubicBezTo>
                  <a:cubicBezTo>
                    <a:pt x="164" y="9348"/>
                    <a:pt x="164" y="9368"/>
                    <a:pt x="164" y="9409"/>
                  </a:cubicBezTo>
                  <a:cubicBezTo>
                    <a:pt x="143" y="9491"/>
                    <a:pt x="143" y="9592"/>
                    <a:pt x="123" y="9694"/>
                  </a:cubicBezTo>
                  <a:lnTo>
                    <a:pt x="123" y="9755"/>
                  </a:lnTo>
                  <a:cubicBezTo>
                    <a:pt x="103" y="9816"/>
                    <a:pt x="103" y="9857"/>
                    <a:pt x="103" y="9918"/>
                  </a:cubicBezTo>
                  <a:cubicBezTo>
                    <a:pt x="82" y="9979"/>
                    <a:pt x="82" y="10061"/>
                    <a:pt x="62" y="10122"/>
                  </a:cubicBezTo>
                  <a:cubicBezTo>
                    <a:pt x="62" y="10142"/>
                    <a:pt x="62" y="10183"/>
                    <a:pt x="62" y="10203"/>
                  </a:cubicBezTo>
                  <a:cubicBezTo>
                    <a:pt x="62" y="10224"/>
                    <a:pt x="62" y="10244"/>
                    <a:pt x="62" y="10264"/>
                  </a:cubicBezTo>
                  <a:cubicBezTo>
                    <a:pt x="62" y="10326"/>
                    <a:pt x="41" y="10366"/>
                    <a:pt x="41" y="10427"/>
                  </a:cubicBezTo>
                  <a:cubicBezTo>
                    <a:pt x="41" y="10509"/>
                    <a:pt x="41" y="10590"/>
                    <a:pt x="21" y="10692"/>
                  </a:cubicBezTo>
                  <a:cubicBezTo>
                    <a:pt x="21" y="10733"/>
                    <a:pt x="21" y="10753"/>
                    <a:pt x="21" y="10794"/>
                  </a:cubicBezTo>
                  <a:cubicBezTo>
                    <a:pt x="1" y="11018"/>
                    <a:pt x="1" y="11242"/>
                    <a:pt x="1" y="11466"/>
                  </a:cubicBezTo>
                  <a:cubicBezTo>
                    <a:pt x="1" y="11568"/>
                    <a:pt x="1" y="11670"/>
                    <a:pt x="1" y="11772"/>
                  </a:cubicBezTo>
                  <a:cubicBezTo>
                    <a:pt x="1" y="11812"/>
                    <a:pt x="1" y="11853"/>
                    <a:pt x="1" y="11894"/>
                  </a:cubicBezTo>
                  <a:cubicBezTo>
                    <a:pt x="21" y="11996"/>
                    <a:pt x="21" y="12118"/>
                    <a:pt x="21" y="12220"/>
                  </a:cubicBezTo>
                  <a:cubicBezTo>
                    <a:pt x="21" y="12260"/>
                    <a:pt x="21" y="12301"/>
                    <a:pt x="21" y="12342"/>
                  </a:cubicBezTo>
                  <a:cubicBezTo>
                    <a:pt x="41" y="12423"/>
                    <a:pt x="41" y="12505"/>
                    <a:pt x="41" y="12607"/>
                  </a:cubicBezTo>
                  <a:lnTo>
                    <a:pt x="62" y="12769"/>
                  </a:lnTo>
                  <a:cubicBezTo>
                    <a:pt x="62" y="12831"/>
                    <a:pt x="82" y="12892"/>
                    <a:pt x="82" y="12953"/>
                  </a:cubicBezTo>
                  <a:cubicBezTo>
                    <a:pt x="123" y="13258"/>
                    <a:pt x="164" y="13564"/>
                    <a:pt x="204" y="13849"/>
                  </a:cubicBezTo>
                  <a:cubicBezTo>
                    <a:pt x="225" y="13910"/>
                    <a:pt x="245" y="13971"/>
                    <a:pt x="245" y="14032"/>
                  </a:cubicBezTo>
                  <a:lnTo>
                    <a:pt x="265" y="14114"/>
                  </a:lnTo>
                  <a:cubicBezTo>
                    <a:pt x="449" y="15010"/>
                    <a:pt x="714" y="15865"/>
                    <a:pt x="1060" y="16680"/>
                  </a:cubicBezTo>
                  <a:cubicBezTo>
                    <a:pt x="1080" y="16700"/>
                    <a:pt x="1100" y="16741"/>
                    <a:pt x="1100" y="16761"/>
                  </a:cubicBezTo>
                  <a:cubicBezTo>
                    <a:pt x="1243" y="17067"/>
                    <a:pt x="1406" y="17392"/>
                    <a:pt x="1569" y="17698"/>
                  </a:cubicBezTo>
                  <a:cubicBezTo>
                    <a:pt x="1569" y="17698"/>
                    <a:pt x="1589" y="17718"/>
                    <a:pt x="1589" y="17739"/>
                  </a:cubicBezTo>
                  <a:cubicBezTo>
                    <a:pt x="1732" y="18003"/>
                    <a:pt x="1874" y="18248"/>
                    <a:pt x="2017" y="18492"/>
                  </a:cubicBezTo>
                  <a:cubicBezTo>
                    <a:pt x="2037" y="18492"/>
                    <a:pt x="2037" y="18513"/>
                    <a:pt x="2058" y="18533"/>
                  </a:cubicBezTo>
                  <a:cubicBezTo>
                    <a:pt x="2180" y="18716"/>
                    <a:pt x="2302" y="18920"/>
                    <a:pt x="2445" y="19103"/>
                  </a:cubicBezTo>
                  <a:cubicBezTo>
                    <a:pt x="2485" y="19164"/>
                    <a:pt x="2546" y="19246"/>
                    <a:pt x="2587" y="19307"/>
                  </a:cubicBezTo>
                  <a:lnTo>
                    <a:pt x="5316" y="6965"/>
                  </a:lnTo>
                  <a:lnTo>
                    <a:pt x="9756" y="2200"/>
                  </a:lnTo>
                  <a:lnTo>
                    <a:pt x="9328" y="1752"/>
                  </a:lnTo>
                  <a:lnTo>
                    <a:pt x="6009" y="3727"/>
                  </a:lnTo>
                  <a:lnTo>
                    <a:pt x="6721" y="530"/>
                  </a:lnTo>
                  <a:lnTo>
                    <a:pt x="6803" y="122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rgbClr val="FFB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572302" y="1452558"/>
              <a:ext cx="951332" cy="1882819"/>
            </a:xfrm>
            <a:custGeom>
              <a:avLst/>
              <a:gdLst/>
              <a:ahLst/>
              <a:cxnLst/>
              <a:rect l="l" t="t" r="r" b="b"/>
              <a:pathLst>
                <a:path w="9756" h="19307" extrusionOk="0">
                  <a:moveTo>
                    <a:pt x="6844" y="0"/>
                  </a:moveTo>
                  <a:cubicBezTo>
                    <a:pt x="6558" y="143"/>
                    <a:pt x="6294" y="285"/>
                    <a:pt x="6029" y="428"/>
                  </a:cubicBezTo>
                  <a:cubicBezTo>
                    <a:pt x="5642" y="672"/>
                    <a:pt x="5275" y="937"/>
                    <a:pt x="4929" y="1222"/>
                  </a:cubicBezTo>
                  <a:cubicBezTo>
                    <a:pt x="4929" y="1222"/>
                    <a:pt x="4909" y="1243"/>
                    <a:pt x="4909" y="1243"/>
                  </a:cubicBezTo>
                  <a:cubicBezTo>
                    <a:pt x="4807" y="1324"/>
                    <a:pt x="4705" y="1405"/>
                    <a:pt x="4603" y="1487"/>
                  </a:cubicBezTo>
                  <a:cubicBezTo>
                    <a:pt x="4461" y="1609"/>
                    <a:pt x="4298" y="1752"/>
                    <a:pt x="4176" y="1874"/>
                  </a:cubicBezTo>
                  <a:cubicBezTo>
                    <a:pt x="4053" y="1976"/>
                    <a:pt x="3952" y="2078"/>
                    <a:pt x="3850" y="2179"/>
                  </a:cubicBezTo>
                  <a:cubicBezTo>
                    <a:pt x="3768" y="2261"/>
                    <a:pt x="3667" y="2363"/>
                    <a:pt x="3585" y="2464"/>
                  </a:cubicBezTo>
                  <a:cubicBezTo>
                    <a:pt x="3524" y="2505"/>
                    <a:pt x="3483" y="2566"/>
                    <a:pt x="3422" y="2627"/>
                  </a:cubicBezTo>
                  <a:cubicBezTo>
                    <a:pt x="3422" y="2648"/>
                    <a:pt x="3402" y="2648"/>
                    <a:pt x="3402" y="2668"/>
                  </a:cubicBezTo>
                  <a:cubicBezTo>
                    <a:pt x="3320" y="2729"/>
                    <a:pt x="3259" y="2811"/>
                    <a:pt x="3198" y="2892"/>
                  </a:cubicBezTo>
                  <a:cubicBezTo>
                    <a:pt x="3137" y="2953"/>
                    <a:pt x="3076" y="3035"/>
                    <a:pt x="3015" y="3096"/>
                  </a:cubicBezTo>
                  <a:cubicBezTo>
                    <a:pt x="2974" y="3137"/>
                    <a:pt x="2954" y="3177"/>
                    <a:pt x="2913" y="3218"/>
                  </a:cubicBezTo>
                  <a:cubicBezTo>
                    <a:pt x="2852" y="3279"/>
                    <a:pt x="2811" y="3361"/>
                    <a:pt x="2750" y="3422"/>
                  </a:cubicBezTo>
                  <a:cubicBezTo>
                    <a:pt x="2709" y="3483"/>
                    <a:pt x="2669" y="3523"/>
                    <a:pt x="2628" y="3585"/>
                  </a:cubicBezTo>
                  <a:cubicBezTo>
                    <a:pt x="2608" y="3605"/>
                    <a:pt x="2587" y="3625"/>
                    <a:pt x="2587" y="3625"/>
                  </a:cubicBezTo>
                  <a:cubicBezTo>
                    <a:pt x="2546" y="3686"/>
                    <a:pt x="2485" y="3747"/>
                    <a:pt x="2445" y="3809"/>
                  </a:cubicBezTo>
                  <a:cubicBezTo>
                    <a:pt x="2404" y="3890"/>
                    <a:pt x="2363" y="3951"/>
                    <a:pt x="2302" y="4012"/>
                  </a:cubicBezTo>
                  <a:cubicBezTo>
                    <a:pt x="2302" y="4033"/>
                    <a:pt x="2302" y="4033"/>
                    <a:pt x="2302" y="4033"/>
                  </a:cubicBezTo>
                  <a:cubicBezTo>
                    <a:pt x="2261" y="4114"/>
                    <a:pt x="2200" y="4175"/>
                    <a:pt x="2139" y="4257"/>
                  </a:cubicBezTo>
                  <a:cubicBezTo>
                    <a:pt x="2139" y="4277"/>
                    <a:pt x="2139" y="4277"/>
                    <a:pt x="2119" y="4297"/>
                  </a:cubicBezTo>
                  <a:cubicBezTo>
                    <a:pt x="2078" y="4358"/>
                    <a:pt x="2037" y="4420"/>
                    <a:pt x="1997" y="4501"/>
                  </a:cubicBezTo>
                  <a:cubicBezTo>
                    <a:pt x="1976" y="4521"/>
                    <a:pt x="1976" y="4542"/>
                    <a:pt x="1956" y="4562"/>
                  </a:cubicBezTo>
                  <a:cubicBezTo>
                    <a:pt x="1915" y="4623"/>
                    <a:pt x="1874" y="4705"/>
                    <a:pt x="1813" y="4786"/>
                  </a:cubicBezTo>
                  <a:cubicBezTo>
                    <a:pt x="1813" y="4786"/>
                    <a:pt x="1813" y="4807"/>
                    <a:pt x="1813" y="4807"/>
                  </a:cubicBezTo>
                  <a:cubicBezTo>
                    <a:pt x="1773" y="4868"/>
                    <a:pt x="1732" y="4929"/>
                    <a:pt x="1711" y="4990"/>
                  </a:cubicBezTo>
                  <a:cubicBezTo>
                    <a:pt x="1671" y="5031"/>
                    <a:pt x="1650" y="5071"/>
                    <a:pt x="1630" y="5112"/>
                  </a:cubicBezTo>
                  <a:cubicBezTo>
                    <a:pt x="1630" y="5112"/>
                    <a:pt x="1630" y="5132"/>
                    <a:pt x="1630" y="5132"/>
                  </a:cubicBezTo>
                  <a:lnTo>
                    <a:pt x="1610" y="5173"/>
                  </a:lnTo>
                  <a:cubicBezTo>
                    <a:pt x="1569" y="5214"/>
                    <a:pt x="1549" y="5275"/>
                    <a:pt x="1528" y="5336"/>
                  </a:cubicBezTo>
                  <a:cubicBezTo>
                    <a:pt x="1467" y="5417"/>
                    <a:pt x="1426" y="5519"/>
                    <a:pt x="1386" y="5601"/>
                  </a:cubicBezTo>
                  <a:cubicBezTo>
                    <a:pt x="1324" y="5703"/>
                    <a:pt x="1284" y="5784"/>
                    <a:pt x="1243" y="5886"/>
                  </a:cubicBezTo>
                  <a:cubicBezTo>
                    <a:pt x="1202" y="5967"/>
                    <a:pt x="1162" y="6069"/>
                    <a:pt x="1121" y="6151"/>
                  </a:cubicBezTo>
                  <a:cubicBezTo>
                    <a:pt x="1080" y="6252"/>
                    <a:pt x="1019" y="6375"/>
                    <a:pt x="978" y="6476"/>
                  </a:cubicBezTo>
                  <a:cubicBezTo>
                    <a:pt x="938" y="6558"/>
                    <a:pt x="917" y="6660"/>
                    <a:pt x="876" y="6741"/>
                  </a:cubicBezTo>
                  <a:cubicBezTo>
                    <a:pt x="856" y="6762"/>
                    <a:pt x="856" y="6782"/>
                    <a:pt x="856" y="6802"/>
                  </a:cubicBezTo>
                  <a:cubicBezTo>
                    <a:pt x="836" y="6843"/>
                    <a:pt x="836" y="6863"/>
                    <a:pt x="815" y="6884"/>
                  </a:cubicBezTo>
                  <a:cubicBezTo>
                    <a:pt x="815" y="6904"/>
                    <a:pt x="795" y="6925"/>
                    <a:pt x="795" y="6965"/>
                  </a:cubicBezTo>
                  <a:cubicBezTo>
                    <a:pt x="775" y="7006"/>
                    <a:pt x="754" y="7047"/>
                    <a:pt x="754" y="7087"/>
                  </a:cubicBezTo>
                  <a:cubicBezTo>
                    <a:pt x="714" y="7189"/>
                    <a:pt x="673" y="7291"/>
                    <a:pt x="632" y="7413"/>
                  </a:cubicBezTo>
                  <a:cubicBezTo>
                    <a:pt x="612" y="7495"/>
                    <a:pt x="571" y="7597"/>
                    <a:pt x="551" y="7678"/>
                  </a:cubicBezTo>
                  <a:cubicBezTo>
                    <a:pt x="551" y="7719"/>
                    <a:pt x="530" y="7739"/>
                    <a:pt x="530" y="7780"/>
                  </a:cubicBezTo>
                  <a:cubicBezTo>
                    <a:pt x="510" y="7841"/>
                    <a:pt x="489" y="7902"/>
                    <a:pt x="469" y="7943"/>
                  </a:cubicBezTo>
                  <a:cubicBezTo>
                    <a:pt x="449" y="8024"/>
                    <a:pt x="449" y="8085"/>
                    <a:pt x="428" y="8146"/>
                  </a:cubicBezTo>
                  <a:cubicBezTo>
                    <a:pt x="408" y="8228"/>
                    <a:pt x="367" y="8330"/>
                    <a:pt x="347" y="8432"/>
                  </a:cubicBezTo>
                  <a:cubicBezTo>
                    <a:pt x="327" y="8493"/>
                    <a:pt x="327" y="8574"/>
                    <a:pt x="306" y="8635"/>
                  </a:cubicBezTo>
                  <a:cubicBezTo>
                    <a:pt x="286" y="8676"/>
                    <a:pt x="286" y="8717"/>
                    <a:pt x="286" y="8757"/>
                  </a:cubicBezTo>
                  <a:cubicBezTo>
                    <a:pt x="265" y="8819"/>
                    <a:pt x="245" y="8880"/>
                    <a:pt x="245" y="8920"/>
                  </a:cubicBezTo>
                  <a:cubicBezTo>
                    <a:pt x="245" y="8941"/>
                    <a:pt x="245" y="8961"/>
                    <a:pt x="245" y="8961"/>
                  </a:cubicBezTo>
                  <a:cubicBezTo>
                    <a:pt x="245" y="8981"/>
                    <a:pt x="225" y="9002"/>
                    <a:pt x="225" y="9022"/>
                  </a:cubicBezTo>
                  <a:cubicBezTo>
                    <a:pt x="225" y="9043"/>
                    <a:pt x="225" y="9083"/>
                    <a:pt x="204" y="9104"/>
                  </a:cubicBezTo>
                  <a:cubicBezTo>
                    <a:pt x="204" y="9185"/>
                    <a:pt x="184" y="9246"/>
                    <a:pt x="184" y="9328"/>
                  </a:cubicBezTo>
                  <a:cubicBezTo>
                    <a:pt x="164" y="9348"/>
                    <a:pt x="164" y="9368"/>
                    <a:pt x="164" y="9409"/>
                  </a:cubicBezTo>
                  <a:cubicBezTo>
                    <a:pt x="143" y="9491"/>
                    <a:pt x="143" y="9592"/>
                    <a:pt x="123" y="9694"/>
                  </a:cubicBezTo>
                  <a:lnTo>
                    <a:pt x="123" y="9755"/>
                  </a:lnTo>
                  <a:cubicBezTo>
                    <a:pt x="103" y="9816"/>
                    <a:pt x="103" y="9857"/>
                    <a:pt x="103" y="9918"/>
                  </a:cubicBezTo>
                  <a:cubicBezTo>
                    <a:pt x="82" y="9979"/>
                    <a:pt x="82" y="10061"/>
                    <a:pt x="62" y="10122"/>
                  </a:cubicBezTo>
                  <a:cubicBezTo>
                    <a:pt x="62" y="10142"/>
                    <a:pt x="62" y="10183"/>
                    <a:pt x="62" y="10203"/>
                  </a:cubicBezTo>
                  <a:cubicBezTo>
                    <a:pt x="62" y="10224"/>
                    <a:pt x="62" y="10244"/>
                    <a:pt x="62" y="10264"/>
                  </a:cubicBezTo>
                  <a:cubicBezTo>
                    <a:pt x="62" y="10326"/>
                    <a:pt x="41" y="10366"/>
                    <a:pt x="41" y="10427"/>
                  </a:cubicBezTo>
                  <a:cubicBezTo>
                    <a:pt x="41" y="10509"/>
                    <a:pt x="41" y="10590"/>
                    <a:pt x="21" y="10692"/>
                  </a:cubicBezTo>
                  <a:cubicBezTo>
                    <a:pt x="21" y="10733"/>
                    <a:pt x="21" y="10753"/>
                    <a:pt x="21" y="10794"/>
                  </a:cubicBezTo>
                  <a:cubicBezTo>
                    <a:pt x="1" y="11018"/>
                    <a:pt x="1" y="11242"/>
                    <a:pt x="1" y="11466"/>
                  </a:cubicBezTo>
                  <a:cubicBezTo>
                    <a:pt x="1" y="11568"/>
                    <a:pt x="1" y="11670"/>
                    <a:pt x="1" y="11772"/>
                  </a:cubicBezTo>
                  <a:cubicBezTo>
                    <a:pt x="1" y="11812"/>
                    <a:pt x="1" y="11853"/>
                    <a:pt x="1" y="11894"/>
                  </a:cubicBezTo>
                  <a:cubicBezTo>
                    <a:pt x="21" y="11996"/>
                    <a:pt x="21" y="12118"/>
                    <a:pt x="21" y="12220"/>
                  </a:cubicBezTo>
                  <a:cubicBezTo>
                    <a:pt x="21" y="12260"/>
                    <a:pt x="21" y="12301"/>
                    <a:pt x="21" y="12342"/>
                  </a:cubicBezTo>
                  <a:cubicBezTo>
                    <a:pt x="41" y="12423"/>
                    <a:pt x="41" y="12505"/>
                    <a:pt x="41" y="12607"/>
                  </a:cubicBezTo>
                  <a:lnTo>
                    <a:pt x="62" y="12769"/>
                  </a:lnTo>
                  <a:cubicBezTo>
                    <a:pt x="62" y="12831"/>
                    <a:pt x="82" y="12892"/>
                    <a:pt x="82" y="12953"/>
                  </a:cubicBezTo>
                  <a:cubicBezTo>
                    <a:pt x="123" y="13258"/>
                    <a:pt x="164" y="13564"/>
                    <a:pt x="204" y="13849"/>
                  </a:cubicBezTo>
                  <a:cubicBezTo>
                    <a:pt x="225" y="13910"/>
                    <a:pt x="245" y="13971"/>
                    <a:pt x="245" y="14032"/>
                  </a:cubicBezTo>
                  <a:lnTo>
                    <a:pt x="265" y="14114"/>
                  </a:lnTo>
                  <a:cubicBezTo>
                    <a:pt x="449" y="15010"/>
                    <a:pt x="714" y="15865"/>
                    <a:pt x="1060" y="16680"/>
                  </a:cubicBezTo>
                  <a:cubicBezTo>
                    <a:pt x="1080" y="16700"/>
                    <a:pt x="1100" y="16741"/>
                    <a:pt x="1100" y="16761"/>
                  </a:cubicBezTo>
                  <a:cubicBezTo>
                    <a:pt x="1243" y="17067"/>
                    <a:pt x="1406" y="17392"/>
                    <a:pt x="1569" y="17698"/>
                  </a:cubicBezTo>
                  <a:cubicBezTo>
                    <a:pt x="1569" y="17698"/>
                    <a:pt x="1589" y="17718"/>
                    <a:pt x="1589" y="17739"/>
                  </a:cubicBezTo>
                  <a:cubicBezTo>
                    <a:pt x="1732" y="18003"/>
                    <a:pt x="1874" y="18248"/>
                    <a:pt x="2017" y="18492"/>
                  </a:cubicBezTo>
                  <a:cubicBezTo>
                    <a:pt x="2037" y="18492"/>
                    <a:pt x="2037" y="18513"/>
                    <a:pt x="2058" y="18533"/>
                  </a:cubicBezTo>
                  <a:cubicBezTo>
                    <a:pt x="2180" y="18716"/>
                    <a:pt x="2302" y="18920"/>
                    <a:pt x="2445" y="19103"/>
                  </a:cubicBezTo>
                  <a:cubicBezTo>
                    <a:pt x="2485" y="19164"/>
                    <a:pt x="2546" y="19246"/>
                    <a:pt x="2587" y="19307"/>
                  </a:cubicBezTo>
                  <a:lnTo>
                    <a:pt x="5316" y="6965"/>
                  </a:lnTo>
                  <a:lnTo>
                    <a:pt x="9756" y="2200"/>
                  </a:lnTo>
                  <a:lnTo>
                    <a:pt x="9328" y="1752"/>
                  </a:lnTo>
                  <a:lnTo>
                    <a:pt x="6009" y="3727"/>
                  </a:lnTo>
                  <a:lnTo>
                    <a:pt x="6721" y="530"/>
                  </a:lnTo>
                  <a:lnTo>
                    <a:pt x="6803" y="122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5768891" y="1464456"/>
              <a:ext cx="468840" cy="1795441"/>
            </a:xfrm>
            <a:custGeom>
              <a:avLst/>
              <a:gdLst/>
              <a:ahLst/>
              <a:cxnLst/>
              <a:rect l="l" t="t" r="r" b="b"/>
              <a:pathLst>
                <a:path w="4808" h="18411" extrusionOk="0">
                  <a:moveTo>
                    <a:pt x="4807" y="0"/>
                  </a:moveTo>
                  <a:lnTo>
                    <a:pt x="4807" y="0"/>
                  </a:lnTo>
                  <a:cubicBezTo>
                    <a:pt x="4766" y="123"/>
                    <a:pt x="4726" y="245"/>
                    <a:pt x="4685" y="367"/>
                  </a:cubicBezTo>
                  <a:cubicBezTo>
                    <a:pt x="4644" y="530"/>
                    <a:pt x="4583" y="693"/>
                    <a:pt x="4542" y="856"/>
                  </a:cubicBezTo>
                  <a:cubicBezTo>
                    <a:pt x="4318" y="1630"/>
                    <a:pt x="4156" y="2465"/>
                    <a:pt x="4013" y="3239"/>
                  </a:cubicBezTo>
                  <a:cubicBezTo>
                    <a:pt x="3931" y="3646"/>
                    <a:pt x="3850" y="4074"/>
                    <a:pt x="3769" y="4481"/>
                  </a:cubicBezTo>
                  <a:cubicBezTo>
                    <a:pt x="3402" y="6192"/>
                    <a:pt x="2832" y="7882"/>
                    <a:pt x="2282" y="9511"/>
                  </a:cubicBezTo>
                  <a:cubicBezTo>
                    <a:pt x="1915" y="10591"/>
                    <a:pt x="1549" y="11690"/>
                    <a:pt x="1223" y="12790"/>
                  </a:cubicBezTo>
                  <a:cubicBezTo>
                    <a:pt x="714" y="14623"/>
                    <a:pt x="347" y="16497"/>
                    <a:pt x="1" y="18350"/>
                  </a:cubicBezTo>
                  <a:cubicBezTo>
                    <a:pt x="21" y="18370"/>
                    <a:pt x="21" y="18391"/>
                    <a:pt x="42" y="18411"/>
                  </a:cubicBezTo>
                  <a:cubicBezTo>
                    <a:pt x="367" y="16537"/>
                    <a:pt x="734" y="14643"/>
                    <a:pt x="1264" y="12790"/>
                  </a:cubicBezTo>
                  <a:cubicBezTo>
                    <a:pt x="1569" y="11690"/>
                    <a:pt x="1956" y="10591"/>
                    <a:pt x="2302" y="9532"/>
                  </a:cubicBezTo>
                  <a:cubicBezTo>
                    <a:pt x="2872" y="7902"/>
                    <a:pt x="3443" y="6212"/>
                    <a:pt x="3809" y="4501"/>
                  </a:cubicBezTo>
                  <a:cubicBezTo>
                    <a:pt x="3891" y="4094"/>
                    <a:pt x="3972" y="3666"/>
                    <a:pt x="4054" y="3259"/>
                  </a:cubicBezTo>
                  <a:cubicBezTo>
                    <a:pt x="4196" y="2465"/>
                    <a:pt x="4339" y="1650"/>
                    <a:pt x="4583" y="856"/>
                  </a:cubicBezTo>
                  <a:cubicBezTo>
                    <a:pt x="4624" y="713"/>
                    <a:pt x="4685" y="550"/>
                    <a:pt x="4726" y="387"/>
                  </a:cubicBezTo>
                  <a:lnTo>
                    <a:pt x="4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5594145" y="2123779"/>
              <a:ext cx="63676" cy="206645"/>
            </a:xfrm>
            <a:custGeom>
              <a:avLst/>
              <a:gdLst/>
              <a:ahLst/>
              <a:cxnLst/>
              <a:rect l="l" t="t" r="r" b="b"/>
              <a:pathLst>
                <a:path w="653" h="2119" extrusionOk="0">
                  <a:moveTo>
                    <a:pt x="591" y="1"/>
                  </a:moveTo>
                  <a:cubicBezTo>
                    <a:pt x="591" y="21"/>
                    <a:pt x="571" y="42"/>
                    <a:pt x="571" y="62"/>
                  </a:cubicBezTo>
                  <a:cubicBezTo>
                    <a:pt x="612" y="551"/>
                    <a:pt x="551" y="1039"/>
                    <a:pt x="388" y="1508"/>
                  </a:cubicBezTo>
                  <a:cubicBezTo>
                    <a:pt x="327" y="1671"/>
                    <a:pt x="204" y="1936"/>
                    <a:pt x="21" y="2078"/>
                  </a:cubicBezTo>
                  <a:cubicBezTo>
                    <a:pt x="1" y="2098"/>
                    <a:pt x="1" y="2098"/>
                    <a:pt x="1" y="2119"/>
                  </a:cubicBezTo>
                  <a:cubicBezTo>
                    <a:pt x="225" y="1976"/>
                    <a:pt x="367" y="1691"/>
                    <a:pt x="428" y="1508"/>
                  </a:cubicBezTo>
                  <a:cubicBezTo>
                    <a:pt x="591" y="1039"/>
                    <a:pt x="652" y="510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5576300" y="1950976"/>
              <a:ext cx="184786" cy="502618"/>
            </a:xfrm>
            <a:custGeom>
              <a:avLst/>
              <a:gdLst/>
              <a:ahLst/>
              <a:cxnLst/>
              <a:rect l="l" t="t" r="r" b="b"/>
              <a:pathLst>
                <a:path w="1895" h="5154" extrusionOk="0">
                  <a:moveTo>
                    <a:pt x="1589" y="1"/>
                  </a:moveTo>
                  <a:cubicBezTo>
                    <a:pt x="1589" y="1"/>
                    <a:pt x="1589" y="21"/>
                    <a:pt x="1589" y="21"/>
                  </a:cubicBezTo>
                  <a:lnTo>
                    <a:pt x="1569" y="42"/>
                  </a:lnTo>
                  <a:cubicBezTo>
                    <a:pt x="1752" y="1182"/>
                    <a:pt x="1854" y="2343"/>
                    <a:pt x="1365" y="3341"/>
                  </a:cubicBezTo>
                  <a:cubicBezTo>
                    <a:pt x="1100" y="3891"/>
                    <a:pt x="693" y="4339"/>
                    <a:pt x="286" y="4787"/>
                  </a:cubicBezTo>
                  <a:cubicBezTo>
                    <a:pt x="204" y="4889"/>
                    <a:pt x="102" y="4991"/>
                    <a:pt x="21" y="5092"/>
                  </a:cubicBezTo>
                  <a:cubicBezTo>
                    <a:pt x="21" y="5109"/>
                    <a:pt x="21" y="5126"/>
                    <a:pt x="9" y="5143"/>
                  </a:cubicBezTo>
                  <a:lnTo>
                    <a:pt x="9" y="5143"/>
                  </a:lnTo>
                  <a:cubicBezTo>
                    <a:pt x="109" y="5024"/>
                    <a:pt x="227" y="4906"/>
                    <a:pt x="326" y="4807"/>
                  </a:cubicBezTo>
                  <a:cubicBezTo>
                    <a:pt x="713" y="4359"/>
                    <a:pt x="1141" y="3911"/>
                    <a:pt x="1385" y="3361"/>
                  </a:cubicBezTo>
                  <a:cubicBezTo>
                    <a:pt x="1894" y="2323"/>
                    <a:pt x="1772" y="1162"/>
                    <a:pt x="1589" y="1"/>
                  </a:cubicBezTo>
                  <a:close/>
                  <a:moveTo>
                    <a:pt x="9" y="5143"/>
                  </a:moveTo>
                  <a:cubicBezTo>
                    <a:pt x="6" y="5146"/>
                    <a:pt x="3" y="5150"/>
                    <a:pt x="0" y="5153"/>
                  </a:cubicBezTo>
                  <a:cubicBezTo>
                    <a:pt x="4" y="5150"/>
                    <a:pt x="7" y="5146"/>
                    <a:pt x="9" y="51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5725205" y="1571726"/>
              <a:ext cx="329787" cy="1610738"/>
            </a:xfrm>
            <a:custGeom>
              <a:avLst/>
              <a:gdLst/>
              <a:ahLst/>
              <a:cxnLst/>
              <a:rect l="l" t="t" r="r" b="b"/>
              <a:pathLst>
                <a:path w="3382" h="16517" extrusionOk="0">
                  <a:moveTo>
                    <a:pt x="3382" y="0"/>
                  </a:moveTo>
                  <a:cubicBezTo>
                    <a:pt x="3361" y="0"/>
                    <a:pt x="3361" y="0"/>
                    <a:pt x="3341" y="21"/>
                  </a:cubicBezTo>
                  <a:cubicBezTo>
                    <a:pt x="3341" y="285"/>
                    <a:pt x="3341" y="550"/>
                    <a:pt x="3341" y="835"/>
                  </a:cubicBezTo>
                  <a:cubicBezTo>
                    <a:pt x="3320" y="1528"/>
                    <a:pt x="3320" y="2261"/>
                    <a:pt x="3239" y="2974"/>
                  </a:cubicBezTo>
                  <a:cubicBezTo>
                    <a:pt x="3035" y="4644"/>
                    <a:pt x="2363" y="6232"/>
                    <a:pt x="1712" y="7780"/>
                  </a:cubicBezTo>
                  <a:cubicBezTo>
                    <a:pt x="1080" y="9246"/>
                    <a:pt x="449" y="10774"/>
                    <a:pt x="205" y="12382"/>
                  </a:cubicBezTo>
                  <a:cubicBezTo>
                    <a:pt x="82" y="13217"/>
                    <a:pt x="62" y="14073"/>
                    <a:pt x="42" y="14908"/>
                  </a:cubicBezTo>
                  <a:cubicBezTo>
                    <a:pt x="42" y="15437"/>
                    <a:pt x="21" y="15946"/>
                    <a:pt x="1" y="16476"/>
                  </a:cubicBezTo>
                  <a:cubicBezTo>
                    <a:pt x="1" y="16476"/>
                    <a:pt x="21" y="16496"/>
                    <a:pt x="21" y="16517"/>
                  </a:cubicBezTo>
                  <a:cubicBezTo>
                    <a:pt x="62" y="15987"/>
                    <a:pt x="82" y="15458"/>
                    <a:pt x="82" y="14908"/>
                  </a:cubicBezTo>
                  <a:cubicBezTo>
                    <a:pt x="103" y="14073"/>
                    <a:pt x="123" y="13217"/>
                    <a:pt x="245" y="12382"/>
                  </a:cubicBezTo>
                  <a:cubicBezTo>
                    <a:pt x="490" y="10774"/>
                    <a:pt x="1121" y="9266"/>
                    <a:pt x="1752" y="7800"/>
                  </a:cubicBezTo>
                  <a:cubicBezTo>
                    <a:pt x="2384" y="6252"/>
                    <a:pt x="3056" y="4664"/>
                    <a:pt x="3280" y="2974"/>
                  </a:cubicBezTo>
                  <a:cubicBezTo>
                    <a:pt x="3361" y="2261"/>
                    <a:pt x="3361" y="1528"/>
                    <a:pt x="3382" y="835"/>
                  </a:cubicBezTo>
                  <a:cubicBezTo>
                    <a:pt x="3382" y="550"/>
                    <a:pt x="3382" y="265"/>
                    <a:pt x="3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596193" y="1706789"/>
              <a:ext cx="311845" cy="1120212"/>
            </a:xfrm>
            <a:custGeom>
              <a:avLst/>
              <a:gdLst/>
              <a:ahLst/>
              <a:cxnLst/>
              <a:rect l="l" t="t" r="r" b="b"/>
              <a:pathLst>
                <a:path w="3198" h="11487" extrusionOk="0">
                  <a:moveTo>
                    <a:pt x="3198" y="0"/>
                  </a:moveTo>
                  <a:cubicBezTo>
                    <a:pt x="3197" y="7"/>
                    <a:pt x="3197" y="14"/>
                    <a:pt x="3196" y="22"/>
                  </a:cubicBezTo>
                  <a:lnTo>
                    <a:pt x="3196" y="22"/>
                  </a:lnTo>
                  <a:cubicBezTo>
                    <a:pt x="3197" y="21"/>
                    <a:pt x="3197" y="21"/>
                    <a:pt x="3198" y="20"/>
                  </a:cubicBezTo>
                  <a:cubicBezTo>
                    <a:pt x="3198" y="20"/>
                    <a:pt x="3198" y="20"/>
                    <a:pt x="3198" y="0"/>
                  </a:cubicBezTo>
                  <a:close/>
                  <a:moveTo>
                    <a:pt x="3196" y="22"/>
                  </a:moveTo>
                  <a:lnTo>
                    <a:pt x="3196" y="22"/>
                  </a:lnTo>
                  <a:cubicBezTo>
                    <a:pt x="3177" y="41"/>
                    <a:pt x="3177" y="41"/>
                    <a:pt x="3157" y="61"/>
                  </a:cubicBezTo>
                  <a:cubicBezTo>
                    <a:pt x="2994" y="2933"/>
                    <a:pt x="1976" y="5763"/>
                    <a:pt x="1059" y="8309"/>
                  </a:cubicBezTo>
                  <a:cubicBezTo>
                    <a:pt x="713" y="9307"/>
                    <a:pt x="326" y="10346"/>
                    <a:pt x="0" y="11425"/>
                  </a:cubicBezTo>
                  <a:lnTo>
                    <a:pt x="20" y="11486"/>
                  </a:lnTo>
                  <a:cubicBezTo>
                    <a:pt x="346" y="10407"/>
                    <a:pt x="733" y="9327"/>
                    <a:pt x="1100" y="8309"/>
                  </a:cubicBezTo>
                  <a:cubicBezTo>
                    <a:pt x="2014" y="5749"/>
                    <a:pt x="3030" y="2926"/>
                    <a:pt x="3196" y="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5623985" y="2932111"/>
              <a:ext cx="1308813" cy="917663"/>
            </a:xfrm>
            <a:custGeom>
              <a:avLst/>
              <a:gdLst/>
              <a:ahLst/>
              <a:cxnLst/>
              <a:rect l="l" t="t" r="r" b="b"/>
              <a:pathLst>
                <a:path w="13422" h="9410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510"/>
                    <a:pt x="326" y="1019"/>
                    <a:pt x="530" y="1508"/>
                  </a:cubicBezTo>
                  <a:cubicBezTo>
                    <a:pt x="550" y="1528"/>
                    <a:pt x="550" y="1548"/>
                    <a:pt x="570" y="1589"/>
                  </a:cubicBezTo>
                  <a:cubicBezTo>
                    <a:pt x="937" y="2404"/>
                    <a:pt x="1385" y="3198"/>
                    <a:pt x="1915" y="3931"/>
                  </a:cubicBezTo>
                  <a:cubicBezTo>
                    <a:pt x="1996" y="4053"/>
                    <a:pt x="2098" y="4176"/>
                    <a:pt x="2179" y="4298"/>
                  </a:cubicBezTo>
                  <a:cubicBezTo>
                    <a:pt x="4399" y="7190"/>
                    <a:pt x="7800" y="9104"/>
                    <a:pt x="11649" y="9369"/>
                  </a:cubicBezTo>
                  <a:cubicBezTo>
                    <a:pt x="11955" y="9409"/>
                    <a:pt x="12260" y="9409"/>
                    <a:pt x="12586" y="9409"/>
                  </a:cubicBezTo>
                  <a:lnTo>
                    <a:pt x="12810" y="9409"/>
                  </a:lnTo>
                  <a:cubicBezTo>
                    <a:pt x="13014" y="9409"/>
                    <a:pt x="13218" y="9409"/>
                    <a:pt x="13421" y="9389"/>
                  </a:cubicBezTo>
                  <a:cubicBezTo>
                    <a:pt x="13421" y="9328"/>
                    <a:pt x="13401" y="9247"/>
                    <a:pt x="13380" y="9185"/>
                  </a:cubicBezTo>
                  <a:cubicBezTo>
                    <a:pt x="13279" y="8493"/>
                    <a:pt x="12871" y="7862"/>
                    <a:pt x="12260" y="7536"/>
                  </a:cubicBezTo>
                  <a:cubicBezTo>
                    <a:pt x="12003" y="7399"/>
                    <a:pt x="11710" y="7330"/>
                    <a:pt x="11418" y="7330"/>
                  </a:cubicBezTo>
                  <a:cubicBezTo>
                    <a:pt x="11018" y="7330"/>
                    <a:pt x="10620" y="7460"/>
                    <a:pt x="10326" y="7719"/>
                  </a:cubicBezTo>
                  <a:cubicBezTo>
                    <a:pt x="10407" y="6823"/>
                    <a:pt x="9898" y="5907"/>
                    <a:pt x="9083" y="5499"/>
                  </a:cubicBezTo>
                  <a:cubicBezTo>
                    <a:pt x="8771" y="5339"/>
                    <a:pt x="8420" y="5261"/>
                    <a:pt x="8068" y="5261"/>
                  </a:cubicBezTo>
                  <a:cubicBezTo>
                    <a:pt x="7525" y="5261"/>
                    <a:pt x="6978" y="5447"/>
                    <a:pt x="6558" y="5805"/>
                  </a:cubicBezTo>
                  <a:cubicBezTo>
                    <a:pt x="6741" y="4318"/>
                    <a:pt x="6884" y="2689"/>
                    <a:pt x="6028" y="1487"/>
                  </a:cubicBezTo>
                  <a:cubicBezTo>
                    <a:pt x="5519" y="774"/>
                    <a:pt x="4684" y="306"/>
                    <a:pt x="3809" y="265"/>
                  </a:cubicBezTo>
                  <a:cubicBezTo>
                    <a:pt x="3788" y="265"/>
                    <a:pt x="3767" y="265"/>
                    <a:pt x="3746" y="265"/>
                  </a:cubicBezTo>
                  <a:cubicBezTo>
                    <a:pt x="2891" y="265"/>
                    <a:pt x="2045" y="669"/>
                    <a:pt x="1568" y="1365"/>
                  </a:cubicBezTo>
                  <a:cubicBezTo>
                    <a:pt x="1324" y="693"/>
                    <a:pt x="693" y="1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7057834" y="2710646"/>
              <a:ext cx="1056548" cy="1123235"/>
            </a:xfrm>
            <a:custGeom>
              <a:avLst/>
              <a:gdLst/>
              <a:ahLst/>
              <a:cxnLst/>
              <a:rect l="l" t="t" r="r" b="b"/>
              <a:pathLst>
                <a:path w="10835" h="11518" extrusionOk="0">
                  <a:moveTo>
                    <a:pt x="9157" y="1"/>
                  </a:moveTo>
                  <a:cubicBezTo>
                    <a:pt x="8918" y="1"/>
                    <a:pt x="8681" y="37"/>
                    <a:pt x="8452" y="113"/>
                  </a:cubicBezTo>
                  <a:cubicBezTo>
                    <a:pt x="7821" y="337"/>
                    <a:pt x="7311" y="805"/>
                    <a:pt x="6965" y="1355"/>
                  </a:cubicBezTo>
                  <a:cubicBezTo>
                    <a:pt x="6619" y="1925"/>
                    <a:pt x="6415" y="2557"/>
                    <a:pt x="6273" y="3208"/>
                  </a:cubicBezTo>
                  <a:cubicBezTo>
                    <a:pt x="5967" y="4573"/>
                    <a:pt x="5927" y="5978"/>
                    <a:pt x="6130" y="7363"/>
                  </a:cubicBezTo>
                  <a:cubicBezTo>
                    <a:pt x="5682" y="6976"/>
                    <a:pt x="5092" y="6711"/>
                    <a:pt x="4501" y="6691"/>
                  </a:cubicBezTo>
                  <a:cubicBezTo>
                    <a:pt x="4478" y="6690"/>
                    <a:pt x="4455" y="6690"/>
                    <a:pt x="4432" y="6690"/>
                  </a:cubicBezTo>
                  <a:cubicBezTo>
                    <a:pt x="3864" y="6690"/>
                    <a:pt x="3284" y="6932"/>
                    <a:pt x="2912" y="7363"/>
                  </a:cubicBezTo>
                  <a:cubicBezTo>
                    <a:pt x="2444" y="7954"/>
                    <a:pt x="2383" y="8768"/>
                    <a:pt x="2363" y="9522"/>
                  </a:cubicBezTo>
                  <a:cubicBezTo>
                    <a:pt x="2180" y="9431"/>
                    <a:pt x="1986" y="9389"/>
                    <a:pt x="1790" y="9389"/>
                  </a:cubicBezTo>
                  <a:cubicBezTo>
                    <a:pt x="1286" y="9389"/>
                    <a:pt x="777" y="9666"/>
                    <a:pt x="469" y="10092"/>
                  </a:cubicBezTo>
                  <a:cubicBezTo>
                    <a:pt x="163" y="10499"/>
                    <a:pt x="21" y="11008"/>
                    <a:pt x="0" y="11518"/>
                  </a:cubicBezTo>
                  <a:cubicBezTo>
                    <a:pt x="102" y="11497"/>
                    <a:pt x="204" y="11477"/>
                    <a:pt x="306" y="11456"/>
                  </a:cubicBezTo>
                  <a:cubicBezTo>
                    <a:pt x="2994" y="10968"/>
                    <a:pt x="5377" y="9644"/>
                    <a:pt x="7230" y="7770"/>
                  </a:cubicBezTo>
                  <a:cubicBezTo>
                    <a:pt x="7739" y="7261"/>
                    <a:pt x="8187" y="6691"/>
                    <a:pt x="8615" y="6100"/>
                  </a:cubicBezTo>
                  <a:cubicBezTo>
                    <a:pt x="8880" y="5734"/>
                    <a:pt x="9124" y="5347"/>
                    <a:pt x="9328" y="4960"/>
                  </a:cubicBezTo>
                  <a:cubicBezTo>
                    <a:pt x="9531" y="4593"/>
                    <a:pt x="9715" y="4227"/>
                    <a:pt x="9878" y="3860"/>
                  </a:cubicBezTo>
                  <a:cubicBezTo>
                    <a:pt x="10183" y="3147"/>
                    <a:pt x="10448" y="2414"/>
                    <a:pt x="10631" y="1661"/>
                  </a:cubicBezTo>
                  <a:cubicBezTo>
                    <a:pt x="10672" y="1416"/>
                    <a:pt x="10733" y="1192"/>
                    <a:pt x="10774" y="948"/>
                  </a:cubicBezTo>
                  <a:cubicBezTo>
                    <a:pt x="10794" y="826"/>
                    <a:pt x="10814" y="703"/>
                    <a:pt x="10835" y="581"/>
                  </a:cubicBezTo>
                  <a:cubicBezTo>
                    <a:pt x="10342" y="219"/>
                    <a:pt x="9746" y="1"/>
                    <a:pt x="9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106583" y="1798067"/>
              <a:ext cx="99365" cy="315867"/>
            </a:xfrm>
            <a:custGeom>
              <a:avLst/>
              <a:gdLst/>
              <a:ahLst/>
              <a:cxnLst/>
              <a:rect l="l" t="t" r="r" b="b"/>
              <a:pathLst>
                <a:path w="1019" h="3239" fill="none" extrusionOk="0">
                  <a:moveTo>
                    <a:pt x="0" y="3239"/>
                  </a:moveTo>
                  <a:cubicBezTo>
                    <a:pt x="550" y="2485"/>
                    <a:pt x="896" y="1569"/>
                    <a:pt x="998" y="632"/>
                  </a:cubicBezTo>
                  <a:cubicBezTo>
                    <a:pt x="1018" y="408"/>
                    <a:pt x="998" y="103"/>
                    <a:pt x="774" y="1"/>
                  </a:cubicBezTo>
                </a:path>
              </a:pathLst>
            </a:custGeom>
            <a:solidFill>
              <a:schemeClr val="lt1"/>
            </a:solidFill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617858" y="1839805"/>
              <a:ext cx="59678" cy="309919"/>
            </a:xfrm>
            <a:custGeom>
              <a:avLst/>
              <a:gdLst/>
              <a:ahLst/>
              <a:cxnLst/>
              <a:rect l="l" t="t" r="r" b="b"/>
              <a:pathLst>
                <a:path w="612" h="3178" fill="none" extrusionOk="0">
                  <a:moveTo>
                    <a:pt x="611" y="3178"/>
                  </a:moveTo>
                  <a:cubicBezTo>
                    <a:pt x="326" y="2302"/>
                    <a:pt x="21" y="1385"/>
                    <a:pt x="21" y="449"/>
                  </a:cubicBezTo>
                  <a:cubicBezTo>
                    <a:pt x="0" y="265"/>
                    <a:pt x="41" y="62"/>
                    <a:pt x="204" y="1"/>
                  </a:cubicBezTo>
                </a:path>
              </a:pathLst>
            </a:custGeom>
            <a:solidFill>
              <a:schemeClr val="lt1"/>
            </a:solidFill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29"/>
          <p:cNvSpPr/>
          <p:nvPr/>
        </p:nvSpPr>
        <p:spPr>
          <a:xfrm>
            <a:off x="4646566" y="177985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1076929" y="177985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개발도구</a:t>
            </a:r>
            <a:endParaRPr sz="4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2607175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6313300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9"/>
          <p:cNvSpPr txBox="1">
            <a:spLocks noGrp="1"/>
          </p:cNvSpPr>
          <p:nvPr>
            <p:ph type="subTitle" idx="3"/>
          </p:nvPr>
        </p:nvSpPr>
        <p:spPr>
          <a:xfrm>
            <a:off x="2356221" y="2469149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STS</a:t>
            </a:r>
            <a:endParaRPr sz="4000" b="1" dirty="0"/>
          </a:p>
        </p:txBody>
      </p:sp>
      <p:sp>
        <p:nvSpPr>
          <p:cNvPr id="907" name="Google Shape;907;p39"/>
          <p:cNvSpPr txBox="1">
            <a:spLocks noGrp="1"/>
          </p:cNvSpPr>
          <p:nvPr>
            <p:ph type="subTitle" idx="14"/>
          </p:nvPr>
        </p:nvSpPr>
        <p:spPr>
          <a:xfrm>
            <a:off x="4824946" y="2469149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SQL Developer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7394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4"/>
          <p:cNvSpPr/>
          <p:nvPr/>
        </p:nvSpPr>
        <p:spPr>
          <a:xfrm>
            <a:off x="5514712" y="1262093"/>
            <a:ext cx="1147179" cy="1014883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4"/>
          <p:cNvSpPr txBox="1">
            <a:spLocks noGrp="1"/>
          </p:cNvSpPr>
          <p:nvPr>
            <p:ph type="title"/>
          </p:nvPr>
        </p:nvSpPr>
        <p:spPr>
          <a:xfrm>
            <a:off x="3820000" y="2462700"/>
            <a:ext cx="453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solidFill>
                  <a:schemeClr val="dk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사이트 소개</a:t>
            </a:r>
            <a:endParaRPr sz="4400" dirty="0">
              <a:solidFill>
                <a:schemeClr val="dk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pSp>
        <p:nvGrpSpPr>
          <p:cNvPr id="1390" name="Google Shape;1390;p54"/>
          <p:cNvGrpSpPr/>
          <p:nvPr/>
        </p:nvGrpSpPr>
        <p:grpSpPr>
          <a:xfrm>
            <a:off x="1025010" y="1234374"/>
            <a:ext cx="2706628" cy="2706656"/>
            <a:chOff x="872610" y="1234374"/>
            <a:chExt cx="2706628" cy="2706656"/>
          </a:xfrm>
        </p:grpSpPr>
        <p:sp>
          <p:nvSpPr>
            <p:cNvPr id="1391" name="Google Shape;1391;p54"/>
            <p:cNvSpPr/>
            <p:nvPr/>
          </p:nvSpPr>
          <p:spPr>
            <a:xfrm>
              <a:off x="872610" y="1234374"/>
              <a:ext cx="2706628" cy="2706656"/>
            </a:xfrm>
            <a:custGeom>
              <a:avLst/>
              <a:gdLst/>
              <a:ahLst/>
              <a:cxnLst/>
              <a:rect l="l" t="t" r="r" b="b"/>
              <a:pathLst>
                <a:path w="26151" h="26150" extrusionOk="0">
                  <a:moveTo>
                    <a:pt x="13075" y="0"/>
                  </a:moveTo>
                  <a:cubicBezTo>
                    <a:pt x="9735" y="0"/>
                    <a:pt x="6579" y="1263"/>
                    <a:pt x="4155" y="3523"/>
                  </a:cubicBezTo>
                  <a:lnTo>
                    <a:pt x="4114" y="3544"/>
                  </a:lnTo>
                  <a:cubicBezTo>
                    <a:pt x="4114" y="3564"/>
                    <a:pt x="4094" y="3584"/>
                    <a:pt x="4074" y="3584"/>
                  </a:cubicBezTo>
                  <a:cubicBezTo>
                    <a:pt x="4074" y="3605"/>
                    <a:pt x="4053" y="3605"/>
                    <a:pt x="4053" y="3605"/>
                  </a:cubicBezTo>
                  <a:cubicBezTo>
                    <a:pt x="3544" y="4094"/>
                    <a:pt x="3076" y="4643"/>
                    <a:pt x="2648" y="5193"/>
                  </a:cubicBezTo>
                  <a:cubicBezTo>
                    <a:pt x="917" y="7474"/>
                    <a:pt x="1" y="10203"/>
                    <a:pt x="1" y="13075"/>
                  </a:cubicBezTo>
                  <a:cubicBezTo>
                    <a:pt x="1" y="14113"/>
                    <a:pt x="123" y="15152"/>
                    <a:pt x="367" y="16150"/>
                  </a:cubicBezTo>
                  <a:cubicBezTo>
                    <a:pt x="1385" y="20406"/>
                    <a:pt x="4461" y="23848"/>
                    <a:pt x="8575" y="25355"/>
                  </a:cubicBezTo>
                  <a:cubicBezTo>
                    <a:pt x="9043" y="25538"/>
                    <a:pt x="9532" y="25681"/>
                    <a:pt x="10020" y="25803"/>
                  </a:cubicBezTo>
                  <a:cubicBezTo>
                    <a:pt x="10122" y="25824"/>
                    <a:pt x="10244" y="25844"/>
                    <a:pt x="10367" y="25864"/>
                  </a:cubicBezTo>
                  <a:cubicBezTo>
                    <a:pt x="10387" y="25885"/>
                    <a:pt x="10550" y="25905"/>
                    <a:pt x="10550" y="25905"/>
                  </a:cubicBezTo>
                  <a:cubicBezTo>
                    <a:pt x="10591" y="25925"/>
                    <a:pt x="10652" y="25925"/>
                    <a:pt x="10713" y="25946"/>
                  </a:cubicBezTo>
                  <a:cubicBezTo>
                    <a:pt x="10774" y="25946"/>
                    <a:pt x="10815" y="25966"/>
                    <a:pt x="10855" y="25966"/>
                  </a:cubicBezTo>
                  <a:lnTo>
                    <a:pt x="10917" y="25966"/>
                  </a:lnTo>
                  <a:cubicBezTo>
                    <a:pt x="10957" y="25986"/>
                    <a:pt x="11018" y="25986"/>
                    <a:pt x="11059" y="26007"/>
                  </a:cubicBezTo>
                  <a:cubicBezTo>
                    <a:pt x="11120" y="26007"/>
                    <a:pt x="11202" y="26027"/>
                    <a:pt x="11263" y="26027"/>
                  </a:cubicBezTo>
                  <a:cubicBezTo>
                    <a:pt x="11303" y="26027"/>
                    <a:pt x="11365" y="26048"/>
                    <a:pt x="11426" y="26048"/>
                  </a:cubicBezTo>
                  <a:cubicBezTo>
                    <a:pt x="11487" y="26068"/>
                    <a:pt x="11548" y="26068"/>
                    <a:pt x="11609" y="26068"/>
                  </a:cubicBezTo>
                  <a:cubicBezTo>
                    <a:pt x="11670" y="26088"/>
                    <a:pt x="11731" y="26088"/>
                    <a:pt x="11792" y="26088"/>
                  </a:cubicBezTo>
                  <a:cubicBezTo>
                    <a:pt x="11853" y="26088"/>
                    <a:pt x="11914" y="26109"/>
                    <a:pt x="11976" y="26109"/>
                  </a:cubicBezTo>
                  <a:cubicBezTo>
                    <a:pt x="12037" y="26109"/>
                    <a:pt x="12098" y="26109"/>
                    <a:pt x="12179" y="26129"/>
                  </a:cubicBezTo>
                  <a:lnTo>
                    <a:pt x="12342" y="26129"/>
                  </a:lnTo>
                  <a:cubicBezTo>
                    <a:pt x="12424" y="26129"/>
                    <a:pt x="12505" y="26149"/>
                    <a:pt x="12587" y="26149"/>
                  </a:cubicBezTo>
                  <a:lnTo>
                    <a:pt x="13075" y="26149"/>
                  </a:lnTo>
                  <a:cubicBezTo>
                    <a:pt x="13238" y="26149"/>
                    <a:pt x="13422" y="26149"/>
                    <a:pt x="13625" y="26129"/>
                  </a:cubicBezTo>
                  <a:lnTo>
                    <a:pt x="13808" y="26129"/>
                  </a:lnTo>
                  <a:cubicBezTo>
                    <a:pt x="13971" y="26129"/>
                    <a:pt x="14134" y="26109"/>
                    <a:pt x="14297" y="26088"/>
                  </a:cubicBezTo>
                  <a:cubicBezTo>
                    <a:pt x="14460" y="26068"/>
                    <a:pt x="14643" y="26048"/>
                    <a:pt x="14847" y="26027"/>
                  </a:cubicBezTo>
                  <a:cubicBezTo>
                    <a:pt x="14867" y="26027"/>
                    <a:pt x="14990" y="26007"/>
                    <a:pt x="14990" y="26007"/>
                  </a:cubicBezTo>
                  <a:cubicBezTo>
                    <a:pt x="15132" y="25986"/>
                    <a:pt x="15254" y="25966"/>
                    <a:pt x="15397" y="25946"/>
                  </a:cubicBezTo>
                  <a:cubicBezTo>
                    <a:pt x="15458" y="25925"/>
                    <a:pt x="15499" y="25925"/>
                    <a:pt x="15560" y="25905"/>
                  </a:cubicBezTo>
                  <a:cubicBezTo>
                    <a:pt x="15702" y="25885"/>
                    <a:pt x="15845" y="25844"/>
                    <a:pt x="15988" y="25824"/>
                  </a:cubicBezTo>
                  <a:cubicBezTo>
                    <a:pt x="15988" y="25824"/>
                    <a:pt x="16069" y="25803"/>
                    <a:pt x="16089" y="25803"/>
                  </a:cubicBezTo>
                  <a:cubicBezTo>
                    <a:pt x="16273" y="25742"/>
                    <a:pt x="16436" y="25701"/>
                    <a:pt x="16619" y="25661"/>
                  </a:cubicBezTo>
                  <a:cubicBezTo>
                    <a:pt x="16639" y="25640"/>
                    <a:pt x="16680" y="25640"/>
                    <a:pt x="16700" y="25640"/>
                  </a:cubicBezTo>
                  <a:lnTo>
                    <a:pt x="16741" y="25620"/>
                  </a:lnTo>
                  <a:cubicBezTo>
                    <a:pt x="16884" y="25579"/>
                    <a:pt x="17006" y="25538"/>
                    <a:pt x="17148" y="25498"/>
                  </a:cubicBezTo>
                  <a:cubicBezTo>
                    <a:pt x="17189" y="25477"/>
                    <a:pt x="17250" y="25457"/>
                    <a:pt x="17311" y="25437"/>
                  </a:cubicBezTo>
                  <a:cubicBezTo>
                    <a:pt x="17434" y="25396"/>
                    <a:pt x="17556" y="25355"/>
                    <a:pt x="17658" y="25314"/>
                  </a:cubicBezTo>
                  <a:lnTo>
                    <a:pt x="17698" y="25294"/>
                  </a:lnTo>
                  <a:cubicBezTo>
                    <a:pt x="17739" y="25274"/>
                    <a:pt x="17780" y="25274"/>
                    <a:pt x="17820" y="25253"/>
                  </a:cubicBezTo>
                  <a:cubicBezTo>
                    <a:pt x="18004" y="25192"/>
                    <a:pt x="18167" y="25131"/>
                    <a:pt x="18309" y="25050"/>
                  </a:cubicBezTo>
                  <a:cubicBezTo>
                    <a:pt x="18330" y="25050"/>
                    <a:pt x="18391" y="25009"/>
                    <a:pt x="18391" y="25009"/>
                  </a:cubicBezTo>
                  <a:cubicBezTo>
                    <a:pt x="18513" y="24968"/>
                    <a:pt x="18655" y="24907"/>
                    <a:pt x="18778" y="24826"/>
                  </a:cubicBezTo>
                  <a:cubicBezTo>
                    <a:pt x="18839" y="24805"/>
                    <a:pt x="18880" y="24785"/>
                    <a:pt x="18920" y="24765"/>
                  </a:cubicBezTo>
                  <a:lnTo>
                    <a:pt x="18961" y="24744"/>
                  </a:lnTo>
                  <a:cubicBezTo>
                    <a:pt x="19063" y="24703"/>
                    <a:pt x="19165" y="24642"/>
                    <a:pt x="19266" y="24581"/>
                  </a:cubicBezTo>
                  <a:lnTo>
                    <a:pt x="19287" y="24581"/>
                  </a:lnTo>
                  <a:lnTo>
                    <a:pt x="19429" y="24500"/>
                  </a:lnTo>
                  <a:cubicBezTo>
                    <a:pt x="19552" y="24418"/>
                    <a:pt x="19653" y="24357"/>
                    <a:pt x="19776" y="24296"/>
                  </a:cubicBezTo>
                  <a:cubicBezTo>
                    <a:pt x="19776" y="24296"/>
                    <a:pt x="19857" y="24235"/>
                    <a:pt x="19877" y="24235"/>
                  </a:cubicBezTo>
                  <a:cubicBezTo>
                    <a:pt x="20020" y="24133"/>
                    <a:pt x="20163" y="24052"/>
                    <a:pt x="20325" y="23950"/>
                  </a:cubicBezTo>
                  <a:cubicBezTo>
                    <a:pt x="20346" y="23930"/>
                    <a:pt x="20387" y="23909"/>
                    <a:pt x="20407" y="23889"/>
                  </a:cubicBezTo>
                  <a:lnTo>
                    <a:pt x="20509" y="23828"/>
                  </a:lnTo>
                  <a:cubicBezTo>
                    <a:pt x="20549" y="23787"/>
                    <a:pt x="20611" y="23767"/>
                    <a:pt x="20651" y="23726"/>
                  </a:cubicBezTo>
                  <a:cubicBezTo>
                    <a:pt x="20692" y="23706"/>
                    <a:pt x="20712" y="23665"/>
                    <a:pt x="20753" y="23644"/>
                  </a:cubicBezTo>
                  <a:lnTo>
                    <a:pt x="20855" y="23583"/>
                  </a:lnTo>
                  <a:cubicBezTo>
                    <a:pt x="20957" y="23502"/>
                    <a:pt x="21059" y="23420"/>
                    <a:pt x="21140" y="23339"/>
                  </a:cubicBezTo>
                  <a:cubicBezTo>
                    <a:pt x="21160" y="23339"/>
                    <a:pt x="21181" y="23319"/>
                    <a:pt x="21201" y="23298"/>
                  </a:cubicBezTo>
                  <a:lnTo>
                    <a:pt x="21344" y="23196"/>
                  </a:lnTo>
                  <a:cubicBezTo>
                    <a:pt x="21466" y="23074"/>
                    <a:pt x="21588" y="22972"/>
                    <a:pt x="21690" y="22891"/>
                  </a:cubicBezTo>
                  <a:lnTo>
                    <a:pt x="21792" y="22789"/>
                  </a:lnTo>
                  <a:cubicBezTo>
                    <a:pt x="21833" y="22769"/>
                    <a:pt x="21873" y="22728"/>
                    <a:pt x="21894" y="22708"/>
                  </a:cubicBezTo>
                  <a:cubicBezTo>
                    <a:pt x="21894" y="22708"/>
                    <a:pt x="21955" y="22667"/>
                    <a:pt x="21955" y="22647"/>
                  </a:cubicBezTo>
                  <a:cubicBezTo>
                    <a:pt x="21995" y="22606"/>
                    <a:pt x="22036" y="22565"/>
                    <a:pt x="22077" y="22524"/>
                  </a:cubicBezTo>
                  <a:cubicBezTo>
                    <a:pt x="22077" y="22524"/>
                    <a:pt x="22260" y="22361"/>
                    <a:pt x="22281" y="22341"/>
                  </a:cubicBezTo>
                  <a:cubicBezTo>
                    <a:pt x="22301" y="22341"/>
                    <a:pt x="22301" y="22321"/>
                    <a:pt x="22321" y="22300"/>
                  </a:cubicBezTo>
                  <a:cubicBezTo>
                    <a:pt x="22382" y="22239"/>
                    <a:pt x="22443" y="22178"/>
                    <a:pt x="22505" y="22117"/>
                  </a:cubicBezTo>
                  <a:lnTo>
                    <a:pt x="22566" y="22056"/>
                  </a:lnTo>
                  <a:cubicBezTo>
                    <a:pt x="22627" y="21974"/>
                    <a:pt x="22688" y="21913"/>
                    <a:pt x="22749" y="21852"/>
                  </a:cubicBezTo>
                  <a:cubicBezTo>
                    <a:pt x="22790" y="21812"/>
                    <a:pt x="22810" y="21791"/>
                    <a:pt x="22830" y="21750"/>
                  </a:cubicBezTo>
                  <a:lnTo>
                    <a:pt x="22912" y="21669"/>
                  </a:lnTo>
                  <a:cubicBezTo>
                    <a:pt x="22932" y="21649"/>
                    <a:pt x="22953" y="21608"/>
                    <a:pt x="22973" y="21588"/>
                  </a:cubicBezTo>
                  <a:cubicBezTo>
                    <a:pt x="23075" y="21486"/>
                    <a:pt x="23156" y="21384"/>
                    <a:pt x="23258" y="21262"/>
                  </a:cubicBezTo>
                  <a:cubicBezTo>
                    <a:pt x="23258" y="21241"/>
                    <a:pt x="23278" y="21241"/>
                    <a:pt x="23299" y="21221"/>
                  </a:cubicBezTo>
                  <a:lnTo>
                    <a:pt x="23360" y="21139"/>
                  </a:lnTo>
                  <a:cubicBezTo>
                    <a:pt x="23401" y="21078"/>
                    <a:pt x="23441" y="21017"/>
                    <a:pt x="23482" y="20956"/>
                  </a:cubicBezTo>
                  <a:cubicBezTo>
                    <a:pt x="23502" y="20956"/>
                    <a:pt x="23686" y="20691"/>
                    <a:pt x="23686" y="20691"/>
                  </a:cubicBezTo>
                  <a:cubicBezTo>
                    <a:pt x="23747" y="20610"/>
                    <a:pt x="23788" y="20549"/>
                    <a:pt x="23828" y="20488"/>
                  </a:cubicBezTo>
                  <a:cubicBezTo>
                    <a:pt x="23849" y="20447"/>
                    <a:pt x="23869" y="20427"/>
                    <a:pt x="23889" y="20386"/>
                  </a:cubicBezTo>
                  <a:cubicBezTo>
                    <a:pt x="23910" y="20386"/>
                    <a:pt x="23910" y="20366"/>
                    <a:pt x="23910" y="20366"/>
                  </a:cubicBezTo>
                  <a:lnTo>
                    <a:pt x="24052" y="20142"/>
                  </a:lnTo>
                  <a:cubicBezTo>
                    <a:pt x="24073" y="20121"/>
                    <a:pt x="24093" y="20101"/>
                    <a:pt x="24113" y="20060"/>
                  </a:cubicBezTo>
                  <a:cubicBezTo>
                    <a:pt x="24154" y="19979"/>
                    <a:pt x="24195" y="19918"/>
                    <a:pt x="24236" y="19856"/>
                  </a:cubicBezTo>
                  <a:lnTo>
                    <a:pt x="24399" y="19592"/>
                  </a:lnTo>
                  <a:cubicBezTo>
                    <a:pt x="24439" y="19510"/>
                    <a:pt x="24480" y="19429"/>
                    <a:pt x="24541" y="19347"/>
                  </a:cubicBezTo>
                  <a:lnTo>
                    <a:pt x="24562" y="19307"/>
                  </a:lnTo>
                  <a:cubicBezTo>
                    <a:pt x="24582" y="19266"/>
                    <a:pt x="24602" y="19205"/>
                    <a:pt x="24623" y="19164"/>
                  </a:cubicBezTo>
                  <a:lnTo>
                    <a:pt x="24684" y="19062"/>
                  </a:lnTo>
                  <a:cubicBezTo>
                    <a:pt x="24704" y="19042"/>
                    <a:pt x="24724" y="19001"/>
                    <a:pt x="24724" y="18981"/>
                  </a:cubicBezTo>
                  <a:cubicBezTo>
                    <a:pt x="24745" y="18940"/>
                    <a:pt x="24826" y="18797"/>
                    <a:pt x="24826" y="18797"/>
                  </a:cubicBezTo>
                  <a:cubicBezTo>
                    <a:pt x="24826" y="18757"/>
                    <a:pt x="24847" y="18716"/>
                    <a:pt x="24867" y="18696"/>
                  </a:cubicBezTo>
                  <a:lnTo>
                    <a:pt x="24908" y="18635"/>
                  </a:lnTo>
                  <a:cubicBezTo>
                    <a:pt x="24928" y="18553"/>
                    <a:pt x="24969" y="18472"/>
                    <a:pt x="25010" y="18390"/>
                  </a:cubicBezTo>
                  <a:lnTo>
                    <a:pt x="25071" y="18268"/>
                  </a:lnTo>
                  <a:cubicBezTo>
                    <a:pt x="25091" y="18227"/>
                    <a:pt x="25111" y="18186"/>
                    <a:pt x="25111" y="18125"/>
                  </a:cubicBezTo>
                  <a:cubicBezTo>
                    <a:pt x="25172" y="18044"/>
                    <a:pt x="25213" y="17942"/>
                    <a:pt x="25234" y="17840"/>
                  </a:cubicBezTo>
                  <a:cubicBezTo>
                    <a:pt x="25254" y="17800"/>
                    <a:pt x="25274" y="17759"/>
                    <a:pt x="25295" y="17698"/>
                  </a:cubicBezTo>
                  <a:cubicBezTo>
                    <a:pt x="25295" y="17677"/>
                    <a:pt x="25356" y="17555"/>
                    <a:pt x="25356" y="17555"/>
                  </a:cubicBezTo>
                  <a:cubicBezTo>
                    <a:pt x="25356" y="17514"/>
                    <a:pt x="25376" y="17494"/>
                    <a:pt x="25376" y="17453"/>
                  </a:cubicBezTo>
                  <a:cubicBezTo>
                    <a:pt x="25417" y="17352"/>
                    <a:pt x="25458" y="17250"/>
                    <a:pt x="25478" y="17148"/>
                  </a:cubicBezTo>
                  <a:cubicBezTo>
                    <a:pt x="25498" y="17107"/>
                    <a:pt x="25519" y="17066"/>
                    <a:pt x="25519" y="17026"/>
                  </a:cubicBezTo>
                  <a:lnTo>
                    <a:pt x="25559" y="16944"/>
                  </a:lnTo>
                  <a:cubicBezTo>
                    <a:pt x="25559" y="16903"/>
                    <a:pt x="25580" y="16863"/>
                    <a:pt x="25600" y="16802"/>
                  </a:cubicBezTo>
                  <a:lnTo>
                    <a:pt x="25641" y="16679"/>
                  </a:lnTo>
                  <a:lnTo>
                    <a:pt x="25661" y="16578"/>
                  </a:lnTo>
                  <a:cubicBezTo>
                    <a:pt x="25661" y="16557"/>
                    <a:pt x="25682" y="16517"/>
                    <a:pt x="25682" y="16476"/>
                  </a:cubicBezTo>
                  <a:cubicBezTo>
                    <a:pt x="25722" y="16333"/>
                    <a:pt x="25763" y="16191"/>
                    <a:pt x="25804" y="16007"/>
                  </a:cubicBezTo>
                  <a:cubicBezTo>
                    <a:pt x="25824" y="15967"/>
                    <a:pt x="25824" y="15926"/>
                    <a:pt x="25845" y="15885"/>
                  </a:cubicBezTo>
                  <a:lnTo>
                    <a:pt x="25845" y="15824"/>
                  </a:lnTo>
                  <a:cubicBezTo>
                    <a:pt x="25865" y="15702"/>
                    <a:pt x="25906" y="15580"/>
                    <a:pt x="25926" y="15458"/>
                  </a:cubicBezTo>
                  <a:lnTo>
                    <a:pt x="25926" y="15437"/>
                  </a:lnTo>
                  <a:cubicBezTo>
                    <a:pt x="25926" y="15396"/>
                    <a:pt x="25946" y="15335"/>
                    <a:pt x="25946" y="15295"/>
                  </a:cubicBezTo>
                  <a:cubicBezTo>
                    <a:pt x="25987" y="15091"/>
                    <a:pt x="26007" y="14928"/>
                    <a:pt x="26028" y="14765"/>
                  </a:cubicBezTo>
                  <a:cubicBezTo>
                    <a:pt x="26109" y="14215"/>
                    <a:pt x="26150" y="13645"/>
                    <a:pt x="26150" y="13075"/>
                  </a:cubicBezTo>
                  <a:cubicBezTo>
                    <a:pt x="26150" y="12993"/>
                    <a:pt x="26150" y="12912"/>
                    <a:pt x="26130" y="12830"/>
                  </a:cubicBezTo>
                  <a:cubicBezTo>
                    <a:pt x="26130" y="12810"/>
                    <a:pt x="26130" y="12790"/>
                    <a:pt x="26130" y="12790"/>
                  </a:cubicBezTo>
                  <a:cubicBezTo>
                    <a:pt x="26130" y="12749"/>
                    <a:pt x="26130" y="12729"/>
                    <a:pt x="26130" y="12708"/>
                  </a:cubicBezTo>
                  <a:cubicBezTo>
                    <a:pt x="26130" y="12647"/>
                    <a:pt x="26130" y="12606"/>
                    <a:pt x="26130" y="12566"/>
                  </a:cubicBezTo>
                  <a:lnTo>
                    <a:pt x="26130" y="12464"/>
                  </a:lnTo>
                  <a:cubicBezTo>
                    <a:pt x="26130" y="12464"/>
                    <a:pt x="26130" y="12403"/>
                    <a:pt x="26130" y="12382"/>
                  </a:cubicBezTo>
                  <a:lnTo>
                    <a:pt x="26109" y="12342"/>
                  </a:lnTo>
                  <a:cubicBezTo>
                    <a:pt x="26109" y="12301"/>
                    <a:pt x="26109" y="12280"/>
                    <a:pt x="26109" y="12240"/>
                  </a:cubicBezTo>
                  <a:cubicBezTo>
                    <a:pt x="26109" y="12219"/>
                    <a:pt x="26109" y="12219"/>
                    <a:pt x="26109" y="12199"/>
                  </a:cubicBezTo>
                  <a:cubicBezTo>
                    <a:pt x="26109" y="12199"/>
                    <a:pt x="26089" y="12036"/>
                    <a:pt x="26089" y="12016"/>
                  </a:cubicBezTo>
                  <a:cubicBezTo>
                    <a:pt x="26089" y="11995"/>
                    <a:pt x="26089" y="11995"/>
                    <a:pt x="26089" y="11975"/>
                  </a:cubicBezTo>
                  <a:cubicBezTo>
                    <a:pt x="26089" y="11955"/>
                    <a:pt x="26089" y="11934"/>
                    <a:pt x="26089" y="11914"/>
                  </a:cubicBezTo>
                  <a:lnTo>
                    <a:pt x="26069" y="11832"/>
                  </a:lnTo>
                  <a:cubicBezTo>
                    <a:pt x="26069" y="11792"/>
                    <a:pt x="26069" y="11751"/>
                    <a:pt x="26069" y="11710"/>
                  </a:cubicBezTo>
                  <a:lnTo>
                    <a:pt x="26048" y="11629"/>
                  </a:lnTo>
                  <a:cubicBezTo>
                    <a:pt x="26048" y="11547"/>
                    <a:pt x="26048" y="11486"/>
                    <a:pt x="26028" y="11425"/>
                  </a:cubicBezTo>
                  <a:cubicBezTo>
                    <a:pt x="26028" y="11405"/>
                    <a:pt x="26028" y="11384"/>
                    <a:pt x="26028" y="11384"/>
                  </a:cubicBezTo>
                  <a:cubicBezTo>
                    <a:pt x="26028" y="11364"/>
                    <a:pt x="26028" y="11344"/>
                    <a:pt x="26028" y="11323"/>
                  </a:cubicBezTo>
                  <a:cubicBezTo>
                    <a:pt x="26007" y="11242"/>
                    <a:pt x="26007" y="11160"/>
                    <a:pt x="25987" y="11079"/>
                  </a:cubicBezTo>
                  <a:cubicBezTo>
                    <a:pt x="25987" y="11079"/>
                    <a:pt x="25987" y="11079"/>
                    <a:pt x="25987" y="11059"/>
                  </a:cubicBezTo>
                  <a:cubicBezTo>
                    <a:pt x="25987" y="11018"/>
                    <a:pt x="25967" y="10977"/>
                    <a:pt x="25967" y="10936"/>
                  </a:cubicBezTo>
                  <a:lnTo>
                    <a:pt x="25967" y="10916"/>
                  </a:lnTo>
                  <a:cubicBezTo>
                    <a:pt x="25946" y="10875"/>
                    <a:pt x="25946" y="10814"/>
                    <a:pt x="25926" y="10773"/>
                  </a:cubicBezTo>
                  <a:cubicBezTo>
                    <a:pt x="25926" y="10753"/>
                    <a:pt x="25926" y="10753"/>
                    <a:pt x="25926" y="10733"/>
                  </a:cubicBezTo>
                  <a:lnTo>
                    <a:pt x="25906" y="10651"/>
                  </a:lnTo>
                  <a:lnTo>
                    <a:pt x="25885" y="10529"/>
                  </a:lnTo>
                  <a:cubicBezTo>
                    <a:pt x="25885" y="10509"/>
                    <a:pt x="25885" y="10488"/>
                    <a:pt x="25885" y="10468"/>
                  </a:cubicBezTo>
                  <a:cubicBezTo>
                    <a:pt x="25865" y="10407"/>
                    <a:pt x="25845" y="10346"/>
                    <a:pt x="25845" y="10305"/>
                  </a:cubicBezTo>
                  <a:cubicBezTo>
                    <a:pt x="25845" y="10285"/>
                    <a:pt x="25824" y="10264"/>
                    <a:pt x="25824" y="10244"/>
                  </a:cubicBezTo>
                  <a:cubicBezTo>
                    <a:pt x="25824" y="10162"/>
                    <a:pt x="25804" y="10101"/>
                    <a:pt x="25783" y="10040"/>
                  </a:cubicBezTo>
                  <a:lnTo>
                    <a:pt x="25743" y="9877"/>
                  </a:lnTo>
                  <a:lnTo>
                    <a:pt x="25722" y="9776"/>
                  </a:lnTo>
                  <a:cubicBezTo>
                    <a:pt x="25722" y="9776"/>
                    <a:pt x="25722" y="9755"/>
                    <a:pt x="25722" y="9755"/>
                  </a:cubicBezTo>
                  <a:cubicBezTo>
                    <a:pt x="25682" y="9674"/>
                    <a:pt x="25661" y="9572"/>
                    <a:pt x="25641" y="9470"/>
                  </a:cubicBezTo>
                  <a:cubicBezTo>
                    <a:pt x="25621" y="9450"/>
                    <a:pt x="25621" y="9429"/>
                    <a:pt x="25621" y="9409"/>
                  </a:cubicBezTo>
                  <a:lnTo>
                    <a:pt x="25621" y="9389"/>
                  </a:lnTo>
                  <a:cubicBezTo>
                    <a:pt x="25600" y="9327"/>
                    <a:pt x="25580" y="9266"/>
                    <a:pt x="25559" y="9185"/>
                  </a:cubicBezTo>
                  <a:lnTo>
                    <a:pt x="25539" y="9124"/>
                  </a:lnTo>
                  <a:cubicBezTo>
                    <a:pt x="25498" y="9063"/>
                    <a:pt x="25478" y="8981"/>
                    <a:pt x="25458" y="8920"/>
                  </a:cubicBezTo>
                  <a:cubicBezTo>
                    <a:pt x="25458" y="8900"/>
                    <a:pt x="25437" y="8879"/>
                    <a:pt x="25437" y="8859"/>
                  </a:cubicBezTo>
                  <a:lnTo>
                    <a:pt x="25437" y="8818"/>
                  </a:lnTo>
                  <a:cubicBezTo>
                    <a:pt x="25417" y="8798"/>
                    <a:pt x="25417" y="8778"/>
                    <a:pt x="25397" y="8757"/>
                  </a:cubicBezTo>
                  <a:cubicBezTo>
                    <a:pt x="25397" y="8717"/>
                    <a:pt x="25376" y="8696"/>
                    <a:pt x="25376" y="8676"/>
                  </a:cubicBezTo>
                  <a:cubicBezTo>
                    <a:pt x="25376" y="8655"/>
                    <a:pt x="25356" y="8615"/>
                    <a:pt x="25356" y="8594"/>
                  </a:cubicBezTo>
                  <a:lnTo>
                    <a:pt x="25335" y="8574"/>
                  </a:lnTo>
                  <a:cubicBezTo>
                    <a:pt x="25315" y="8472"/>
                    <a:pt x="25274" y="8391"/>
                    <a:pt x="25234" y="8309"/>
                  </a:cubicBezTo>
                  <a:cubicBezTo>
                    <a:pt x="25234" y="8289"/>
                    <a:pt x="25234" y="8268"/>
                    <a:pt x="25213" y="8248"/>
                  </a:cubicBezTo>
                  <a:cubicBezTo>
                    <a:pt x="25193" y="8187"/>
                    <a:pt x="25172" y="8126"/>
                    <a:pt x="25132" y="8044"/>
                  </a:cubicBezTo>
                  <a:lnTo>
                    <a:pt x="25111" y="8004"/>
                  </a:lnTo>
                  <a:cubicBezTo>
                    <a:pt x="25111" y="7963"/>
                    <a:pt x="25091" y="7943"/>
                    <a:pt x="25071" y="7922"/>
                  </a:cubicBezTo>
                  <a:cubicBezTo>
                    <a:pt x="25071" y="7861"/>
                    <a:pt x="25030" y="7820"/>
                    <a:pt x="25010" y="7759"/>
                  </a:cubicBezTo>
                  <a:cubicBezTo>
                    <a:pt x="24989" y="7698"/>
                    <a:pt x="24969" y="7637"/>
                    <a:pt x="24928" y="7596"/>
                  </a:cubicBezTo>
                  <a:cubicBezTo>
                    <a:pt x="24928" y="7576"/>
                    <a:pt x="24908" y="7535"/>
                    <a:pt x="24908" y="7515"/>
                  </a:cubicBezTo>
                  <a:lnTo>
                    <a:pt x="24847" y="7413"/>
                  </a:lnTo>
                  <a:cubicBezTo>
                    <a:pt x="24826" y="7372"/>
                    <a:pt x="24826" y="7332"/>
                    <a:pt x="24806" y="7291"/>
                  </a:cubicBezTo>
                  <a:cubicBezTo>
                    <a:pt x="24765" y="7250"/>
                    <a:pt x="24745" y="7209"/>
                    <a:pt x="24724" y="7169"/>
                  </a:cubicBezTo>
                  <a:cubicBezTo>
                    <a:pt x="24704" y="7128"/>
                    <a:pt x="24684" y="7087"/>
                    <a:pt x="24663" y="7047"/>
                  </a:cubicBezTo>
                  <a:cubicBezTo>
                    <a:pt x="24643" y="7006"/>
                    <a:pt x="24623" y="6965"/>
                    <a:pt x="24602" y="6924"/>
                  </a:cubicBezTo>
                  <a:cubicBezTo>
                    <a:pt x="24582" y="6884"/>
                    <a:pt x="24562" y="6823"/>
                    <a:pt x="24521" y="6782"/>
                  </a:cubicBezTo>
                  <a:cubicBezTo>
                    <a:pt x="24521" y="6761"/>
                    <a:pt x="24500" y="6741"/>
                    <a:pt x="24480" y="6700"/>
                  </a:cubicBezTo>
                  <a:lnTo>
                    <a:pt x="24399" y="6537"/>
                  </a:lnTo>
                  <a:cubicBezTo>
                    <a:pt x="24378" y="6517"/>
                    <a:pt x="24358" y="6497"/>
                    <a:pt x="24358" y="6476"/>
                  </a:cubicBezTo>
                  <a:lnTo>
                    <a:pt x="24297" y="6374"/>
                  </a:lnTo>
                  <a:cubicBezTo>
                    <a:pt x="24276" y="6334"/>
                    <a:pt x="24256" y="6293"/>
                    <a:pt x="24236" y="6252"/>
                  </a:cubicBezTo>
                  <a:cubicBezTo>
                    <a:pt x="24215" y="6252"/>
                    <a:pt x="24195" y="6212"/>
                    <a:pt x="24195" y="6212"/>
                  </a:cubicBezTo>
                  <a:cubicBezTo>
                    <a:pt x="24154" y="6130"/>
                    <a:pt x="24093" y="6049"/>
                    <a:pt x="24052" y="5988"/>
                  </a:cubicBezTo>
                  <a:cubicBezTo>
                    <a:pt x="24052" y="5988"/>
                    <a:pt x="24032" y="5967"/>
                    <a:pt x="24032" y="5947"/>
                  </a:cubicBezTo>
                  <a:cubicBezTo>
                    <a:pt x="24012" y="5926"/>
                    <a:pt x="24012" y="5906"/>
                    <a:pt x="23991" y="5886"/>
                  </a:cubicBezTo>
                  <a:cubicBezTo>
                    <a:pt x="23991" y="5886"/>
                    <a:pt x="23971" y="5886"/>
                    <a:pt x="23971" y="5865"/>
                  </a:cubicBezTo>
                  <a:cubicBezTo>
                    <a:pt x="23951" y="5825"/>
                    <a:pt x="23910" y="5764"/>
                    <a:pt x="23869" y="5723"/>
                  </a:cubicBezTo>
                  <a:cubicBezTo>
                    <a:pt x="23869" y="5702"/>
                    <a:pt x="23849" y="5702"/>
                    <a:pt x="23849" y="5682"/>
                  </a:cubicBezTo>
                  <a:cubicBezTo>
                    <a:pt x="23849" y="5662"/>
                    <a:pt x="23828" y="5662"/>
                    <a:pt x="23808" y="5641"/>
                  </a:cubicBezTo>
                  <a:cubicBezTo>
                    <a:pt x="23808" y="5641"/>
                    <a:pt x="23665" y="5417"/>
                    <a:pt x="23665" y="5417"/>
                  </a:cubicBezTo>
                  <a:cubicBezTo>
                    <a:pt x="23604" y="5336"/>
                    <a:pt x="23564" y="5275"/>
                    <a:pt x="23502" y="5214"/>
                  </a:cubicBezTo>
                  <a:cubicBezTo>
                    <a:pt x="23502" y="5193"/>
                    <a:pt x="23441" y="5132"/>
                    <a:pt x="23441" y="5112"/>
                  </a:cubicBezTo>
                  <a:cubicBezTo>
                    <a:pt x="23401" y="5071"/>
                    <a:pt x="23360" y="5010"/>
                    <a:pt x="23319" y="4969"/>
                  </a:cubicBezTo>
                  <a:cubicBezTo>
                    <a:pt x="23319" y="4969"/>
                    <a:pt x="23278" y="4929"/>
                    <a:pt x="23278" y="4929"/>
                  </a:cubicBezTo>
                  <a:cubicBezTo>
                    <a:pt x="23258" y="4888"/>
                    <a:pt x="23217" y="4847"/>
                    <a:pt x="23197" y="4806"/>
                  </a:cubicBezTo>
                  <a:cubicBezTo>
                    <a:pt x="23177" y="4786"/>
                    <a:pt x="23177" y="4786"/>
                    <a:pt x="23156" y="4766"/>
                  </a:cubicBezTo>
                  <a:cubicBezTo>
                    <a:pt x="23136" y="4745"/>
                    <a:pt x="23116" y="4725"/>
                    <a:pt x="23095" y="4704"/>
                  </a:cubicBezTo>
                  <a:lnTo>
                    <a:pt x="23095" y="4684"/>
                  </a:lnTo>
                  <a:cubicBezTo>
                    <a:pt x="23034" y="4623"/>
                    <a:pt x="22993" y="4562"/>
                    <a:pt x="22953" y="4521"/>
                  </a:cubicBezTo>
                  <a:cubicBezTo>
                    <a:pt x="22932" y="4501"/>
                    <a:pt x="22912" y="4480"/>
                    <a:pt x="22912" y="4480"/>
                  </a:cubicBezTo>
                  <a:cubicBezTo>
                    <a:pt x="22912" y="4460"/>
                    <a:pt x="22871" y="4440"/>
                    <a:pt x="22871" y="4440"/>
                  </a:cubicBezTo>
                  <a:cubicBezTo>
                    <a:pt x="22830" y="4379"/>
                    <a:pt x="22790" y="4338"/>
                    <a:pt x="22729" y="4277"/>
                  </a:cubicBezTo>
                  <a:cubicBezTo>
                    <a:pt x="22708" y="4256"/>
                    <a:pt x="22688" y="4216"/>
                    <a:pt x="22668" y="4195"/>
                  </a:cubicBezTo>
                  <a:cubicBezTo>
                    <a:pt x="22606" y="4134"/>
                    <a:pt x="22545" y="4073"/>
                    <a:pt x="22484" y="4012"/>
                  </a:cubicBezTo>
                  <a:lnTo>
                    <a:pt x="22443" y="3971"/>
                  </a:lnTo>
                  <a:cubicBezTo>
                    <a:pt x="22423" y="3951"/>
                    <a:pt x="22423" y="3931"/>
                    <a:pt x="22403" y="3931"/>
                  </a:cubicBezTo>
                  <a:cubicBezTo>
                    <a:pt x="22342" y="3870"/>
                    <a:pt x="22281" y="3808"/>
                    <a:pt x="22219" y="3747"/>
                  </a:cubicBezTo>
                  <a:cubicBezTo>
                    <a:pt x="22199" y="3727"/>
                    <a:pt x="22158" y="3686"/>
                    <a:pt x="22138" y="3666"/>
                  </a:cubicBezTo>
                  <a:cubicBezTo>
                    <a:pt x="22097" y="3625"/>
                    <a:pt x="22077" y="3605"/>
                    <a:pt x="22036" y="3584"/>
                  </a:cubicBezTo>
                  <a:cubicBezTo>
                    <a:pt x="22036" y="3584"/>
                    <a:pt x="22016" y="3544"/>
                    <a:pt x="21995" y="3544"/>
                  </a:cubicBezTo>
                  <a:cubicBezTo>
                    <a:pt x="21995" y="3544"/>
                    <a:pt x="21955" y="3483"/>
                    <a:pt x="21934" y="3483"/>
                  </a:cubicBezTo>
                  <a:cubicBezTo>
                    <a:pt x="21934" y="3462"/>
                    <a:pt x="21914" y="3462"/>
                    <a:pt x="21914" y="3462"/>
                  </a:cubicBezTo>
                  <a:lnTo>
                    <a:pt x="21873" y="3421"/>
                  </a:lnTo>
                  <a:lnTo>
                    <a:pt x="21853" y="3401"/>
                  </a:lnTo>
                  <a:cubicBezTo>
                    <a:pt x="21833" y="3381"/>
                    <a:pt x="21792" y="3340"/>
                    <a:pt x="21771" y="3320"/>
                  </a:cubicBezTo>
                  <a:cubicBezTo>
                    <a:pt x="21731" y="3299"/>
                    <a:pt x="21710" y="3259"/>
                    <a:pt x="21670" y="3238"/>
                  </a:cubicBezTo>
                  <a:cubicBezTo>
                    <a:pt x="21608" y="3177"/>
                    <a:pt x="21547" y="3136"/>
                    <a:pt x="21486" y="3075"/>
                  </a:cubicBezTo>
                  <a:lnTo>
                    <a:pt x="21425" y="3014"/>
                  </a:lnTo>
                  <a:lnTo>
                    <a:pt x="21303" y="2912"/>
                  </a:lnTo>
                  <a:cubicBezTo>
                    <a:pt x="21262" y="2912"/>
                    <a:pt x="21222" y="2872"/>
                    <a:pt x="21222" y="2872"/>
                  </a:cubicBezTo>
                  <a:cubicBezTo>
                    <a:pt x="21160" y="2810"/>
                    <a:pt x="21079" y="2749"/>
                    <a:pt x="21018" y="2688"/>
                  </a:cubicBezTo>
                  <a:lnTo>
                    <a:pt x="20998" y="2688"/>
                  </a:lnTo>
                  <a:cubicBezTo>
                    <a:pt x="20977" y="2668"/>
                    <a:pt x="20957" y="2668"/>
                    <a:pt x="20957" y="2648"/>
                  </a:cubicBezTo>
                  <a:cubicBezTo>
                    <a:pt x="20936" y="2648"/>
                    <a:pt x="20936" y="2627"/>
                    <a:pt x="20916" y="2627"/>
                  </a:cubicBezTo>
                  <a:cubicBezTo>
                    <a:pt x="20814" y="2546"/>
                    <a:pt x="20692" y="2464"/>
                    <a:pt x="20570" y="2362"/>
                  </a:cubicBezTo>
                  <a:lnTo>
                    <a:pt x="20468" y="2301"/>
                  </a:lnTo>
                  <a:cubicBezTo>
                    <a:pt x="20468" y="2301"/>
                    <a:pt x="20407" y="2261"/>
                    <a:pt x="20407" y="2261"/>
                  </a:cubicBezTo>
                  <a:cubicBezTo>
                    <a:pt x="20325" y="2220"/>
                    <a:pt x="20244" y="2159"/>
                    <a:pt x="20163" y="2098"/>
                  </a:cubicBezTo>
                  <a:cubicBezTo>
                    <a:pt x="20163" y="2098"/>
                    <a:pt x="20142" y="2098"/>
                    <a:pt x="20142" y="2077"/>
                  </a:cubicBezTo>
                  <a:cubicBezTo>
                    <a:pt x="20122" y="2077"/>
                    <a:pt x="20081" y="2057"/>
                    <a:pt x="20081" y="2057"/>
                  </a:cubicBezTo>
                  <a:cubicBezTo>
                    <a:pt x="20040" y="2016"/>
                    <a:pt x="19979" y="1996"/>
                    <a:pt x="19939" y="1955"/>
                  </a:cubicBezTo>
                  <a:cubicBezTo>
                    <a:pt x="17882" y="672"/>
                    <a:pt x="15499" y="0"/>
                    <a:pt x="13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>
              <a:off x="952718" y="1312314"/>
              <a:ext cx="2546411" cy="2548604"/>
            </a:xfrm>
            <a:custGeom>
              <a:avLst/>
              <a:gdLst/>
              <a:ahLst/>
              <a:cxnLst/>
              <a:rect l="l" t="t" r="r" b="b"/>
              <a:pathLst>
                <a:path w="24603" h="24623" extrusionOk="0">
                  <a:moveTo>
                    <a:pt x="12322" y="1"/>
                  </a:moveTo>
                  <a:cubicBezTo>
                    <a:pt x="9063" y="1"/>
                    <a:pt x="6110" y="1263"/>
                    <a:pt x="3911" y="3320"/>
                  </a:cubicBezTo>
                  <a:cubicBezTo>
                    <a:pt x="3890" y="3341"/>
                    <a:pt x="3870" y="3361"/>
                    <a:pt x="3850" y="3361"/>
                  </a:cubicBezTo>
                  <a:cubicBezTo>
                    <a:pt x="3850" y="3381"/>
                    <a:pt x="3829" y="3402"/>
                    <a:pt x="3829" y="3402"/>
                  </a:cubicBezTo>
                  <a:cubicBezTo>
                    <a:pt x="3340" y="3850"/>
                    <a:pt x="2892" y="4359"/>
                    <a:pt x="2505" y="4888"/>
                  </a:cubicBezTo>
                  <a:cubicBezTo>
                    <a:pt x="937" y="6945"/>
                    <a:pt x="0" y="9532"/>
                    <a:pt x="0" y="12322"/>
                  </a:cubicBezTo>
                  <a:cubicBezTo>
                    <a:pt x="0" y="13320"/>
                    <a:pt x="123" y="14277"/>
                    <a:pt x="347" y="15214"/>
                  </a:cubicBezTo>
                  <a:cubicBezTo>
                    <a:pt x="1304" y="19226"/>
                    <a:pt x="4257" y="22484"/>
                    <a:pt x="8086" y="23889"/>
                  </a:cubicBezTo>
                  <a:cubicBezTo>
                    <a:pt x="8534" y="24052"/>
                    <a:pt x="8982" y="24174"/>
                    <a:pt x="9430" y="24297"/>
                  </a:cubicBezTo>
                  <a:cubicBezTo>
                    <a:pt x="10265" y="24480"/>
                    <a:pt x="11120" y="24602"/>
                    <a:pt x="11996" y="24623"/>
                  </a:cubicBezTo>
                  <a:lnTo>
                    <a:pt x="12322" y="24623"/>
                  </a:lnTo>
                  <a:cubicBezTo>
                    <a:pt x="12546" y="24623"/>
                    <a:pt x="12790" y="24623"/>
                    <a:pt x="13034" y="24602"/>
                  </a:cubicBezTo>
                  <a:cubicBezTo>
                    <a:pt x="15417" y="24480"/>
                    <a:pt x="17637" y="23645"/>
                    <a:pt x="19470" y="22342"/>
                  </a:cubicBezTo>
                  <a:cubicBezTo>
                    <a:pt x="19633" y="22219"/>
                    <a:pt x="19775" y="22118"/>
                    <a:pt x="19938" y="21975"/>
                  </a:cubicBezTo>
                  <a:cubicBezTo>
                    <a:pt x="19959" y="21975"/>
                    <a:pt x="19959" y="21975"/>
                    <a:pt x="19959" y="21955"/>
                  </a:cubicBezTo>
                  <a:cubicBezTo>
                    <a:pt x="20122" y="21832"/>
                    <a:pt x="20285" y="21710"/>
                    <a:pt x="20448" y="21568"/>
                  </a:cubicBezTo>
                  <a:cubicBezTo>
                    <a:pt x="20509" y="21507"/>
                    <a:pt x="20570" y="21446"/>
                    <a:pt x="20631" y="21384"/>
                  </a:cubicBezTo>
                  <a:cubicBezTo>
                    <a:pt x="20651" y="21364"/>
                    <a:pt x="20672" y="21364"/>
                    <a:pt x="20692" y="21344"/>
                  </a:cubicBezTo>
                  <a:cubicBezTo>
                    <a:pt x="20733" y="21303"/>
                    <a:pt x="20773" y="21262"/>
                    <a:pt x="20814" y="21221"/>
                  </a:cubicBezTo>
                  <a:cubicBezTo>
                    <a:pt x="20875" y="21160"/>
                    <a:pt x="20936" y="21099"/>
                    <a:pt x="20997" y="21038"/>
                  </a:cubicBezTo>
                  <a:cubicBezTo>
                    <a:pt x="21018" y="21038"/>
                    <a:pt x="21018" y="21018"/>
                    <a:pt x="21018" y="21018"/>
                  </a:cubicBezTo>
                  <a:cubicBezTo>
                    <a:pt x="21099" y="20936"/>
                    <a:pt x="21181" y="20855"/>
                    <a:pt x="21242" y="20794"/>
                  </a:cubicBezTo>
                  <a:lnTo>
                    <a:pt x="21262" y="20773"/>
                  </a:lnTo>
                  <a:cubicBezTo>
                    <a:pt x="21323" y="20712"/>
                    <a:pt x="21384" y="20651"/>
                    <a:pt x="21445" y="20570"/>
                  </a:cubicBezTo>
                  <a:cubicBezTo>
                    <a:pt x="21608" y="20407"/>
                    <a:pt x="21771" y="20224"/>
                    <a:pt x="21914" y="20020"/>
                  </a:cubicBezTo>
                  <a:cubicBezTo>
                    <a:pt x="21914" y="20020"/>
                    <a:pt x="21934" y="20000"/>
                    <a:pt x="21934" y="20000"/>
                  </a:cubicBezTo>
                  <a:cubicBezTo>
                    <a:pt x="21955" y="19979"/>
                    <a:pt x="21955" y="19959"/>
                    <a:pt x="21975" y="19938"/>
                  </a:cubicBezTo>
                  <a:cubicBezTo>
                    <a:pt x="22036" y="19877"/>
                    <a:pt x="22077" y="19816"/>
                    <a:pt x="22138" y="19755"/>
                  </a:cubicBezTo>
                  <a:cubicBezTo>
                    <a:pt x="22138" y="19735"/>
                    <a:pt x="22138" y="19735"/>
                    <a:pt x="22138" y="19735"/>
                  </a:cubicBezTo>
                  <a:cubicBezTo>
                    <a:pt x="22199" y="19653"/>
                    <a:pt x="22260" y="19572"/>
                    <a:pt x="22321" y="19490"/>
                  </a:cubicBezTo>
                  <a:cubicBezTo>
                    <a:pt x="22362" y="19429"/>
                    <a:pt x="22423" y="19348"/>
                    <a:pt x="22464" y="19287"/>
                  </a:cubicBezTo>
                  <a:cubicBezTo>
                    <a:pt x="22484" y="19266"/>
                    <a:pt x="22484" y="19246"/>
                    <a:pt x="22504" y="19226"/>
                  </a:cubicBezTo>
                  <a:cubicBezTo>
                    <a:pt x="22586" y="19124"/>
                    <a:pt x="22647" y="19022"/>
                    <a:pt x="22708" y="18920"/>
                  </a:cubicBezTo>
                  <a:cubicBezTo>
                    <a:pt x="22749" y="18839"/>
                    <a:pt x="22790" y="18778"/>
                    <a:pt x="22830" y="18696"/>
                  </a:cubicBezTo>
                  <a:cubicBezTo>
                    <a:pt x="22891" y="18615"/>
                    <a:pt x="22932" y="18533"/>
                    <a:pt x="22973" y="18452"/>
                  </a:cubicBezTo>
                  <a:cubicBezTo>
                    <a:pt x="23014" y="18391"/>
                    <a:pt x="23054" y="18309"/>
                    <a:pt x="23095" y="18228"/>
                  </a:cubicBezTo>
                  <a:cubicBezTo>
                    <a:pt x="23136" y="18187"/>
                    <a:pt x="23156" y="18146"/>
                    <a:pt x="23177" y="18106"/>
                  </a:cubicBezTo>
                  <a:cubicBezTo>
                    <a:pt x="23197" y="18065"/>
                    <a:pt x="23217" y="18004"/>
                    <a:pt x="23258" y="17943"/>
                  </a:cubicBezTo>
                  <a:cubicBezTo>
                    <a:pt x="23258" y="17922"/>
                    <a:pt x="23278" y="17902"/>
                    <a:pt x="23278" y="17902"/>
                  </a:cubicBezTo>
                  <a:cubicBezTo>
                    <a:pt x="23339" y="17780"/>
                    <a:pt x="23401" y="17678"/>
                    <a:pt x="23441" y="17556"/>
                  </a:cubicBezTo>
                  <a:cubicBezTo>
                    <a:pt x="23482" y="17495"/>
                    <a:pt x="23523" y="17413"/>
                    <a:pt x="23543" y="17332"/>
                  </a:cubicBezTo>
                  <a:cubicBezTo>
                    <a:pt x="23625" y="17169"/>
                    <a:pt x="23706" y="16985"/>
                    <a:pt x="23767" y="16802"/>
                  </a:cubicBezTo>
                  <a:cubicBezTo>
                    <a:pt x="23788" y="16761"/>
                    <a:pt x="23788" y="16741"/>
                    <a:pt x="23808" y="16700"/>
                  </a:cubicBezTo>
                  <a:cubicBezTo>
                    <a:pt x="23828" y="16639"/>
                    <a:pt x="23849" y="16578"/>
                    <a:pt x="23869" y="16537"/>
                  </a:cubicBezTo>
                  <a:lnTo>
                    <a:pt x="23869" y="16517"/>
                  </a:lnTo>
                  <a:cubicBezTo>
                    <a:pt x="23889" y="16497"/>
                    <a:pt x="23889" y="16476"/>
                    <a:pt x="23889" y="16456"/>
                  </a:cubicBezTo>
                  <a:cubicBezTo>
                    <a:pt x="23971" y="16252"/>
                    <a:pt x="24032" y="16049"/>
                    <a:pt x="24093" y="15845"/>
                  </a:cubicBezTo>
                  <a:cubicBezTo>
                    <a:pt x="24134" y="15743"/>
                    <a:pt x="24154" y="15641"/>
                    <a:pt x="24195" y="15539"/>
                  </a:cubicBezTo>
                  <a:cubicBezTo>
                    <a:pt x="24337" y="15010"/>
                    <a:pt x="24439" y="14460"/>
                    <a:pt x="24500" y="13910"/>
                  </a:cubicBezTo>
                  <a:cubicBezTo>
                    <a:pt x="24582" y="13401"/>
                    <a:pt x="24602" y="12872"/>
                    <a:pt x="24602" y="12322"/>
                  </a:cubicBezTo>
                  <a:cubicBezTo>
                    <a:pt x="24602" y="12240"/>
                    <a:pt x="24602" y="12159"/>
                    <a:pt x="24561" y="12016"/>
                  </a:cubicBezTo>
                  <a:lnTo>
                    <a:pt x="24561" y="11976"/>
                  </a:lnTo>
                  <a:lnTo>
                    <a:pt x="24561" y="11935"/>
                  </a:lnTo>
                  <a:cubicBezTo>
                    <a:pt x="24561" y="11894"/>
                    <a:pt x="24561" y="11833"/>
                    <a:pt x="24561" y="11792"/>
                  </a:cubicBezTo>
                  <a:cubicBezTo>
                    <a:pt x="24561" y="11752"/>
                    <a:pt x="24561" y="11731"/>
                    <a:pt x="24541" y="11690"/>
                  </a:cubicBezTo>
                  <a:cubicBezTo>
                    <a:pt x="24541" y="11670"/>
                    <a:pt x="24541" y="11650"/>
                    <a:pt x="24541" y="11629"/>
                  </a:cubicBezTo>
                  <a:cubicBezTo>
                    <a:pt x="24541" y="11609"/>
                    <a:pt x="24541" y="11609"/>
                    <a:pt x="24541" y="11589"/>
                  </a:cubicBezTo>
                  <a:cubicBezTo>
                    <a:pt x="24541" y="11548"/>
                    <a:pt x="24541" y="11507"/>
                    <a:pt x="24541" y="11466"/>
                  </a:cubicBezTo>
                  <a:cubicBezTo>
                    <a:pt x="24541" y="11446"/>
                    <a:pt x="24541" y="11405"/>
                    <a:pt x="24541" y="11385"/>
                  </a:cubicBezTo>
                  <a:cubicBezTo>
                    <a:pt x="24541" y="11385"/>
                    <a:pt x="24541" y="11365"/>
                    <a:pt x="24541" y="11365"/>
                  </a:cubicBezTo>
                  <a:cubicBezTo>
                    <a:pt x="24521" y="11344"/>
                    <a:pt x="24521" y="11344"/>
                    <a:pt x="24521" y="11324"/>
                  </a:cubicBezTo>
                  <a:cubicBezTo>
                    <a:pt x="24521" y="11303"/>
                    <a:pt x="24521" y="11303"/>
                    <a:pt x="24521" y="11283"/>
                  </a:cubicBezTo>
                  <a:cubicBezTo>
                    <a:pt x="24521" y="11283"/>
                    <a:pt x="24521" y="11263"/>
                    <a:pt x="24521" y="11263"/>
                  </a:cubicBezTo>
                  <a:cubicBezTo>
                    <a:pt x="24521" y="11222"/>
                    <a:pt x="24521" y="11202"/>
                    <a:pt x="24521" y="11181"/>
                  </a:cubicBezTo>
                  <a:cubicBezTo>
                    <a:pt x="24521" y="11141"/>
                    <a:pt x="24521" y="11120"/>
                    <a:pt x="24521" y="11100"/>
                  </a:cubicBezTo>
                  <a:lnTo>
                    <a:pt x="24500" y="10937"/>
                  </a:lnTo>
                  <a:cubicBezTo>
                    <a:pt x="24500" y="10937"/>
                    <a:pt x="24500" y="10917"/>
                    <a:pt x="24500" y="10917"/>
                  </a:cubicBezTo>
                  <a:lnTo>
                    <a:pt x="24480" y="10713"/>
                  </a:lnTo>
                  <a:cubicBezTo>
                    <a:pt x="24460" y="10692"/>
                    <a:pt x="24460" y="10692"/>
                    <a:pt x="24460" y="10672"/>
                  </a:cubicBezTo>
                  <a:cubicBezTo>
                    <a:pt x="24460" y="10672"/>
                    <a:pt x="24460" y="10652"/>
                    <a:pt x="24460" y="10652"/>
                  </a:cubicBezTo>
                  <a:cubicBezTo>
                    <a:pt x="24460" y="10570"/>
                    <a:pt x="24439" y="10489"/>
                    <a:pt x="24439" y="10407"/>
                  </a:cubicBezTo>
                  <a:cubicBezTo>
                    <a:pt x="24439" y="10407"/>
                    <a:pt x="24439" y="10387"/>
                    <a:pt x="24419" y="10387"/>
                  </a:cubicBezTo>
                  <a:cubicBezTo>
                    <a:pt x="24419" y="10346"/>
                    <a:pt x="24419" y="10306"/>
                    <a:pt x="24398" y="10265"/>
                  </a:cubicBezTo>
                  <a:cubicBezTo>
                    <a:pt x="24398" y="10204"/>
                    <a:pt x="24398" y="10143"/>
                    <a:pt x="24378" y="10102"/>
                  </a:cubicBezTo>
                  <a:cubicBezTo>
                    <a:pt x="24378" y="10082"/>
                    <a:pt x="24378" y="10082"/>
                    <a:pt x="24378" y="10082"/>
                  </a:cubicBezTo>
                  <a:cubicBezTo>
                    <a:pt x="24378" y="10061"/>
                    <a:pt x="24378" y="10061"/>
                    <a:pt x="24378" y="10061"/>
                  </a:cubicBezTo>
                  <a:cubicBezTo>
                    <a:pt x="24378" y="10041"/>
                    <a:pt x="24358" y="10020"/>
                    <a:pt x="24358" y="10000"/>
                  </a:cubicBezTo>
                  <a:cubicBezTo>
                    <a:pt x="24358" y="9959"/>
                    <a:pt x="24358" y="9919"/>
                    <a:pt x="24337" y="9878"/>
                  </a:cubicBezTo>
                  <a:lnTo>
                    <a:pt x="24337" y="9837"/>
                  </a:lnTo>
                  <a:cubicBezTo>
                    <a:pt x="24317" y="9776"/>
                    <a:pt x="24317" y="9715"/>
                    <a:pt x="24297" y="9654"/>
                  </a:cubicBezTo>
                  <a:cubicBezTo>
                    <a:pt x="24297" y="9654"/>
                    <a:pt x="24297" y="9633"/>
                    <a:pt x="24297" y="9633"/>
                  </a:cubicBezTo>
                  <a:cubicBezTo>
                    <a:pt x="24276" y="9572"/>
                    <a:pt x="24256" y="9491"/>
                    <a:pt x="24256" y="9430"/>
                  </a:cubicBezTo>
                  <a:cubicBezTo>
                    <a:pt x="24236" y="9389"/>
                    <a:pt x="24215" y="9348"/>
                    <a:pt x="24215" y="9287"/>
                  </a:cubicBezTo>
                  <a:cubicBezTo>
                    <a:pt x="24195" y="9267"/>
                    <a:pt x="24195" y="9226"/>
                    <a:pt x="24195" y="9185"/>
                  </a:cubicBezTo>
                  <a:cubicBezTo>
                    <a:pt x="24195" y="9185"/>
                    <a:pt x="24195" y="9185"/>
                    <a:pt x="24174" y="9165"/>
                  </a:cubicBezTo>
                  <a:cubicBezTo>
                    <a:pt x="24154" y="9084"/>
                    <a:pt x="24134" y="8982"/>
                    <a:pt x="24113" y="8900"/>
                  </a:cubicBezTo>
                  <a:cubicBezTo>
                    <a:pt x="24113" y="8880"/>
                    <a:pt x="24093" y="8860"/>
                    <a:pt x="24093" y="8819"/>
                  </a:cubicBezTo>
                  <a:cubicBezTo>
                    <a:pt x="24073" y="8758"/>
                    <a:pt x="24052" y="8697"/>
                    <a:pt x="24032" y="8615"/>
                  </a:cubicBezTo>
                  <a:cubicBezTo>
                    <a:pt x="24032" y="8615"/>
                    <a:pt x="24012" y="8595"/>
                    <a:pt x="24012" y="8595"/>
                  </a:cubicBezTo>
                  <a:cubicBezTo>
                    <a:pt x="24012" y="8595"/>
                    <a:pt x="24012" y="8574"/>
                    <a:pt x="24012" y="8574"/>
                  </a:cubicBezTo>
                  <a:cubicBezTo>
                    <a:pt x="23991" y="8513"/>
                    <a:pt x="23971" y="8452"/>
                    <a:pt x="23950" y="8371"/>
                  </a:cubicBezTo>
                  <a:cubicBezTo>
                    <a:pt x="23950" y="8371"/>
                    <a:pt x="23930" y="8350"/>
                    <a:pt x="23930" y="8330"/>
                  </a:cubicBezTo>
                  <a:lnTo>
                    <a:pt x="23930" y="8310"/>
                  </a:lnTo>
                  <a:cubicBezTo>
                    <a:pt x="23910" y="8269"/>
                    <a:pt x="23910" y="8249"/>
                    <a:pt x="23889" y="8228"/>
                  </a:cubicBezTo>
                  <a:cubicBezTo>
                    <a:pt x="23889" y="8208"/>
                    <a:pt x="23869" y="8167"/>
                    <a:pt x="23869" y="8147"/>
                  </a:cubicBezTo>
                  <a:cubicBezTo>
                    <a:pt x="23849" y="8126"/>
                    <a:pt x="23849" y="8086"/>
                    <a:pt x="23849" y="8065"/>
                  </a:cubicBezTo>
                  <a:lnTo>
                    <a:pt x="23828" y="8065"/>
                  </a:lnTo>
                  <a:cubicBezTo>
                    <a:pt x="23808" y="7984"/>
                    <a:pt x="23767" y="7882"/>
                    <a:pt x="23747" y="7801"/>
                  </a:cubicBezTo>
                  <a:cubicBezTo>
                    <a:pt x="23726" y="7780"/>
                    <a:pt x="23726" y="7780"/>
                    <a:pt x="23726" y="7760"/>
                  </a:cubicBezTo>
                  <a:cubicBezTo>
                    <a:pt x="23706" y="7699"/>
                    <a:pt x="23665" y="7638"/>
                    <a:pt x="23645" y="7577"/>
                  </a:cubicBezTo>
                  <a:cubicBezTo>
                    <a:pt x="23645" y="7536"/>
                    <a:pt x="23625" y="7515"/>
                    <a:pt x="23625" y="7495"/>
                  </a:cubicBezTo>
                  <a:cubicBezTo>
                    <a:pt x="23604" y="7475"/>
                    <a:pt x="23604" y="7454"/>
                    <a:pt x="23584" y="7434"/>
                  </a:cubicBezTo>
                  <a:cubicBezTo>
                    <a:pt x="23584" y="7393"/>
                    <a:pt x="23563" y="7353"/>
                    <a:pt x="23543" y="7312"/>
                  </a:cubicBezTo>
                  <a:cubicBezTo>
                    <a:pt x="23543" y="7291"/>
                    <a:pt x="23523" y="7291"/>
                    <a:pt x="23523" y="7291"/>
                  </a:cubicBezTo>
                  <a:cubicBezTo>
                    <a:pt x="23502" y="7230"/>
                    <a:pt x="23482" y="7169"/>
                    <a:pt x="23462" y="7129"/>
                  </a:cubicBezTo>
                  <a:cubicBezTo>
                    <a:pt x="23462" y="7108"/>
                    <a:pt x="23441" y="7088"/>
                    <a:pt x="23441" y="7067"/>
                  </a:cubicBezTo>
                  <a:cubicBezTo>
                    <a:pt x="23421" y="7027"/>
                    <a:pt x="23401" y="6986"/>
                    <a:pt x="23380" y="6945"/>
                  </a:cubicBezTo>
                  <a:cubicBezTo>
                    <a:pt x="23360" y="6925"/>
                    <a:pt x="23360" y="6884"/>
                    <a:pt x="23339" y="6864"/>
                  </a:cubicBezTo>
                  <a:cubicBezTo>
                    <a:pt x="23319" y="6823"/>
                    <a:pt x="23299" y="6782"/>
                    <a:pt x="23278" y="6742"/>
                  </a:cubicBezTo>
                  <a:lnTo>
                    <a:pt x="23217" y="6640"/>
                  </a:lnTo>
                  <a:cubicBezTo>
                    <a:pt x="23177" y="6538"/>
                    <a:pt x="23136" y="6456"/>
                    <a:pt x="23075" y="6375"/>
                  </a:cubicBezTo>
                  <a:cubicBezTo>
                    <a:pt x="23054" y="6314"/>
                    <a:pt x="23034" y="6273"/>
                    <a:pt x="22993" y="6212"/>
                  </a:cubicBezTo>
                  <a:cubicBezTo>
                    <a:pt x="22973" y="6192"/>
                    <a:pt x="22973" y="6171"/>
                    <a:pt x="22953" y="6131"/>
                  </a:cubicBezTo>
                  <a:lnTo>
                    <a:pt x="22891" y="6049"/>
                  </a:lnTo>
                  <a:cubicBezTo>
                    <a:pt x="22891" y="6029"/>
                    <a:pt x="22871" y="6008"/>
                    <a:pt x="22851" y="5968"/>
                  </a:cubicBezTo>
                  <a:cubicBezTo>
                    <a:pt x="22830" y="5927"/>
                    <a:pt x="22810" y="5886"/>
                    <a:pt x="22769" y="5845"/>
                  </a:cubicBezTo>
                  <a:cubicBezTo>
                    <a:pt x="22769" y="5845"/>
                    <a:pt x="22769" y="5825"/>
                    <a:pt x="22769" y="5825"/>
                  </a:cubicBezTo>
                  <a:cubicBezTo>
                    <a:pt x="22728" y="5764"/>
                    <a:pt x="22688" y="5683"/>
                    <a:pt x="22627" y="5621"/>
                  </a:cubicBezTo>
                  <a:cubicBezTo>
                    <a:pt x="22627" y="5601"/>
                    <a:pt x="22627" y="5601"/>
                    <a:pt x="22606" y="5601"/>
                  </a:cubicBezTo>
                  <a:cubicBezTo>
                    <a:pt x="22606" y="5560"/>
                    <a:pt x="22586" y="5540"/>
                    <a:pt x="22566" y="5520"/>
                  </a:cubicBezTo>
                  <a:cubicBezTo>
                    <a:pt x="22525" y="5459"/>
                    <a:pt x="22504" y="5418"/>
                    <a:pt x="22464" y="5377"/>
                  </a:cubicBezTo>
                  <a:cubicBezTo>
                    <a:pt x="22464" y="5357"/>
                    <a:pt x="22464" y="5357"/>
                    <a:pt x="22443" y="5336"/>
                  </a:cubicBezTo>
                  <a:cubicBezTo>
                    <a:pt x="22443" y="5316"/>
                    <a:pt x="22423" y="5316"/>
                    <a:pt x="22423" y="5316"/>
                  </a:cubicBezTo>
                  <a:cubicBezTo>
                    <a:pt x="22382" y="5235"/>
                    <a:pt x="22321" y="5173"/>
                    <a:pt x="22280" y="5112"/>
                  </a:cubicBezTo>
                  <a:cubicBezTo>
                    <a:pt x="22280" y="5112"/>
                    <a:pt x="22280" y="5092"/>
                    <a:pt x="22280" y="5092"/>
                  </a:cubicBezTo>
                  <a:cubicBezTo>
                    <a:pt x="22219" y="5031"/>
                    <a:pt x="22158" y="4949"/>
                    <a:pt x="22118" y="4888"/>
                  </a:cubicBezTo>
                  <a:cubicBezTo>
                    <a:pt x="22118" y="4868"/>
                    <a:pt x="22097" y="4868"/>
                    <a:pt x="22097" y="4848"/>
                  </a:cubicBezTo>
                  <a:cubicBezTo>
                    <a:pt x="22077" y="4827"/>
                    <a:pt x="22077" y="4827"/>
                    <a:pt x="22056" y="4807"/>
                  </a:cubicBezTo>
                  <a:cubicBezTo>
                    <a:pt x="22016" y="4746"/>
                    <a:pt x="21955" y="4685"/>
                    <a:pt x="21914" y="4624"/>
                  </a:cubicBezTo>
                  <a:cubicBezTo>
                    <a:pt x="21873" y="4583"/>
                    <a:pt x="21853" y="4542"/>
                    <a:pt x="21812" y="4501"/>
                  </a:cubicBezTo>
                  <a:cubicBezTo>
                    <a:pt x="21792" y="4481"/>
                    <a:pt x="21751" y="4440"/>
                    <a:pt x="21731" y="4400"/>
                  </a:cubicBezTo>
                  <a:cubicBezTo>
                    <a:pt x="21690" y="4338"/>
                    <a:pt x="21629" y="4298"/>
                    <a:pt x="21588" y="4237"/>
                  </a:cubicBezTo>
                  <a:cubicBezTo>
                    <a:pt x="21588" y="4216"/>
                    <a:pt x="21568" y="4216"/>
                    <a:pt x="21568" y="4216"/>
                  </a:cubicBezTo>
                  <a:cubicBezTo>
                    <a:pt x="21568" y="4196"/>
                    <a:pt x="21568" y="4196"/>
                    <a:pt x="21547" y="4196"/>
                  </a:cubicBezTo>
                  <a:cubicBezTo>
                    <a:pt x="21547" y="4196"/>
                    <a:pt x="21547" y="4196"/>
                    <a:pt x="21547" y="4176"/>
                  </a:cubicBezTo>
                  <a:lnTo>
                    <a:pt x="21527" y="4176"/>
                  </a:lnTo>
                  <a:lnTo>
                    <a:pt x="21405" y="4013"/>
                  </a:lnTo>
                  <a:cubicBezTo>
                    <a:pt x="21384" y="3992"/>
                    <a:pt x="21344" y="3972"/>
                    <a:pt x="21323" y="3951"/>
                  </a:cubicBezTo>
                  <a:lnTo>
                    <a:pt x="21160" y="3768"/>
                  </a:lnTo>
                  <a:cubicBezTo>
                    <a:pt x="21160" y="3748"/>
                    <a:pt x="21140" y="3748"/>
                    <a:pt x="21120" y="3727"/>
                  </a:cubicBezTo>
                  <a:cubicBezTo>
                    <a:pt x="21120" y="3707"/>
                    <a:pt x="21099" y="3707"/>
                    <a:pt x="21099" y="3687"/>
                  </a:cubicBezTo>
                  <a:cubicBezTo>
                    <a:pt x="21038" y="3626"/>
                    <a:pt x="20977" y="3585"/>
                    <a:pt x="20916" y="3524"/>
                  </a:cubicBezTo>
                  <a:cubicBezTo>
                    <a:pt x="20896" y="3483"/>
                    <a:pt x="20855" y="3463"/>
                    <a:pt x="20834" y="3442"/>
                  </a:cubicBezTo>
                  <a:cubicBezTo>
                    <a:pt x="20794" y="3402"/>
                    <a:pt x="20773" y="3381"/>
                    <a:pt x="20753" y="3361"/>
                  </a:cubicBezTo>
                  <a:lnTo>
                    <a:pt x="20733" y="3361"/>
                  </a:lnTo>
                  <a:cubicBezTo>
                    <a:pt x="20733" y="3341"/>
                    <a:pt x="20733" y="3341"/>
                    <a:pt x="20733" y="3341"/>
                  </a:cubicBezTo>
                  <a:cubicBezTo>
                    <a:pt x="20712" y="3320"/>
                    <a:pt x="20692" y="3300"/>
                    <a:pt x="20651" y="3279"/>
                  </a:cubicBezTo>
                  <a:lnTo>
                    <a:pt x="20651" y="3259"/>
                  </a:lnTo>
                  <a:cubicBezTo>
                    <a:pt x="20651" y="3259"/>
                    <a:pt x="20631" y="3239"/>
                    <a:pt x="20610" y="3218"/>
                  </a:cubicBezTo>
                  <a:cubicBezTo>
                    <a:pt x="20590" y="3218"/>
                    <a:pt x="20570" y="3198"/>
                    <a:pt x="20570" y="3178"/>
                  </a:cubicBezTo>
                  <a:cubicBezTo>
                    <a:pt x="20549" y="3157"/>
                    <a:pt x="20529" y="3157"/>
                    <a:pt x="20509" y="3137"/>
                  </a:cubicBezTo>
                  <a:cubicBezTo>
                    <a:pt x="20468" y="3096"/>
                    <a:pt x="20427" y="3076"/>
                    <a:pt x="20407" y="3035"/>
                  </a:cubicBezTo>
                  <a:cubicBezTo>
                    <a:pt x="20346" y="2994"/>
                    <a:pt x="20285" y="2954"/>
                    <a:pt x="20244" y="2892"/>
                  </a:cubicBezTo>
                  <a:cubicBezTo>
                    <a:pt x="20224" y="2892"/>
                    <a:pt x="20224" y="2892"/>
                    <a:pt x="20203" y="2872"/>
                  </a:cubicBezTo>
                  <a:cubicBezTo>
                    <a:pt x="20162" y="2831"/>
                    <a:pt x="20101" y="2791"/>
                    <a:pt x="20061" y="2750"/>
                  </a:cubicBezTo>
                  <a:cubicBezTo>
                    <a:pt x="20040" y="2730"/>
                    <a:pt x="20020" y="2709"/>
                    <a:pt x="20000" y="2689"/>
                  </a:cubicBezTo>
                  <a:lnTo>
                    <a:pt x="19979" y="2689"/>
                  </a:lnTo>
                  <a:cubicBezTo>
                    <a:pt x="19959" y="2689"/>
                    <a:pt x="19959" y="2668"/>
                    <a:pt x="19938" y="2668"/>
                  </a:cubicBezTo>
                  <a:cubicBezTo>
                    <a:pt x="19898" y="2628"/>
                    <a:pt x="19837" y="2587"/>
                    <a:pt x="19796" y="2546"/>
                  </a:cubicBezTo>
                  <a:lnTo>
                    <a:pt x="19755" y="2526"/>
                  </a:lnTo>
                  <a:cubicBezTo>
                    <a:pt x="19755" y="2506"/>
                    <a:pt x="19755" y="2506"/>
                    <a:pt x="19735" y="2506"/>
                  </a:cubicBezTo>
                  <a:cubicBezTo>
                    <a:pt x="19735" y="2506"/>
                    <a:pt x="19714" y="2485"/>
                    <a:pt x="19714" y="2485"/>
                  </a:cubicBezTo>
                  <a:cubicBezTo>
                    <a:pt x="19592" y="2404"/>
                    <a:pt x="19490" y="2322"/>
                    <a:pt x="19368" y="2241"/>
                  </a:cubicBezTo>
                  <a:cubicBezTo>
                    <a:pt x="19348" y="2220"/>
                    <a:pt x="19307" y="2200"/>
                    <a:pt x="19266" y="2159"/>
                  </a:cubicBezTo>
                  <a:lnTo>
                    <a:pt x="19226" y="2139"/>
                  </a:lnTo>
                  <a:cubicBezTo>
                    <a:pt x="19144" y="2078"/>
                    <a:pt x="19063" y="2017"/>
                    <a:pt x="18981" y="1976"/>
                  </a:cubicBezTo>
                  <a:cubicBezTo>
                    <a:pt x="18981" y="1956"/>
                    <a:pt x="18961" y="1956"/>
                    <a:pt x="18961" y="1956"/>
                  </a:cubicBezTo>
                  <a:cubicBezTo>
                    <a:pt x="18940" y="1935"/>
                    <a:pt x="18920" y="1935"/>
                    <a:pt x="18920" y="1935"/>
                  </a:cubicBezTo>
                  <a:cubicBezTo>
                    <a:pt x="18879" y="1895"/>
                    <a:pt x="18818" y="1874"/>
                    <a:pt x="18778" y="1833"/>
                  </a:cubicBezTo>
                  <a:cubicBezTo>
                    <a:pt x="16904" y="673"/>
                    <a:pt x="14684" y="1"/>
                    <a:pt x="12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>
              <a:off x="1209914" y="1662264"/>
              <a:ext cx="191889" cy="204526"/>
            </a:xfrm>
            <a:custGeom>
              <a:avLst/>
              <a:gdLst/>
              <a:ahLst/>
              <a:cxnLst/>
              <a:rect l="l" t="t" r="r" b="b"/>
              <a:pathLst>
                <a:path w="1854" h="1976" extrusionOk="0">
                  <a:moveTo>
                    <a:pt x="1365" y="0"/>
                  </a:moveTo>
                  <a:cubicBezTo>
                    <a:pt x="1344" y="0"/>
                    <a:pt x="1324" y="21"/>
                    <a:pt x="1324" y="21"/>
                  </a:cubicBezTo>
                  <a:cubicBezTo>
                    <a:pt x="835" y="489"/>
                    <a:pt x="387" y="978"/>
                    <a:pt x="0" y="1507"/>
                  </a:cubicBezTo>
                  <a:lnTo>
                    <a:pt x="122" y="1976"/>
                  </a:lnTo>
                  <a:lnTo>
                    <a:pt x="1833" y="102"/>
                  </a:lnTo>
                  <a:lnTo>
                    <a:pt x="1853" y="82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>
              <a:off x="1467006" y="1679136"/>
              <a:ext cx="246744" cy="229885"/>
            </a:xfrm>
            <a:custGeom>
              <a:avLst/>
              <a:gdLst/>
              <a:ahLst/>
              <a:cxnLst/>
              <a:rect l="l" t="t" r="r" b="b"/>
              <a:pathLst>
                <a:path w="2384" h="2221" extrusionOk="0">
                  <a:moveTo>
                    <a:pt x="1" y="0"/>
                  </a:moveTo>
                  <a:lnTo>
                    <a:pt x="815" y="2220"/>
                  </a:lnTo>
                  <a:lnTo>
                    <a:pt x="238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>
              <a:off x="1838050" y="1710705"/>
              <a:ext cx="246640" cy="221501"/>
            </a:xfrm>
            <a:custGeom>
              <a:avLst/>
              <a:gdLst/>
              <a:ahLst/>
              <a:cxnLst/>
              <a:rect l="l" t="t" r="r" b="b"/>
              <a:pathLst>
                <a:path w="2383" h="2140" extrusionOk="0">
                  <a:moveTo>
                    <a:pt x="0" y="1"/>
                  </a:moveTo>
                  <a:lnTo>
                    <a:pt x="957" y="2139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>
              <a:off x="2196365" y="1714949"/>
              <a:ext cx="244571" cy="221397"/>
            </a:xfrm>
            <a:custGeom>
              <a:avLst/>
              <a:gdLst/>
              <a:ahLst/>
              <a:cxnLst/>
              <a:rect l="l" t="t" r="r" b="b"/>
              <a:pathLst>
                <a:path w="2363" h="2139" extrusionOk="0">
                  <a:moveTo>
                    <a:pt x="0" y="0"/>
                  </a:moveTo>
                  <a:lnTo>
                    <a:pt x="937" y="2139"/>
                  </a:lnTo>
                  <a:lnTo>
                    <a:pt x="2363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4"/>
            <p:cNvSpPr/>
            <p:nvPr/>
          </p:nvSpPr>
          <p:spPr>
            <a:xfrm>
              <a:off x="2518868" y="1700147"/>
              <a:ext cx="246640" cy="234128"/>
            </a:xfrm>
            <a:custGeom>
              <a:avLst/>
              <a:gdLst/>
              <a:ahLst/>
              <a:cxnLst/>
              <a:rect l="l" t="t" r="r" b="b"/>
              <a:pathLst>
                <a:path w="2383" h="2262" extrusionOk="0">
                  <a:moveTo>
                    <a:pt x="2383" y="1"/>
                  </a:moveTo>
                  <a:lnTo>
                    <a:pt x="0" y="143"/>
                  </a:lnTo>
                  <a:lnTo>
                    <a:pt x="1405" y="2261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4"/>
            <p:cNvSpPr/>
            <p:nvPr/>
          </p:nvSpPr>
          <p:spPr>
            <a:xfrm>
              <a:off x="2881426" y="1660091"/>
              <a:ext cx="236083" cy="238372"/>
            </a:xfrm>
            <a:custGeom>
              <a:avLst/>
              <a:gdLst/>
              <a:ahLst/>
              <a:cxnLst/>
              <a:rect l="l" t="t" r="r" b="b"/>
              <a:pathLst>
                <a:path w="2281" h="2303" extrusionOk="0">
                  <a:moveTo>
                    <a:pt x="2098" y="1"/>
                  </a:moveTo>
                  <a:lnTo>
                    <a:pt x="1405" y="103"/>
                  </a:lnTo>
                  <a:lnTo>
                    <a:pt x="1365" y="103"/>
                  </a:lnTo>
                  <a:lnTo>
                    <a:pt x="774" y="184"/>
                  </a:lnTo>
                  <a:lnTo>
                    <a:pt x="733" y="205"/>
                  </a:lnTo>
                  <a:lnTo>
                    <a:pt x="489" y="225"/>
                  </a:lnTo>
                  <a:lnTo>
                    <a:pt x="0" y="306"/>
                  </a:lnTo>
                  <a:lnTo>
                    <a:pt x="0" y="327"/>
                  </a:lnTo>
                  <a:lnTo>
                    <a:pt x="20" y="327"/>
                  </a:lnTo>
                  <a:lnTo>
                    <a:pt x="652" y="1141"/>
                  </a:lnTo>
                  <a:lnTo>
                    <a:pt x="1181" y="1813"/>
                  </a:lnTo>
                  <a:lnTo>
                    <a:pt x="1222" y="1875"/>
                  </a:lnTo>
                  <a:lnTo>
                    <a:pt x="1568" y="2302"/>
                  </a:lnTo>
                  <a:lnTo>
                    <a:pt x="1935" y="1223"/>
                  </a:lnTo>
                  <a:lnTo>
                    <a:pt x="1935" y="1182"/>
                  </a:lnTo>
                  <a:lnTo>
                    <a:pt x="2281" y="184"/>
                  </a:lnTo>
                  <a:lnTo>
                    <a:pt x="2199" y="82"/>
                  </a:lnTo>
                  <a:cubicBezTo>
                    <a:pt x="2159" y="62"/>
                    <a:pt x="2138" y="42"/>
                    <a:pt x="2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4"/>
            <p:cNvSpPr/>
            <p:nvPr/>
          </p:nvSpPr>
          <p:spPr>
            <a:xfrm>
              <a:off x="1346843" y="1653777"/>
              <a:ext cx="1751738" cy="69659"/>
            </a:xfrm>
            <a:custGeom>
              <a:avLst/>
              <a:gdLst/>
              <a:ahLst/>
              <a:cxnLst/>
              <a:rect l="l" t="t" r="r" b="b"/>
              <a:pathLst>
                <a:path w="16925" h="673" extrusionOk="0">
                  <a:moveTo>
                    <a:pt x="16843" y="1"/>
                  </a:moveTo>
                  <a:cubicBezTo>
                    <a:pt x="16640" y="21"/>
                    <a:pt x="16416" y="62"/>
                    <a:pt x="16192" y="103"/>
                  </a:cubicBezTo>
                  <a:lnTo>
                    <a:pt x="16171" y="103"/>
                  </a:lnTo>
                  <a:cubicBezTo>
                    <a:pt x="15967" y="143"/>
                    <a:pt x="15764" y="164"/>
                    <a:pt x="15581" y="204"/>
                  </a:cubicBezTo>
                  <a:lnTo>
                    <a:pt x="15540" y="204"/>
                  </a:lnTo>
                  <a:cubicBezTo>
                    <a:pt x="15458" y="225"/>
                    <a:pt x="15377" y="225"/>
                    <a:pt x="15295" y="245"/>
                  </a:cubicBezTo>
                  <a:cubicBezTo>
                    <a:pt x="14847" y="306"/>
                    <a:pt x="14379" y="347"/>
                    <a:pt x="13931" y="408"/>
                  </a:cubicBezTo>
                  <a:cubicBezTo>
                    <a:pt x="13585" y="428"/>
                    <a:pt x="13259" y="469"/>
                    <a:pt x="12913" y="490"/>
                  </a:cubicBezTo>
                  <a:cubicBezTo>
                    <a:pt x="11758" y="559"/>
                    <a:pt x="10612" y="591"/>
                    <a:pt x="9521" y="591"/>
                  </a:cubicBezTo>
                  <a:cubicBezTo>
                    <a:pt x="9016" y="591"/>
                    <a:pt x="8522" y="584"/>
                    <a:pt x="8045" y="571"/>
                  </a:cubicBezTo>
                  <a:lnTo>
                    <a:pt x="7129" y="571"/>
                  </a:lnTo>
                  <a:cubicBezTo>
                    <a:pt x="7068" y="571"/>
                    <a:pt x="7027" y="571"/>
                    <a:pt x="6986" y="551"/>
                  </a:cubicBezTo>
                  <a:lnTo>
                    <a:pt x="6925" y="551"/>
                  </a:lnTo>
                  <a:cubicBezTo>
                    <a:pt x="4705" y="490"/>
                    <a:pt x="2404" y="388"/>
                    <a:pt x="82" y="42"/>
                  </a:cubicBezTo>
                  <a:cubicBezTo>
                    <a:pt x="62" y="42"/>
                    <a:pt x="42" y="62"/>
                    <a:pt x="42" y="82"/>
                  </a:cubicBezTo>
                  <a:cubicBezTo>
                    <a:pt x="21" y="82"/>
                    <a:pt x="21" y="103"/>
                    <a:pt x="1" y="103"/>
                  </a:cubicBezTo>
                  <a:cubicBezTo>
                    <a:pt x="164" y="143"/>
                    <a:pt x="327" y="164"/>
                    <a:pt x="510" y="184"/>
                  </a:cubicBezTo>
                  <a:cubicBezTo>
                    <a:pt x="734" y="225"/>
                    <a:pt x="958" y="245"/>
                    <a:pt x="1182" y="266"/>
                  </a:cubicBezTo>
                  <a:cubicBezTo>
                    <a:pt x="1956" y="367"/>
                    <a:pt x="2730" y="428"/>
                    <a:pt x="3504" y="490"/>
                  </a:cubicBezTo>
                  <a:cubicBezTo>
                    <a:pt x="3931" y="510"/>
                    <a:pt x="4339" y="551"/>
                    <a:pt x="4766" y="571"/>
                  </a:cubicBezTo>
                  <a:cubicBezTo>
                    <a:pt x="5540" y="612"/>
                    <a:pt x="6314" y="632"/>
                    <a:pt x="7068" y="652"/>
                  </a:cubicBezTo>
                  <a:lnTo>
                    <a:pt x="7129" y="652"/>
                  </a:lnTo>
                  <a:cubicBezTo>
                    <a:pt x="7434" y="652"/>
                    <a:pt x="7740" y="673"/>
                    <a:pt x="8066" y="673"/>
                  </a:cubicBezTo>
                  <a:lnTo>
                    <a:pt x="10530" y="673"/>
                  </a:lnTo>
                  <a:cubicBezTo>
                    <a:pt x="10815" y="673"/>
                    <a:pt x="11080" y="652"/>
                    <a:pt x="11365" y="652"/>
                  </a:cubicBezTo>
                  <a:cubicBezTo>
                    <a:pt x="11874" y="632"/>
                    <a:pt x="12404" y="612"/>
                    <a:pt x="12913" y="571"/>
                  </a:cubicBezTo>
                  <a:cubicBezTo>
                    <a:pt x="13177" y="551"/>
                    <a:pt x="13422" y="530"/>
                    <a:pt x="13666" y="510"/>
                  </a:cubicBezTo>
                  <a:cubicBezTo>
                    <a:pt x="13768" y="510"/>
                    <a:pt x="13849" y="490"/>
                    <a:pt x="13931" y="490"/>
                  </a:cubicBezTo>
                  <a:cubicBezTo>
                    <a:pt x="14236" y="449"/>
                    <a:pt x="14542" y="428"/>
                    <a:pt x="14827" y="388"/>
                  </a:cubicBezTo>
                  <a:lnTo>
                    <a:pt x="14847" y="388"/>
                  </a:lnTo>
                  <a:cubicBezTo>
                    <a:pt x="14990" y="367"/>
                    <a:pt x="15153" y="347"/>
                    <a:pt x="15316" y="327"/>
                  </a:cubicBezTo>
                  <a:cubicBezTo>
                    <a:pt x="15397" y="306"/>
                    <a:pt x="15479" y="306"/>
                    <a:pt x="15581" y="286"/>
                  </a:cubicBezTo>
                  <a:lnTo>
                    <a:pt x="15601" y="286"/>
                  </a:lnTo>
                  <a:cubicBezTo>
                    <a:pt x="15805" y="245"/>
                    <a:pt x="16008" y="225"/>
                    <a:pt x="16192" y="184"/>
                  </a:cubicBezTo>
                  <a:lnTo>
                    <a:pt x="16232" y="184"/>
                  </a:lnTo>
                  <a:cubicBezTo>
                    <a:pt x="16456" y="143"/>
                    <a:pt x="16701" y="103"/>
                    <a:pt x="16925" y="62"/>
                  </a:cubicBezTo>
                  <a:cubicBezTo>
                    <a:pt x="16904" y="42"/>
                    <a:pt x="16864" y="21"/>
                    <a:pt x="1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4"/>
            <p:cNvSpPr/>
            <p:nvPr/>
          </p:nvSpPr>
          <p:spPr>
            <a:xfrm>
              <a:off x="2213235" y="2272841"/>
              <a:ext cx="1089855" cy="236923"/>
            </a:xfrm>
            <a:custGeom>
              <a:avLst/>
              <a:gdLst/>
              <a:ahLst/>
              <a:cxnLst/>
              <a:rect l="l" t="t" r="r" b="b"/>
              <a:pathLst>
                <a:path w="10530" h="2289" extrusionOk="0">
                  <a:moveTo>
                    <a:pt x="5500" y="1"/>
                  </a:moveTo>
                  <a:cubicBezTo>
                    <a:pt x="5370" y="1"/>
                    <a:pt x="5240" y="10"/>
                    <a:pt x="5112" y="28"/>
                  </a:cubicBezTo>
                  <a:cubicBezTo>
                    <a:pt x="3951" y="191"/>
                    <a:pt x="2933" y="1026"/>
                    <a:pt x="2383" y="2064"/>
                  </a:cubicBezTo>
                  <a:cubicBezTo>
                    <a:pt x="2131" y="1799"/>
                    <a:pt x="1758" y="1672"/>
                    <a:pt x="1376" y="1672"/>
                  </a:cubicBezTo>
                  <a:cubicBezTo>
                    <a:pt x="1172" y="1672"/>
                    <a:pt x="966" y="1708"/>
                    <a:pt x="774" y="1779"/>
                  </a:cubicBezTo>
                  <a:cubicBezTo>
                    <a:pt x="489" y="1881"/>
                    <a:pt x="224" y="2064"/>
                    <a:pt x="0" y="2288"/>
                  </a:cubicBezTo>
                  <a:lnTo>
                    <a:pt x="10529" y="2288"/>
                  </a:lnTo>
                  <a:cubicBezTo>
                    <a:pt x="10509" y="2166"/>
                    <a:pt x="10468" y="2044"/>
                    <a:pt x="10407" y="1922"/>
                  </a:cubicBezTo>
                  <a:cubicBezTo>
                    <a:pt x="10183" y="1535"/>
                    <a:pt x="9776" y="1229"/>
                    <a:pt x="9328" y="1168"/>
                  </a:cubicBezTo>
                  <a:cubicBezTo>
                    <a:pt x="9237" y="1152"/>
                    <a:pt x="9146" y="1144"/>
                    <a:pt x="9055" y="1144"/>
                  </a:cubicBezTo>
                  <a:cubicBezTo>
                    <a:pt x="8695" y="1144"/>
                    <a:pt x="8341" y="1271"/>
                    <a:pt x="8065" y="1514"/>
                  </a:cubicBezTo>
                  <a:cubicBezTo>
                    <a:pt x="7612" y="572"/>
                    <a:pt x="6547" y="1"/>
                    <a:pt x="5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4"/>
            <p:cNvSpPr/>
            <p:nvPr/>
          </p:nvSpPr>
          <p:spPr>
            <a:xfrm>
              <a:off x="1844364" y="1451528"/>
              <a:ext cx="881096" cy="191795"/>
            </a:xfrm>
            <a:custGeom>
              <a:avLst/>
              <a:gdLst/>
              <a:ahLst/>
              <a:cxnLst/>
              <a:rect l="l" t="t" r="r" b="b"/>
              <a:pathLst>
                <a:path w="8513" h="1853" extrusionOk="0">
                  <a:moveTo>
                    <a:pt x="4433" y="1"/>
                  </a:moveTo>
                  <a:cubicBezTo>
                    <a:pt x="4333" y="1"/>
                    <a:pt x="4233" y="7"/>
                    <a:pt x="4134" y="20"/>
                  </a:cubicBezTo>
                  <a:cubicBezTo>
                    <a:pt x="3198" y="163"/>
                    <a:pt x="2363" y="835"/>
                    <a:pt x="1935" y="1670"/>
                  </a:cubicBezTo>
                  <a:cubicBezTo>
                    <a:pt x="1724" y="1459"/>
                    <a:pt x="1427" y="1359"/>
                    <a:pt x="1123" y="1359"/>
                  </a:cubicBezTo>
                  <a:cubicBezTo>
                    <a:pt x="957" y="1359"/>
                    <a:pt x="789" y="1388"/>
                    <a:pt x="631" y="1446"/>
                  </a:cubicBezTo>
                  <a:cubicBezTo>
                    <a:pt x="407" y="1527"/>
                    <a:pt x="183" y="1670"/>
                    <a:pt x="0" y="1853"/>
                  </a:cubicBezTo>
                  <a:lnTo>
                    <a:pt x="8513" y="1853"/>
                  </a:lnTo>
                  <a:cubicBezTo>
                    <a:pt x="8493" y="1751"/>
                    <a:pt x="8452" y="1649"/>
                    <a:pt x="8411" y="1547"/>
                  </a:cubicBezTo>
                  <a:cubicBezTo>
                    <a:pt x="8228" y="1242"/>
                    <a:pt x="7902" y="998"/>
                    <a:pt x="7535" y="937"/>
                  </a:cubicBezTo>
                  <a:cubicBezTo>
                    <a:pt x="7470" y="925"/>
                    <a:pt x="7403" y="919"/>
                    <a:pt x="7335" y="919"/>
                  </a:cubicBezTo>
                  <a:cubicBezTo>
                    <a:pt x="7046" y="919"/>
                    <a:pt x="6748" y="1024"/>
                    <a:pt x="6517" y="1222"/>
                  </a:cubicBezTo>
                  <a:cubicBezTo>
                    <a:pt x="6153" y="456"/>
                    <a:pt x="5283" y="1"/>
                    <a:pt x="4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4"/>
            <p:cNvSpPr/>
            <p:nvPr/>
          </p:nvSpPr>
          <p:spPr>
            <a:xfrm>
              <a:off x="1203497" y="1966155"/>
              <a:ext cx="590364" cy="109301"/>
            </a:xfrm>
            <a:custGeom>
              <a:avLst/>
              <a:gdLst/>
              <a:ahLst/>
              <a:cxnLst/>
              <a:rect l="l" t="t" r="r" b="b"/>
              <a:pathLst>
                <a:path w="5704" h="1056" extrusionOk="0">
                  <a:moveTo>
                    <a:pt x="1595" y="1"/>
                  </a:moveTo>
                  <a:cubicBezTo>
                    <a:pt x="1253" y="1"/>
                    <a:pt x="902" y="141"/>
                    <a:pt x="632" y="343"/>
                  </a:cubicBezTo>
                  <a:cubicBezTo>
                    <a:pt x="388" y="547"/>
                    <a:pt x="184" y="791"/>
                    <a:pt x="1" y="1056"/>
                  </a:cubicBezTo>
                  <a:lnTo>
                    <a:pt x="5703" y="1056"/>
                  </a:lnTo>
                  <a:cubicBezTo>
                    <a:pt x="5642" y="913"/>
                    <a:pt x="5581" y="791"/>
                    <a:pt x="5459" y="730"/>
                  </a:cubicBezTo>
                  <a:cubicBezTo>
                    <a:pt x="5140" y="517"/>
                    <a:pt x="4755" y="413"/>
                    <a:pt x="4368" y="413"/>
                  </a:cubicBezTo>
                  <a:cubicBezTo>
                    <a:pt x="3867" y="413"/>
                    <a:pt x="3363" y="589"/>
                    <a:pt x="2995" y="934"/>
                  </a:cubicBezTo>
                  <a:cubicBezTo>
                    <a:pt x="2669" y="689"/>
                    <a:pt x="2465" y="302"/>
                    <a:pt x="2099" y="119"/>
                  </a:cubicBezTo>
                  <a:cubicBezTo>
                    <a:pt x="1941" y="37"/>
                    <a:pt x="1769" y="1"/>
                    <a:pt x="1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4"/>
            <p:cNvSpPr/>
            <p:nvPr/>
          </p:nvSpPr>
          <p:spPr>
            <a:xfrm>
              <a:off x="1821180" y="1769703"/>
              <a:ext cx="478584" cy="2093285"/>
            </a:xfrm>
            <a:custGeom>
              <a:avLst/>
              <a:gdLst/>
              <a:ahLst/>
              <a:cxnLst/>
              <a:rect l="l" t="t" r="r" b="b"/>
              <a:pathLst>
                <a:path w="4624" h="20224" extrusionOk="0">
                  <a:moveTo>
                    <a:pt x="998" y="1"/>
                  </a:moveTo>
                  <a:lnTo>
                    <a:pt x="0" y="184"/>
                  </a:lnTo>
                  <a:lnTo>
                    <a:pt x="509" y="3096"/>
                  </a:lnTo>
                  <a:lnTo>
                    <a:pt x="591" y="3524"/>
                  </a:lnTo>
                  <a:lnTo>
                    <a:pt x="631" y="3789"/>
                  </a:lnTo>
                  <a:lnTo>
                    <a:pt x="1263" y="7231"/>
                  </a:lnTo>
                  <a:lnTo>
                    <a:pt x="1283" y="7394"/>
                  </a:lnTo>
                  <a:lnTo>
                    <a:pt x="1385" y="7903"/>
                  </a:lnTo>
                  <a:lnTo>
                    <a:pt x="1507" y="8656"/>
                  </a:lnTo>
                  <a:lnTo>
                    <a:pt x="1528" y="8697"/>
                  </a:lnTo>
                  <a:lnTo>
                    <a:pt x="1528" y="8758"/>
                  </a:lnTo>
                  <a:lnTo>
                    <a:pt x="2179" y="12404"/>
                  </a:lnTo>
                  <a:lnTo>
                    <a:pt x="2200" y="12526"/>
                  </a:lnTo>
                  <a:lnTo>
                    <a:pt x="2301" y="13096"/>
                  </a:lnTo>
                  <a:lnTo>
                    <a:pt x="3584" y="20224"/>
                  </a:lnTo>
                  <a:lnTo>
                    <a:pt x="3910" y="20224"/>
                  </a:lnTo>
                  <a:cubicBezTo>
                    <a:pt x="4155" y="20224"/>
                    <a:pt x="4379" y="20204"/>
                    <a:pt x="4623" y="20204"/>
                  </a:cubicBezTo>
                  <a:lnTo>
                    <a:pt x="3198" y="12363"/>
                  </a:lnTo>
                  <a:lnTo>
                    <a:pt x="3198" y="12322"/>
                  </a:lnTo>
                  <a:lnTo>
                    <a:pt x="3177" y="12180"/>
                  </a:lnTo>
                  <a:lnTo>
                    <a:pt x="2546" y="8697"/>
                  </a:lnTo>
                  <a:lnTo>
                    <a:pt x="2505" y="8473"/>
                  </a:lnTo>
                  <a:lnTo>
                    <a:pt x="2464" y="8188"/>
                  </a:lnTo>
                  <a:lnTo>
                    <a:pt x="2281" y="7210"/>
                  </a:lnTo>
                  <a:lnTo>
                    <a:pt x="2281" y="7149"/>
                  </a:lnTo>
                  <a:lnTo>
                    <a:pt x="2261" y="7068"/>
                  </a:lnTo>
                  <a:lnTo>
                    <a:pt x="1609" y="3483"/>
                  </a:lnTo>
                  <a:lnTo>
                    <a:pt x="1589" y="3320"/>
                  </a:lnTo>
                  <a:lnTo>
                    <a:pt x="1568" y="3198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4"/>
            <p:cNvSpPr/>
            <p:nvPr/>
          </p:nvSpPr>
          <p:spPr>
            <a:xfrm>
              <a:off x="1951796" y="2501173"/>
              <a:ext cx="105570" cy="86530"/>
            </a:xfrm>
            <a:custGeom>
              <a:avLst/>
              <a:gdLst/>
              <a:ahLst/>
              <a:cxnLst/>
              <a:rect l="l" t="t" r="r" b="b"/>
              <a:pathLst>
                <a:path w="1020" h="836" extrusionOk="0">
                  <a:moveTo>
                    <a:pt x="999" y="1"/>
                  </a:moveTo>
                  <a:lnTo>
                    <a:pt x="1" y="164"/>
                  </a:lnTo>
                  <a:lnTo>
                    <a:pt x="123" y="836"/>
                  </a:lnTo>
                  <a:cubicBezTo>
                    <a:pt x="367" y="652"/>
                    <a:pt x="775" y="327"/>
                    <a:pt x="1019" y="143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4"/>
            <p:cNvSpPr/>
            <p:nvPr/>
          </p:nvSpPr>
          <p:spPr>
            <a:xfrm>
              <a:off x="1977153" y="2617099"/>
              <a:ext cx="107537" cy="59205"/>
            </a:xfrm>
            <a:custGeom>
              <a:avLst/>
              <a:gdLst/>
              <a:ahLst/>
              <a:cxnLst/>
              <a:rect l="l" t="t" r="r" b="b"/>
              <a:pathLst>
                <a:path w="1039" h="572" extrusionOk="0">
                  <a:moveTo>
                    <a:pt x="957" y="1"/>
                  </a:moveTo>
                  <a:lnTo>
                    <a:pt x="0" y="469"/>
                  </a:lnTo>
                  <a:lnTo>
                    <a:pt x="21" y="571"/>
                  </a:lnTo>
                  <a:lnTo>
                    <a:pt x="1039" y="490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4"/>
            <p:cNvSpPr/>
            <p:nvPr/>
          </p:nvSpPr>
          <p:spPr>
            <a:xfrm>
              <a:off x="1873861" y="2090154"/>
              <a:ext cx="113850" cy="71729"/>
            </a:xfrm>
            <a:custGeom>
              <a:avLst/>
              <a:gdLst/>
              <a:ahLst/>
              <a:cxnLst/>
              <a:rect l="l" t="t" r="r" b="b"/>
              <a:pathLst>
                <a:path w="1100" h="693" extrusionOk="0">
                  <a:moveTo>
                    <a:pt x="0" y="0"/>
                  </a:moveTo>
                  <a:lnTo>
                    <a:pt x="122" y="693"/>
                  </a:lnTo>
                  <a:cubicBezTo>
                    <a:pt x="346" y="611"/>
                    <a:pt x="591" y="530"/>
                    <a:pt x="795" y="469"/>
                  </a:cubicBezTo>
                  <a:cubicBezTo>
                    <a:pt x="896" y="449"/>
                    <a:pt x="998" y="408"/>
                    <a:pt x="1100" y="387"/>
                  </a:cubicBezTo>
                  <a:lnTo>
                    <a:pt x="1059" y="82"/>
                  </a:lnTo>
                  <a:cubicBezTo>
                    <a:pt x="978" y="82"/>
                    <a:pt x="896" y="62"/>
                    <a:pt x="835" y="62"/>
                  </a:cubicBezTo>
                  <a:cubicBezTo>
                    <a:pt x="570" y="41"/>
                    <a:pt x="285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4"/>
            <p:cNvSpPr/>
            <p:nvPr/>
          </p:nvSpPr>
          <p:spPr>
            <a:xfrm>
              <a:off x="2046705" y="3030291"/>
              <a:ext cx="107537" cy="94914"/>
            </a:xfrm>
            <a:custGeom>
              <a:avLst/>
              <a:gdLst/>
              <a:ahLst/>
              <a:cxnLst/>
              <a:rect l="l" t="t" r="r" b="b"/>
              <a:pathLst>
                <a:path w="1039" h="917" extrusionOk="0">
                  <a:moveTo>
                    <a:pt x="998" y="1"/>
                  </a:moveTo>
                  <a:lnTo>
                    <a:pt x="0" y="225"/>
                  </a:lnTo>
                  <a:lnTo>
                    <a:pt x="122" y="917"/>
                  </a:lnTo>
                  <a:lnTo>
                    <a:pt x="1039" y="184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4"/>
            <p:cNvSpPr/>
            <p:nvPr/>
          </p:nvSpPr>
          <p:spPr>
            <a:xfrm>
              <a:off x="1096065" y="1957357"/>
              <a:ext cx="1852857" cy="763142"/>
            </a:xfrm>
            <a:custGeom>
              <a:avLst/>
              <a:gdLst/>
              <a:ahLst/>
              <a:cxnLst/>
              <a:rect l="l" t="t" r="r" b="b"/>
              <a:pathLst>
                <a:path w="17902" h="7373" extrusionOk="0">
                  <a:moveTo>
                    <a:pt x="15234" y="0"/>
                  </a:moveTo>
                  <a:lnTo>
                    <a:pt x="0" y="3422"/>
                  </a:lnTo>
                  <a:lnTo>
                    <a:pt x="876" y="7373"/>
                  </a:lnTo>
                  <a:lnTo>
                    <a:pt x="16110" y="3687"/>
                  </a:lnTo>
                  <a:lnTo>
                    <a:pt x="17902" y="1263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4"/>
            <p:cNvSpPr/>
            <p:nvPr/>
          </p:nvSpPr>
          <p:spPr>
            <a:xfrm>
              <a:off x="1127632" y="2450559"/>
              <a:ext cx="1852960" cy="761072"/>
            </a:xfrm>
            <a:custGeom>
              <a:avLst/>
              <a:gdLst/>
              <a:ahLst/>
              <a:cxnLst/>
              <a:rect l="l" t="t" r="r" b="b"/>
              <a:pathLst>
                <a:path w="17903" h="7353" extrusionOk="0">
                  <a:moveTo>
                    <a:pt x="17026" y="1"/>
                  </a:moveTo>
                  <a:lnTo>
                    <a:pt x="1793" y="3687"/>
                  </a:lnTo>
                  <a:lnTo>
                    <a:pt x="1" y="6090"/>
                  </a:lnTo>
                  <a:lnTo>
                    <a:pt x="2669" y="7353"/>
                  </a:lnTo>
                  <a:lnTo>
                    <a:pt x="17902" y="3932"/>
                  </a:lnTo>
                  <a:lnTo>
                    <a:pt x="17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4"/>
            <p:cNvSpPr/>
            <p:nvPr/>
          </p:nvSpPr>
          <p:spPr>
            <a:xfrm>
              <a:off x="1300476" y="2301719"/>
              <a:ext cx="208759" cy="226262"/>
            </a:xfrm>
            <a:custGeom>
              <a:avLst/>
              <a:gdLst/>
              <a:ahLst/>
              <a:cxnLst/>
              <a:rect l="l" t="t" r="r" b="b"/>
              <a:pathLst>
                <a:path w="2017" h="2186" extrusionOk="0">
                  <a:moveTo>
                    <a:pt x="1058" y="0"/>
                  </a:moveTo>
                  <a:cubicBezTo>
                    <a:pt x="982" y="0"/>
                    <a:pt x="899" y="10"/>
                    <a:pt x="815" y="34"/>
                  </a:cubicBezTo>
                  <a:cubicBezTo>
                    <a:pt x="673" y="54"/>
                    <a:pt x="551" y="115"/>
                    <a:pt x="449" y="197"/>
                  </a:cubicBezTo>
                  <a:cubicBezTo>
                    <a:pt x="327" y="278"/>
                    <a:pt x="245" y="380"/>
                    <a:pt x="164" y="502"/>
                  </a:cubicBezTo>
                  <a:cubicBezTo>
                    <a:pt x="103" y="624"/>
                    <a:pt x="42" y="747"/>
                    <a:pt x="21" y="889"/>
                  </a:cubicBezTo>
                  <a:cubicBezTo>
                    <a:pt x="1" y="1032"/>
                    <a:pt x="1" y="1174"/>
                    <a:pt x="42" y="1317"/>
                  </a:cubicBezTo>
                  <a:cubicBezTo>
                    <a:pt x="62" y="1459"/>
                    <a:pt x="123" y="1602"/>
                    <a:pt x="204" y="1704"/>
                  </a:cubicBezTo>
                  <a:cubicBezTo>
                    <a:pt x="286" y="1826"/>
                    <a:pt x="388" y="1928"/>
                    <a:pt x="490" y="2009"/>
                  </a:cubicBezTo>
                  <a:cubicBezTo>
                    <a:pt x="612" y="2091"/>
                    <a:pt x="734" y="2131"/>
                    <a:pt x="877" y="2172"/>
                  </a:cubicBezTo>
                  <a:cubicBezTo>
                    <a:pt x="927" y="2181"/>
                    <a:pt x="981" y="2186"/>
                    <a:pt x="1037" y="2186"/>
                  </a:cubicBezTo>
                  <a:cubicBezTo>
                    <a:pt x="1117" y="2186"/>
                    <a:pt x="1200" y="2176"/>
                    <a:pt x="1284" y="2152"/>
                  </a:cubicBezTo>
                  <a:cubicBezTo>
                    <a:pt x="1447" y="2131"/>
                    <a:pt x="1589" y="2050"/>
                    <a:pt x="1712" y="1948"/>
                  </a:cubicBezTo>
                  <a:cubicBezTo>
                    <a:pt x="1854" y="1826"/>
                    <a:pt x="1936" y="1704"/>
                    <a:pt x="1997" y="1561"/>
                  </a:cubicBezTo>
                  <a:cubicBezTo>
                    <a:pt x="2017" y="1541"/>
                    <a:pt x="2017" y="1520"/>
                    <a:pt x="2017" y="1480"/>
                  </a:cubicBezTo>
                  <a:cubicBezTo>
                    <a:pt x="1997" y="1439"/>
                    <a:pt x="1976" y="1419"/>
                    <a:pt x="1936" y="1398"/>
                  </a:cubicBezTo>
                  <a:cubicBezTo>
                    <a:pt x="1936" y="1388"/>
                    <a:pt x="1930" y="1383"/>
                    <a:pt x="1920" y="1383"/>
                  </a:cubicBezTo>
                  <a:cubicBezTo>
                    <a:pt x="1910" y="1383"/>
                    <a:pt x="1895" y="1388"/>
                    <a:pt x="1874" y="1398"/>
                  </a:cubicBezTo>
                  <a:cubicBezTo>
                    <a:pt x="1854" y="1398"/>
                    <a:pt x="1813" y="1419"/>
                    <a:pt x="1813" y="1459"/>
                  </a:cubicBezTo>
                  <a:cubicBezTo>
                    <a:pt x="1752" y="1582"/>
                    <a:pt x="1691" y="1683"/>
                    <a:pt x="1589" y="1765"/>
                  </a:cubicBezTo>
                  <a:cubicBezTo>
                    <a:pt x="1487" y="1846"/>
                    <a:pt x="1365" y="1907"/>
                    <a:pt x="1223" y="1928"/>
                  </a:cubicBezTo>
                  <a:cubicBezTo>
                    <a:pt x="1159" y="1946"/>
                    <a:pt x="1095" y="1956"/>
                    <a:pt x="1032" y="1956"/>
                  </a:cubicBezTo>
                  <a:cubicBezTo>
                    <a:pt x="956" y="1956"/>
                    <a:pt x="883" y="1941"/>
                    <a:pt x="815" y="1907"/>
                  </a:cubicBezTo>
                  <a:cubicBezTo>
                    <a:pt x="673" y="1867"/>
                    <a:pt x="551" y="1785"/>
                    <a:pt x="449" y="1683"/>
                  </a:cubicBezTo>
                  <a:cubicBezTo>
                    <a:pt x="367" y="1561"/>
                    <a:pt x="286" y="1439"/>
                    <a:pt x="266" y="1276"/>
                  </a:cubicBezTo>
                  <a:cubicBezTo>
                    <a:pt x="225" y="1113"/>
                    <a:pt x="225" y="950"/>
                    <a:pt x="266" y="808"/>
                  </a:cubicBezTo>
                  <a:cubicBezTo>
                    <a:pt x="306" y="665"/>
                    <a:pt x="388" y="543"/>
                    <a:pt x="490" y="441"/>
                  </a:cubicBezTo>
                  <a:cubicBezTo>
                    <a:pt x="591" y="339"/>
                    <a:pt x="714" y="278"/>
                    <a:pt x="877" y="237"/>
                  </a:cubicBezTo>
                  <a:cubicBezTo>
                    <a:pt x="958" y="217"/>
                    <a:pt x="1060" y="217"/>
                    <a:pt x="1141" y="217"/>
                  </a:cubicBezTo>
                  <a:cubicBezTo>
                    <a:pt x="1243" y="237"/>
                    <a:pt x="1325" y="258"/>
                    <a:pt x="1406" y="319"/>
                  </a:cubicBezTo>
                  <a:cubicBezTo>
                    <a:pt x="1406" y="319"/>
                    <a:pt x="1406" y="339"/>
                    <a:pt x="1406" y="360"/>
                  </a:cubicBezTo>
                  <a:cubicBezTo>
                    <a:pt x="1386" y="380"/>
                    <a:pt x="1386" y="421"/>
                    <a:pt x="1406" y="461"/>
                  </a:cubicBezTo>
                  <a:cubicBezTo>
                    <a:pt x="1406" y="502"/>
                    <a:pt x="1426" y="543"/>
                    <a:pt x="1467" y="563"/>
                  </a:cubicBezTo>
                  <a:cubicBezTo>
                    <a:pt x="1496" y="578"/>
                    <a:pt x="1525" y="592"/>
                    <a:pt x="1561" y="592"/>
                  </a:cubicBezTo>
                  <a:cubicBezTo>
                    <a:pt x="1576" y="592"/>
                    <a:pt x="1592" y="590"/>
                    <a:pt x="1610" y="584"/>
                  </a:cubicBezTo>
                  <a:cubicBezTo>
                    <a:pt x="1671" y="584"/>
                    <a:pt x="1691" y="543"/>
                    <a:pt x="1732" y="502"/>
                  </a:cubicBezTo>
                  <a:cubicBezTo>
                    <a:pt x="1752" y="461"/>
                    <a:pt x="1752" y="421"/>
                    <a:pt x="1752" y="380"/>
                  </a:cubicBezTo>
                  <a:cubicBezTo>
                    <a:pt x="1732" y="319"/>
                    <a:pt x="1712" y="278"/>
                    <a:pt x="1671" y="237"/>
                  </a:cubicBezTo>
                  <a:cubicBezTo>
                    <a:pt x="1630" y="217"/>
                    <a:pt x="1589" y="176"/>
                    <a:pt x="1549" y="156"/>
                  </a:cubicBezTo>
                  <a:cubicBezTo>
                    <a:pt x="1447" y="74"/>
                    <a:pt x="1325" y="34"/>
                    <a:pt x="1202" y="13"/>
                  </a:cubicBezTo>
                  <a:cubicBezTo>
                    <a:pt x="1160" y="5"/>
                    <a:pt x="1111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4"/>
            <p:cNvSpPr/>
            <p:nvPr/>
          </p:nvSpPr>
          <p:spPr>
            <a:xfrm>
              <a:off x="1526000" y="2329355"/>
              <a:ext cx="164565" cy="162192"/>
            </a:xfrm>
            <a:custGeom>
              <a:avLst/>
              <a:gdLst/>
              <a:ahLst/>
              <a:cxnLst/>
              <a:rect l="l" t="t" r="r" b="b"/>
              <a:pathLst>
                <a:path w="1590" h="1567" extrusionOk="0">
                  <a:moveTo>
                    <a:pt x="784" y="858"/>
                  </a:moveTo>
                  <a:cubicBezTo>
                    <a:pt x="809" y="858"/>
                    <a:pt x="832" y="861"/>
                    <a:pt x="856" y="866"/>
                  </a:cubicBezTo>
                  <a:cubicBezTo>
                    <a:pt x="917" y="866"/>
                    <a:pt x="978" y="887"/>
                    <a:pt x="1019" y="887"/>
                  </a:cubicBezTo>
                  <a:cubicBezTo>
                    <a:pt x="1019" y="907"/>
                    <a:pt x="1040" y="907"/>
                    <a:pt x="1040" y="928"/>
                  </a:cubicBezTo>
                  <a:lnTo>
                    <a:pt x="1060" y="1009"/>
                  </a:lnTo>
                  <a:cubicBezTo>
                    <a:pt x="1060" y="1009"/>
                    <a:pt x="1060" y="1029"/>
                    <a:pt x="1060" y="1029"/>
                  </a:cubicBezTo>
                  <a:cubicBezTo>
                    <a:pt x="999" y="1111"/>
                    <a:pt x="938" y="1192"/>
                    <a:pt x="877" y="1233"/>
                  </a:cubicBezTo>
                  <a:cubicBezTo>
                    <a:pt x="795" y="1294"/>
                    <a:pt x="714" y="1315"/>
                    <a:pt x="612" y="1355"/>
                  </a:cubicBezTo>
                  <a:lnTo>
                    <a:pt x="490" y="1355"/>
                  </a:lnTo>
                  <a:cubicBezTo>
                    <a:pt x="449" y="1355"/>
                    <a:pt x="429" y="1335"/>
                    <a:pt x="388" y="1315"/>
                  </a:cubicBezTo>
                  <a:cubicBezTo>
                    <a:pt x="367" y="1294"/>
                    <a:pt x="347" y="1253"/>
                    <a:pt x="327" y="1213"/>
                  </a:cubicBezTo>
                  <a:cubicBezTo>
                    <a:pt x="306" y="1152"/>
                    <a:pt x="327" y="1070"/>
                    <a:pt x="367" y="1009"/>
                  </a:cubicBezTo>
                  <a:cubicBezTo>
                    <a:pt x="408" y="948"/>
                    <a:pt x="490" y="907"/>
                    <a:pt x="592" y="887"/>
                  </a:cubicBezTo>
                  <a:cubicBezTo>
                    <a:pt x="664" y="872"/>
                    <a:pt x="725" y="858"/>
                    <a:pt x="784" y="858"/>
                  </a:cubicBezTo>
                  <a:close/>
                  <a:moveTo>
                    <a:pt x="627" y="1"/>
                  </a:moveTo>
                  <a:cubicBezTo>
                    <a:pt x="566" y="1"/>
                    <a:pt x="500" y="11"/>
                    <a:pt x="429" y="32"/>
                  </a:cubicBezTo>
                  <a:cubicBezTo>
                    <a:pt x="347" y="52"/>
                    <a:pt x="266" y="72"/>
                    <a:pt x="184" y="133"/>
                  </a:cubicBezTo>
                  <a:cubicBezTo>
                    <a:pt x="123" y="174"/>
                    <a:pt x="62" y="235"/>
                    <a:pt x="21" y="296"/>
                  </a:cubicBezTo>
                  <a:cubicBezTo>
                    <a:pt x="1" y="357"/>
                    <a:pt x="1" y="398"/>
                    <a:pt x="1" y="439"/>
                  </a:cubicBezTo>
                  <a:cubicBezTo>
                    <a:pt x="21" y="500"/>
                    <a:pt x="42" y="520"/>
                    <a:pt x="82" y="561"/>
                  </a:cubicBezTo>
                  <a:cubicBezTo>
                    <a:pt x="111" y="575"/>
                    <a:pt x="140" y="590"/>
                    <a:pt x="169" y="590"/>
                  </a:cubicBezTo>
                  <a:cubicBezTo>
                    <a:pt x="181" y="590"/>
                    <a:pt x="193" y="587"/>
                    <a:pt x="205" y="581"/>
                  </a:cubicBezTo>
                  <a:cubicBezTo>
                    <a:pt x="266" y="581"/>
                    <a:pt x="286" y="541"/>
                    <a:pt x="327" y="500"/>
                  </a:cubicBezTo>
                  <a:cubicBezTo>
                    <a:pt x="347" y="459"/>
                    <a:pt x="347" y="418"/>
                    <a:pt x="347" y="378"/>
                  </a:cubicBezTo>
                  <a:cubicBezTo>
                    <a:pt x="327" y="378"/>
                    <a:pt x="327" y="357"/>
                    <a:pt x="327" y="337"/>
                  </a:cubicBezTo>
                  <a:cubicBezTo>
                    <a:pt x="306" y="317"/>
                    <a:pt x="306" y="317"/>
                    <a:pt x="327" y="296"/>
                  </a:cubicBezTo>
                  <a:cubicBezTo>
                    <a:pt x="388" y="256"/>
                    <a:pt x="449" y="235"/>
                    <a:pt x="510" y="215"/>
                  </a:cubicBezTo>
                  <a:cubicBezTo>
                    <a:pt x="537" y="209"/>
                    <a:pt x="563" y="207"/>
                    <a:pt x="588" y="207"/>
                  </a:cubicBezTo>
                  <a:cubicBezTo>
                    <a:pt x="656" y="207"/>
                    <a:pt x="715" y="226"/>
                    <a:pt x="775" y="256"/>
                  </a:cubicBezTo>
                  <a:cubicBezTo>
                    <a:pt x="856" y="317"/>
                    <a:pt x="917" y="398"/>
                    <a:pt x="958" y="541"/>
                  </a:cubicBezTo>
                  <a:lnTo>
                    <a:pt x="978" y="663"/>
                  </a:lnTo>
                  <a:cubicBezTo>
                    <a:pt x="978" y="663"/>
                    <a:pt x="978" y="683"/>
                    <a:pt x="958" y="683"/>
                  </a:cubicBezTo>
                  <a:cubicBezTo>
                    <a:pt x="877" y="663"/>
                    <a:pt x="795" y="663"/>
                    <a:pt x="734" y="663"/>
                  </a:cubicBezTo>
                  <a:cubicBezTo>
                    <a:pt x="673" y="663"/>
                    <a:pt x="592" y="663"/>
                    <a:pt x="551" y="683"/>
                  </a:cubicBezTo>
                  <a:cubicBezTo>
                    <a:pt x="388" y="724"/>
                    <a:pt x="266" y="785"/>
                    <a:pt x="205" y="887"/>
                  </a:cubicBezTo>
                  <a:cubicBezTo>
                    <a:pt x="123" y="1009"/>
                    <a:pt x="103" y="1131"/>
                    <a:pt x="123" y="1253"/>
                  </a:cubicBezTo>
                  <a:cubicBezTo>
                    <a:pt x="143" y="1376"/>
                    <a:pt x="205" y="1457"/>
                    <a:pt x="306" y="1518"/>
                  </a:cubicBezTo>
                  <a:cubicBezTo>
                    <a:pt x="381" y="1548"/>
                    <a:pt x="466" y="1567"/>
                    <a:pt x="555" y="1567"/>
                  </a:cubicBezTo>
                  <a:cubicBezTo>
                    <a:pt x="587" y="1567"/>
                    <a:pt x="620" y="1564"/>
                    <a:pt x="653" y="1559"/>
                  </a:cubicBezTo>
                  <a:cubicBezTo>
                    <a:pt x="754" y="1539"/>
                    <a:pt x="836" y="1498"/>
                    <a:pt x="917" y="1457"/>
                  </a:cubicBezTo>
                  <a:cubicBezTo>
                    <a:pt x="978" y="1416"/>
                    <a:pt x="1040" y="1355"/>
                    <a:pt x="1101" y="1294"/>
                  </a:cubicBezTo>
                  <a:cubicBezTo>
                    <a:pt x="1101" y="1284"/>
                    <a:pt x="1106" y="1279"/>
                    <a:pt x="1111" y="1279"/>
                  </a:cubicBezTo>
                  <a:cubicBezTo>
                    <a:pt x="1116" y="1279"/>
                    <a:pt x="1121" y="1284"/>
                    <a:pt x="1121" y="1294"/>
                  </a:cubicBezTo>
                  <a:cubicBezTo>
                    <a:pt x="1141" y="1335"/>
                    <a:pt x="1182" y="1355"/>
                    <a:pt x="1202" y="1376"/>
                  </a:cubicBezTo>
                  <a:cubicBezTo>
                    <a:pt x="1223" y="1386"/>
                    <a:pt x="1243" y="1391"/>
                    <a:pt x="1264" y="1391"/>
                  </a:cubicBezTo>
                  <a:cubicBezTo>
                    <a:pt x="1284" y="1391"/>
                    <a:pt x="1304" y="1386"/>
                    <a:pt x="1325" y="1376"/>
                  </a:cubicBezTo>
                  <a:lnTo>
                    <a:pt x="1488" y="1376"/>
                  </a:lnTo>
                  <a:cubicBezTo>
                    <a:pt x="1528" y="1376"/>
                    <a:pt x="1549" y="1355"/>
                    <a:pt x="1569" y="1335"/>
                  </a:cubicBezTo>
                  <a:cubicBezTo>
                    <a:pt x="1589" y="1294"/>
                    <a:pt x="1589" y="1274"/>
                    <a:pt x="1589" y="1233"/>
                  </a:cubicBezTo>
                  <a:cubicBezTo>
                    <a:pt x="1569" y="1213"/>
                    <a:pt x="1569" y="1192"/>
                    <a:pt x="1528" y="1172"/>
                  </a:cubicBezTo>
                  <a:cubicBezTo>
                    <a:pt x="1508" y="1152"/>
                    <a:pt x="1488" y="1152"/>
                    <a:pt x="1467" y="1152"/>
                  </a:cubicBezTo>
                  <a:cubicBezTo>
                    <a:pt x="1447" y="1152"/>
                    <a:pt x="1427" y="1172"/>
                    <a:pt x="1406" y="1172"/>
                  </a:cubicBezTo>
                  <a:cubicBezTo>
                    <a:pt x="1386" y="1172"/>
                    <a:pt x="1365" y="1192"/>
                    <a:pt x="1345" y="1192"/>
                  </a:cubicBezTo>
                  <a:cubicBezTo>
                    <a:pt x="1325" y="1192"/>
                    <a:pt x="1304" y="1192"/>
                    <a:pt x="1304" y="1172"/>
                  </a:cubicBezTo>
                  <a:lnTo>
                    <a:pt x="1162" y="500"/>
                  </a:lnTo>
                  <a:cubicBezTo>
                    <a:pt x="1141" y="378"/>
                    <a:pt x="1101" y="296"/>
                    <a:pt x="1040" y="215"/>
                  </a:cubicBezTo>
                  <a:cubicBezTo>
                    <a:pt x="978" y="113"/>
                    <a:pt x="897" y="72"/>
                    <a:pt x="795" y="32"/>
                  </a:cubicBezTo>
                  <a:cubicBezTo>
                    <a:pt x="744" y="11"/>
                    <a:pt x="688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4"/>
            <p:cNvSpPr/>
            <p:nvPr/>
          </p:nvSpPr>
          <p:spPr>
            <a:xfrm>
              <a:off x="1681974" y="2263008"/>
              <a:ext cx="293112" cy="197074"/>
            </a:xfrm>
            <a:custGeom>
              <a:avLst/>
              <a:gdLst/>
              <a:ahLst/>
              <a:cxnLst/>
              <a:rect l="l" t="t" r="r" b="b"/>
              <a:pathLst>
                <a:path w="2832" h="1904" extrusionOk="0">
                  <a:moveTo>
                    <a:pt x="1875" y="0"/>
                  </a:moveTo>
                  <a:cubicBezTo>
                    <a:pt x="1793" y="21"/>
                    <a:pt x="1732" y="62"/>
                    <a:pt x="1651" y="123"/>
                  </a:cubicBezTo>
                  <a:cubicBezTo>
                    <a:pt x="1569" y="184"/>
                    <a:pt x="1488" y="265"/>
                    <a:pt x="1427" y="387"/>
                  </a:cubicBezTo>
                  <a:cubicBezTo>
                    <a:pt x="1416" y="398"/>
                    <a:pt x="1406" y="403"/>
                    <a:pt x="1399" y="403"/>
                  </a:cubicBezTo>
                  <a:cubicBezTo>
                    <a:pt x="1391" y="403"/>
                    <a:pt x="1386" y="398"/>
                    <a:pt x="1386" y="387"/>
                  </a:cubicBezTo>
                  <a:cubicBezTo>
                    <a:pt x="1365" y="347"/>
                    <a:pt x="1325" y="306"/>
                    <a:pt x="1304" y="265"/>
                  </a:cubicBezTo>
                  <a:cubicBezTo>
                    <a:pt x="1264" y="245"/>
                    <a:pt x="1223" y="204"/>
                    <a:pt x="1162" y="204"/>
                  </a:cubicBezTo>
                  <a:cubicBezTo>
                    <a:pt x="1131" y="194"/>
                    <a:pt x="1101" y="189"/>
                    <a:pt x="1070" y="189"/>
                  </a:cubicBezTo>
                  <a:cubicBezTo>
                    <a:pt x="1040" y="189"/>
                    <a:pt x="1009" y="194"/>
                    <a:pt x="979" y="204"/>
                  </a:cubicBezTo>
                  <a:cubicBezTo>
                    <a:pt x="917" y="224"/>
                    <a:pt x="836" y="245"/>
                    <a:pt x="775" y="306"/>
                  </a:cubicBezTo>
                  <a:cubicBezTo>
                    <a:pt x="693" y="367"/>
                    <a:pt x="612" y="448"/>
                    <a:pt x="551" y="550"/>
                  </a:cubicBezTo>
                  <a:cubicBezTo>
                    <a:pt x="530" y="571"/>
                    <a:pt x="530" y="571"/>
                    <a:pt x="530" y="571"/>
                  </a:cubicBezTo>
                  <a:cubicBezTo>
                    <a:pt x="510" y="571"/>
                    <a:pt x="510" y="550"/>
                    <a:pt x="510" y="550"/>
                  </a:cubicBezTo>
                  <a:lnTo>
                    <a:pt x="490" y="448"/>
                  </a:lnTo>
                  <a:cubicBezTo>
                    <a:pt x="490" y="408"/>
                    <a:pt x="469" y="387"/>
                    <a:pt x="449" y="367"/>
                  </a:cubicBezTo>
                  <a:cubicBezTo>
                    <a:pt x="435" y="367"/>
                    <a:pt x="413" y="358"/>
                    <a:pt x="393" y="358"/>
                  </a:cubicBezTo>
                  <a:cubicBezTo>
                    <a:pt x="383" y="358"/>
                    <a:pt x="374" y="360"/>
                    <a:pt x="368" y="367"/>
                  </a:cubicBezTo>
                  <a:lnTo>
                    <a:pt x="266" y="387"/>
                  </a:lnTo>
                  <a:cubicBezTo>
                    <a:pt x="205" y="387"/>
                    <a:pt x="144" y="387"/>
                    <a:pt x="103" y="408"/>
                  </a:cubicBezTo>
                  <a:cubicBezTo>
                    <a:pt x="82" y="408"/>
                    <a:pt x="62" y="408"/>
                    <a:pt x="42" y="448"/>
                  </a:cubicBezTo>
                  <a:cubicBezTo>
                    <a:pt x="21" y="469"/>
                    <a:pt x="1" y="489"/>
                    <a:pt x="21" y="530"/>
                  </a:cubicBezTo>
                  <a:cubicBezTo>
                    <a:pt x="21" y="550"/>
                    <a:pt x="42" y="571"/>
                    <a:pt x="62" y="591"/>
                  </a:cubicBezTo>
                  <a:cubicBezTo>
                    <a:pt x="103" y="611"/>
                    <a:pt x="123" y="611"/>
                    <a:pt x="144" y="611"/>
                  </a:cubicBezTo>
                  <a:cubicBezTo>
                    <a:pt x="164" y="591"/>
                    <a:pt x="184" y="591"/>
                    <a:pt x="205" y="571"/>
                  </a:cubicBezTo>
                  <a:lnTo>
                    <a:pt x="266" y="571"/>
                  </a:lnTo>
                  <a:cubicBezTo>
                    <a:pt x="286" y="571"/>
                    <a:pt x="306" y="571"/>
                    <a:pt x="306" y="591"/>
                  </a:cubicBezTo>
                  <a:lnTo>
                    <a:pt x="530" y="1650"/>
                  </a:lnTo>
                  <a:cubicBezTo>
                    <a:pt x="530" y="1670"/>
                    <a:pt x="530" y="1691"/>
                    <a:pt x="510" y="1691"/>
                  </a:cubicBezTo>
                  <a:lnTo>
                    <a:pt x="449" y="1691"/>
                  </a:lnTo>
                  <a:cubicBezTo>
                    <a:pt x="429" y="1691"/>
                    <a:pt x="408" y="1691"/>
                    <a:pt x="408" y="1711"/>
                  </a:cubicBezTo>
                  <a:cubicBezTo>
                    <a:pt x="368" y="1711"/>
                    <a:pt x="347" y="1732"/>
                    <a:pt x="347" y="1752"/>
                  </a:cubicBezTo>
                  <a:cubicBezTo>
                    <a:pt x="327" y="1772"/>
                    <a:pt x="327" y="1793"/>
                    <a:pt x="327" y="1813"/>
                  </a:cubicBezTo>
                  <a:cubicBezTo>
                    <a:pt x="327" y="1854"/>
                    <a:pt x="347" y="1874"/>
                    <a:pt x="368" y="1894"/>
                  </a:cubicBezTo>
                  <a:cubicBezTo>
                    <a:pt x="395" y="1894"/>
                    <a:pt x="413" y="1903"/>
                    <a:pt x="428" y="1903"/>
                  </a:cubicBezTo>
                  <a:cubicBezTo>
                    <a:pt x="435" y="1903"/>
                    <a:pt x="442" y="1901"/>
                    <a:pt x="449" y="1894"/>
                  </a:cubicBezTo>
                  <a:cubicBezTo>
                    <a:pt x="510" y="1874"/>
                    <a:pt x="551" y="1874"/>
                    <a:pt x="592" y="1854"/>
                  </a:cubicBezTo>
                  <a:cubicBezTo>
                    <a:pt x="612" y="1854"/>
                    <a:pt x="653" y="1833"/>
                    <a:pt x="693" y="1833"/>
                  </a:cubicBezTo>
                  <a:cubicBezTo>
                    <a:pt x="714" y="1813"/>
                    <a:pt x="755" y="1813"/>
                    <a:pt x="775" y="1813"/>
                  </a:cubicBezTo>
                  <a:cubicBezTo>
                    <a:pt x="816" y="1813"/>
                    <a:pt x="856" y="1793"/>
                    <a:pt x="917" y="1793"/>
                  </a:cubicBezTo>
                  <a:cubicBezTo>
                    <a:pt x="958" y="1793"/>
                    <a:pt x="979" y="1772"/>
                    <a:pt x="999" y="1752"/>
                  </a:cubicBezTo>
                  <a:cubicBezTo>
                    <a:pt x="999" y="1732"/>
                    <a:pt x="1019" y="1691"/>
                    <a:pt x="999" y="1670"/>
                  </a:cubicBezTo>
                  <a:cubicBezTo>
                    <a:pt x="999" y="1650"/>
                    <a:pt x="979" y="1630"/>
                    <a:pt x="958" y="1609"/>
                  </a:cubicBezTo>
                  <a:cubicBezTo>
                    <a:pt x="938" y="1589"/>
                    <a:pt x="917" y="1589"/>
                    <a:pt x="897" y="1589"/>
                  </a:cubicBezTo>
                  <a:cubicBezTo>
                    <a:pt x="877" y="1609"/>
                    <a:pt x="856" y="1609"/>
                    <a:pt x="836" y="1609"/>
                  </a:cubicBezTo>
                  <a:cubicBezTo>
                    <a:pt x="816" y="1630"/>
                    <a:pt x="795" y="1630"/>
                    <a:pt x="775" y="1630"/>
                  </a:cubicBezTo>
                  <a:cubicBezTo>
                    <a:pt x="755" y="1630"/>
                    <a:pt x="755" y="1630"/>
                    <a:pt x="755" y="1609"/>
                  </a:cubicBezTo>
                  <a:lnTo>
                    <a:pt x="592" y="876"/>
                  </a:lnTo>
                  <a:cubicBezTo>
                    <a:pt x="592" y="856"/>
                    <a:pt x="592" y="856"/>
                    <a:pt x="592" y="835"/>
                  </a:cubicBezTo>
                  <a:cubicBezTo>
                    <a:pt x="673" y="693"/>
                    <a:pt x="755" y="591"/>
                    <a:pt x="836" y="530"/>
                  </a:cubicBezTo>
                  <a:cubicBezTo>
                    <a:pt x="897" y="469"/>
                    <a:pt x="958" y="448"/>
                    <a:pt x="1019" y="428"/>
                  </a:cubicBezTo>
                  <a:lnTo>
                    <a:pt x="1101" y="428"/>
                  </a:lnTo>
                  <a:cubicBezTo>
                    <a:pt x="1182" y="448"/>
                    <a:pt x="1243" y="530"/>
                    <a:pt x="1284" y="713"/>
                  </a:cubicBezTo>
                  <a:lnTo>
                    <a:pt x="1447" y="1467"/>
                  </a:lnTo>
                  <a:cubicBezTo>
                    <a:pt x="1447" y="1487"/>
                    <a:pt x="1447" y="1487"/>
                    <a:pt x="1427" y="1487"/>
                  </a:cubicBezTo>
                  <a:lnTo>
                    <a:pt x="1365" y="1507"/>
                  </a:lnTo>
                  <a:lnTo>
                    <a:pt x="1304" y="1507"/>
                  </a:lnTo>
                  <a:cubicBezTo>
                    <a:pt x="1284" y="1507"/>
                    <a:pt x="1264" y="1528"/>
                    <a:pt x="1243" y="1548"/>
                  </a:cubicBezTo>
                  <a:cubicBezTo>
                    <a:pt x="1223" y="1569"/>
                    <a:pt x="1223" y="1609"/>
                    <a:pt x="1223" y="1630"/>
                  </a:cubicBezTo>
                  <a:cubicBezTo>
                    <a:pt x="1243" y="1650"/>
                    <a:pt x="1243" y="1691"/>
                    <a:pt x="1284" y="1691"/>
                  </a:cubicBezTo>
                  <a:cubicBezTo>
                    <a:pt x="1304" y="1711"/>
                    <a:pt x="1325" y="1711"/>
                    <a:pt x="1365" y="1711"/>
                  </a:cubicBezTo>
                  <a:cubicBezTo>
                    <a:pt x="1406" y="1691"/>
                    <a:pt x="1467" y="1670"/>
                    <a:pt x="1488" y="1670"/>
                  </a:cubicBezTo>
                  <a:cubicBezTo>
                    <a:pt x="1528" y="1650"/>
                    <a:pt x="1549" y="1650"/>
                    <a:pt x="1589" y="1630"/>
                  </a:cubicBezTo>
                  <a:lnTo>
                    <a:pt x="1691" y="1630"/>
                  </a:lnTo>
                  <a:cubicBezTo>
                    <a:pt x="1712" y="1630"/>
                    <a:pt x="1773" y="1609"/>
                    <a:pt x="1834" y="1609"/>
                  </a:cubicBezTo>
                  <a:cubicBezTo>
                    <a:pt x="1854" y="1609"/>
                    <a:pt x="1875" y="1589"/>
                    <a:pt x="1895" y="1569"/>
                  </a:cubicBezTo>
                  <a:cubicBezTo>
                    <a:pt x="1915" y="1548"/>
                    <a:pt x="1915" y="1507"/>
                    <a:pt x="1915" y="1487"/>
                  </a:cubicBezTo>
                  <a:cubicBezTo>
                    <a:pt x="1915" y="1446"/>
                    <a:pt x="1895" y="1426"/>
                    <a:pt x="1875" y="1426"/>
                  </a:cubicBezTo>
                  <a:cubicBezTo>
                    <a:pt x="1854" y="1406"/>
                    <a:pt x="1814" y="1406"/>
                    <a:pt x="1793" y="1406"/>
                  </a:cubicBezTo>
                  <a:cubicBezTo>
                    <a:pt x="1773" y="1406"/>
                    <a:pt x="1752" y="1426"/>
                    <a:pt x="1732" y="1426"/>
                  </a:cubicBezTo>
                  <a:cubicBezTo>
                    <a:pt x="1712" y="1426"/>
                    <a:pt x="1691" y="1446"/>
                    <a:pt x="1671" y="1446"/>
                  </a:cubicBezTo>
                  <a:cubicBezTo>
                    <a:pt x="1671" y="1446"/>
                    <a:pt x="1651" y="1446"/>
                    <a:pt x="1651" y="1426"/>
                  </a:cubicBezTo>
                  <a:lnTo>
                    <a:pt x="1488" y="673"/>
                  </a:lnTo>
                  <a:cubicBezTo>
                    <a:pt x="1488" y="652"/>
                    <a:pt x="1488" y="652"/>
                    <a:pt x="1488" y="632"/>
                  </a:cubicBezTo>
                  <a:cubicBezTo>
                    <a:pt x="1569" y="510"/>
                    <a:pt x="1651" y="408"/>
                    <a:pt x="1732" y="347"/>
                  </a:cubicBezTo>
                  <a:cubicBezTo>
                    <a:pt x="1793" y="306"/>
                    <a:pt x="1854" y="265"/>
                    <a:pt x="1915" y="245"/>
                  </a:cubicBezTo>
                  <a:lnTo>
                    <a:pt x="1997" y="245"/>
                  </a:lnTo>
                  <a:cubicBezTo>
                    <a:pt x="2038" y="245"/>
                    <a:pt x="2078" y="286"/>
                    <a:pt x="2119" y="326"/>
                  </a:cubicBezTo>
                  <a:cubicBezTo>
                    <a:pt x="2160" y="367"/>
                    <a:pt x="2180" y="448"/>
                    <a:pt x="2200" y="530"/>
                  </a:cubicBezTo>
                  <a:lnTo>
                    <a:pt x="2363" y="1263"/>
                  </a:lnTo>
                  <a:cubicBezTo>
                    <a:pt x="2363" y="1283"/>
                    <a:pt x="2363" y="1304"/>
                    <a:pt x="2343" y="1304"/>
                  </a:cubicBezTo>
                  <a:lnTo>
                    <a:pt x="2282" y="1304"/>
                  </a:lnTo>
                  <a:cubicBezTo>
                    <a:pt x="2262" y="1304"/>
                    <a:pt x="2241" y="1324"/>
                    <a:pt x="2221" y="1324"/>
                  </a:cubicBezTo>
                  <a:cubicBezTo>
                    <a:pt x="2200" y="1324"/>
                    <a:pt x="2180" y="1345"/>
                    <a:pt x="2160" y="1365"/>
                  </a:cubicBezTo>
                  <a:cubicBezTo>
                    <a:pt x="2160" y="1385"/>
                    <a:pt x="2160" y="1406"/>
                    <a:pt x="2160" y="1446"/>
                  </a:cubicBezTo>
                  <a:cubicBezTo>
                    <a:pt x="2160" y="1467"/>
                    <a:pt x="2180" y="1487"/>
                    <a:pt x="2200" y="1507"/>
                  </a:cubicBezTo>
                  <a:cubicBezTo>
                    <a:pt x="2211" y="1518"/>
                    <a:pt x="2226" y="1523"/>
                    <a:pt x="2241" y="1523"/>
                  </a:cubicBezTo>
                  <a:cubicBezTo>
                    <a:pt x="2256" y="1523"/>
                    <a:pt x="2272" y="1518"/>
                    <a:pt x="2282" y="1507"/>
                  </a:cubicBezTo>
                  <a:cubicBezTo>
                    <a:pt x="2343" y="1487"/>
                    <a:pt x="2384" y="1487"/>
                    <a:pt x="2404" y="1467"/>
                  </a:cubicBezTo>
                  <a:cubicBezTo>
                    <a:pt x="2445" y="1467"/>
                    <a:pt x="2486" y="1446"/>
                    <a:pt x="2506" y="1446"/>
                  </a:cubicBezTo>
                  <a:cubicBezTo>
                    <a:pt x="2547" y="1446"/>
                    <a:pt x="2567" y="1426"/>
                    <a:pt x="2608" y="1426"/>
                  </a:cubicBezTo>
                  <a:cubicBezTo>
                    <a:pt x="2649" y="1426"/>
                    <a:pt x="2689" y="1426"/>
                    <a:pt x="2750" y="1406"/>
                  </a:cubicBezTo>
                  <a:cubicBezTo>
                    <a:pt x="2791" y="1406"/>
                    <a:pt x="2791" y="1385"/>
                    <a:pt x="2811" y="1365"/>
                  </a:cubicBezTo>
                  <a:cubicBezTo>
                    <a:pt x="2832" y="1345"/>
                    <a:pt x="2832" y="1324"/>
                    <a:pt x="2832" y="1283"/>
                  </a:cubicBezTo>
                  <a:cubicBezTo>
                    <a:pt x="2832" y="1263"/>
                    <a:pt x="2811" y="1243"/>
                    <a:pt x="2791" y="1222"/>
                  </a:cubicBezTo>
                  <a:cubicBezTo>
                    <a:pt x="2771" y="1202"/>
                    <a:pt x="2750" y="1202"/>
                    <a:pt x="2710" y="1202"/>
                  </a:cubicBezTo>
                  <a:cubicBezTo>
                    <a:pt x="2699" y="1212"/>
                    <a:pt x="2694" y="1217"/>
                    <a:pt x="2687" y="1217"/>
                  </a:cubicBezTo>
                  <a:cubicBezTo>
                    <a:pt x="2679" y="1217"/>
                    <a:pt x="2669" y="1212"/>
                    <a:pt x="2649" y="1202"/>
                  </a:cubicBezTo>
                  <a:cubicBezTo>
                    <a:pt x="2628" y="1222"/>
                    <a:pt x="2608" y="1222"/>
                    <a:pt x="2587" y="1222"/>
                  </a:cubicBezTo>
                  <a:cubicBezTo>
                    <a:pt x="2567" y="1222"/>
                    <a:pt x="2567" y="1222"/>
                    <a:pt x="2567" y="1202"/>
                  </a:cubicBezTo>
                  <a:lnTo>
                    <a:pt x="2404" y="469"/>
                  </a:lnTo>
                  <a:cubicBezTo>
                    <a:pt x="2384" y="408"/>
                    <a:pt x="2363" y="347"/>
                    <a:pt x="2343" y="286"/>
                  </a:cubicBezTo>
                  <a:cubicBezTo>
                    <a:pt x="2323" y="224"/>
                    <a:pt x="2282" y="163"/>
                    <a:pt x="2241" y="102"/>
                  </a:cubicBezTo>
                  <a:cubicBezTo>
                    <a:pt x="2200" y="62"/>
                    <a:pt x="2139" y="21"/>
                    <a:pt x="2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1966596" y="2223469"/>
              <a:ext cx="185576" cy="245721"/>
            </a:xfrm>
            <a:custGeom>
              <a:avLst/>
              <a:gdLst/>
              <a:ahLst/>
              <a:cxnLst/>
              <a:rect l="l" t="t" r="r" b="b"/>
              <a:pathLst>
                <a:path w="1793" h="2374" extrusionOk="0">
                  <a:moveTo>
                    <a:pt x="1077" y="225"/>
                  </a:moveTo>
                  <a:cubicBezTo>
                    <a:pt x="1120" y="225"/>
                    <a:pt x="1161" y="230"/>
                    <a:pt x="1202" y="240"/>
                  </a:cubicBezTo>
                  <a:cubicBezTo>
                    <a:pt x="1283" y="281"/>
                    <a:pt x="1344" y="321"/>
                    <a:pt x="1406" y="403"/>
                  </a:cubicBezTo>
                  <a:cubicBezTo>
                    <a:pt x="1467" y="484"/>
                    <a:pt x="1507" y="566"/>
                    <a:pt x="1528" y="668"/>
                  </a:cubicBezTo>
                  <a:cubicBezTo>
                    <a:pt x="1548" y="769"/>
                    <a:pt x="1548" y="851"/>
                    <a:pt x="1528" y="953"/>
                  </a:cubicBezTo>
                  <a:cubicBezTo>
                    <a:pt x="1507" y="1055"/>
                    <a:pt x="1467" y="1136"/>
                    <a:pt x="1406" y="1197"/>
                  </a:cubicBezTo>
                  <a:cubicBezTo>
                    <a:pt x="1344" y="1258"/>
                    <a:pt x="1263" y="1299"/>
                    <a:pt x="1161" y="1319"/>
                  </a:cubicBezTo>
                  <a:cubicBezTo>
                    <a:pt x="1120" y="1329"/>
                    <a:pt x="1080" y="1335"/>
                    <a:pt x="1039" y="1335"/>
                  </a:cubicBezTo>
                  <a:cubicBezTo>
                    <a:pt x="998" y="1335"/>
                    <a:pt x="958" y="1329"/>
                    <a:pt x="917" y="1319"/>
                  </a:cubicBezTo>
                  <a:cubicBezTo>
                    <a:pt x="835" y="1299"/>
                    <a:pt x="774" y="1258"/>
                    <a:pt x="713" y="1217"/>
                  </a:cubicBezTo>
                  <a:cubicBezTo>
                    <a:pt x="713" y="1217"/>
                    <a:pt x="693" y="1197"/>
                    <a:pt x="693" y="1197"/>
                  </a:cubicBezTo>
                  <a:lnTo>
                    <a:pt x="571" y="566"/>
                  </a:lnTo>
                  <a:cubicBezTo>
                    <a:pt x="550" y="566"/>
                    <a:pt x="571" y="545"/>
                    <a:pt x="571" y="545"/>
                  </a:cubicBezTo>
                  <a:cubicBezTo>
                    <a:pt x="591" y="464"/>
                    <a:pt x="652" y="382"/>
                    <a:pt x="713" y="342"/>
                  </a:cubicBezTo>
                  <a:cubicBezTo>
                    <a:pt x="774" y="281"/>
                    <a:pt x="856" y="240"/>
                    <a:pt x="937" y="240"/>
                  </a:cubicBezTo>
                  <a:cubicBezTo>
                    <a:pt x="988" y="230"/>
                    <a:pt x="1034" y="225"/>
                    <a:pt x="1077" y="225"/>
                  </a:cubicBezTo>
                  <a:close/>
                  <a:moveTo>
                    <a:pt x="1077" y="1"/>
                  </a:moveTo>
                  <a:cubicBezTo>
                    <a:pt x="1024" y="1"/>
                    <a:pt x="968" y="6"/>
                    <a:pt x="917" y="16"/>
                  </a:cubicBezTo>
                  <a:cubicBezTo>
                    <a:pt x="815" y="36"/>
                    <a:pt x="754" y="77"/>
                    <a:pt x="693" y="118"/>
                  </a:cubicBezTo>
                  <a:cubicBezTo>
                    <a:pt x="632" y="179"/>
                    <a:pt x="571" y="240"/>
                    <a:pt x="530" y="301"/>
                  </a:cubicBezTo>
                  <a:cubicBezTo>
                    <a:pt x="530" y="301"/>
                    <a:pt x="530" y="310"/>
                    <a:pt x="524" y="310"/>
                  </a:cubicBezTo>
                  <a:cubicBezTo>
                    <a:pt x="521" y="310"/>
                    <a:pt x="516" y="308"/>
                    <a:pt x="509" y="301"/>
                  </a:cubicBezTo>
                  <a:cubicBezTo>
                    <a:pt x="509" y="301"/>
                    <a:pt x="509" y="301"/>
                    <a:pt x="509" y="281"/>
                  </a:cubicBezTo>
                  <a:lnTo>
                    <a:pt x="489" y="240"/>
                  </a:lnTo>
                  <a:cubicBezTo>
                    <a:pt x="489" y="199"/>
                    <a:pt x="469" y="179"/>
                    <a:pt x="448" y="158"/>
                  </a:cubicBezTo>
                  <a:cubicBezTo>
                    <a:pt x="421" y="158"/>
                    <a:pt x="403" y="149"/>
                    <a:pt x="388" y="149"/>
                  </a:cubicBezTo>
                  <a:cubicBezTo>
                    <a:pt x="380" y="149"/>
                    <a:pt x="374" y="152"/>
                    <a:pt x="367" y="158"/>
                  </a:cubicBezTo>
                  <a:cubicBezTo>
                    <a:pt x="326" y="158"/>
                    <a:pt x="265" y="158"/>
                    <a:pt x="224" y="179"/>
                  </a:cubicBezTo>
                  <a:lnTo>
                    <a:pt x="102" y="179"/>
                  </a:lnTo>
                  <a:cubicBezTo>
                    <a:pt x="82" y="199"/>
                    <a:pt x="41" y="199"/>
                    <a:pt x="41" y="240"/>
                  </a:cubicBezTo>
                  <a:cubicBezTo>
                    <a:pt x="21" y="260"/>
                    <a:pt x="0" y="281"/>
                    <a:pt x="21" y="321"/>
                  </a:cubicBezTo>
                  <a:cubicBezTo>
                    <a:pt x="21" y="342"/>
                    <a:pt x="41" y="382"/>
                    <a:pt x="61" y="382"/>
                  </a:cubicBezTo>
                  <a:cubicBezTo>
                    <a:pt x="76" y="397"/>
                    <a:pt x="90" y="411"/>
                    <a:pt x="112" y="411"/>
                  </a:cubicBezTo>
                  <a:cubicBezTo>
                    <a:pt x="121" y="411"/>
                    <a:pt x="131" y="409"/>
                    <a:pt x="143" y="403"/>
                  </a:cubicBezTo>
                  <a:cubicBezTo>
                    <a:pt x="163" y="403"/>
                    <a:pt x="184" y="403"/>
                    <a:pt x="204" y="382"/>
                  </a:cubicBezTo>
                  <a:cubicBezTo>
                    <a:pt x="224" y="382"/>
                    <a:pt x="245" y="382"/>
                    <a:pt x="265" y="362"/>
                  </a:cubicBezTo>
                  <a:cubicBezTo>
                    <a:pt x="285" y="362"/>
                    <a:pt x="306" y="382"/>
                    <a:pt x="306" y="382"/>
                  </a:cubicBezTo>
                  <a:lnTo>
                    <a:pt x="672" y="2134"/>
                  </a:lnTo>
                  <a:cubicBezTo>
                    <a:pt x="672" y="2134"/>
                    <a:pt x="672" y="2154"/>
                    <a:pt x="672" y="2154"/>
                  </a:cubicBezTo>
                  <a:lnTo>
                    <a:pt x="591" y="2154"/>
                  </a:lnTo>
                  <a:cubicBezTo>
                    <a:pt x="571" y="2175"/>
                    <a:pt x="571" y="2175"/>
                    <a:pt x="550" y="2175"/>
                  </a:cubicBezTo>
                  <a:cubicBezTo>
                    <a:pt x="509" y="2175"/>
                    <a:pt x="489" y="2195"/>
                    <a:pt x="489" y="2215"/>
                  </a:cubicBezTo>
                  <a:cubicBezTo>
                    <a:pt x="469" y="2236"/>
                    <a:pt x="469" y="2256"/>
                    <a:pt x="469" y="2297"/>
                  </a:cubicBezTo>
                  <a:cubicBezTo>
                    <a:pt x="469" y="2317"/>
                    <a:pt x="489" y="2338"/>
                    <a:pt x="509" y="2358"/>
                  </a:cubicBezTo>
                  <a:cubicBezTo>
                    <a:pt x="530" y="2368"/>
                    <a:pt x="545" y="2373"/>
                    <a:pt x="558" y="2373"/>
                  </a:cubicBezTo>
                  <a:cubicBezTo>
                    <a:pt x="571" y="2373"/>
                    <a:pt x="581" y="2368"/>
                    <a:pt x="591" y="2358"/>
                  </a:cubicBezTo>
                  <a:cubicBezTo>
                    <a:pt x="652" y="2358"/>
                    <a:pt x="693" y="2338"/>
                    <a:pt x="733" y="2317"/>
                  </a:cubicBezTo>
                  <a:cubicBezTo>
                    <a:pt x="754" y="2317"/>
                    <a:pt x="795" y="2317"/>
                    <a:pt x="835" y="2297"/>
                  </a:cubicBezTo>
                  <a:cubicBezTo>
                    <a:pt x="856" y="2297"/>
                    <a:pt x="896" y="2297"/>
                    <a:pt x="917" y="2276"/>
                  </a:cubicBezTo>
                  <a:cubicBezTo>
                    <a:pt x="958" y="2276"/>
                    <a:pt x="998" y="2276"/>
                    <a:pt x="1059" y="2256"/>
                  </a:cubicBezTo>
                  <a:cubicBezTo>
                    <a:pt x="1100" y="2256"/>
                    <a:pt x="1120" y="2236"/>
                    <a:pt x="1141" y="2215"/>
                  </a:cubicBezTo>
                  <a:cubicBezTo>
                    <a:pt x="1161" y="2195"/>
                    <a:pt x="1161" y="2175"/>
                    <a:pt x="1161" y="2134"/>
                  </a:cubicBezTo>
                  <a:cubicBezTo>
                    <a:pt x="1141" y="2114"/>
                    <a:pt x="1141" y="2093"/>
                    <a:pt x="1120" y="2073"/>
                  </a:cubicBezTo>
                  <a:cubicBezTo>
                    <a:pt x="1100" y="2063"/>
                    <a:pt x="1085" y="2058"/>
                    <a:pt x="1072" y="2058"/>
                  </a:cubicBezTo>
                  <a:cubicBezTo>
                    <a:pt x="1059" y="2058"/>
                    <a:pt x="1049" y="2063"/>
                    <a:pt x="1039" y="2073"/>
                  </a:cubicBezTo>
                  <a:lnTo>
                    <a:pt x="978" y="2073"/>
                  </a:lnTo>
                  <a:cubicBezTo>
                    <a:pt x="958" y="2093"/>
                    <a:pt x="937" y="2093"/>
                    <a:pt x="917" y="2093"/>
                  </a:cubicBezTo>
                  <a:cubicBezTo>
                    <a:pt x="896" y="2093"/>
                    <a:pt x="896" y="2093"/>
                    <a:pt x="896" y="2073"/>
                  </a:cubicBezTo>
                  <a:lnTo>
                    <a:pt x="754" y="1482"/>
                  </a:lnTo>
                  <a:cubicBezTo>
                    <a:pt x="754" y="1462"/>
                    <a:pt x="754" y="1462"/>
                    <a:pt x="774" y="1462"/>
                  </a:cubicBezTo>
                  <a:lnTo>
                    <a:pt x="795" y="1462"/>
                  </a:lnTo>
                  <a:cubicBezTo>
                    <a:pt x="856" y="1503"/>
                    <a:pt x="917" y="1523"/>
                    <a:pt x="998" y="1523"/>
                  </a:cubicBezTo>
                  <a:cubicBezTo>
                    <a:pt x="1029" y="1533"/>
                    <a:pt x="1064" y="1538"/>
                    <a:pt x="1100" y="1538"/>
                  </a:cubicBezTo>
                  <a:cubicBezTo>
                    <a:pt x="1136" y="1538"/>
                    <a:pt x="1171" y="1533"/>
                    <a:pt x="1202" y="1523"/>
                  </a:cubicBezTo>
                  <a:cubicBezTo>
                    <a:pt x="1324" y="1503"/>
                    <a:pt x="1426" y="1462"/>
                    <a:pt x="1487" y="1401"/>
                  </a:cubicBezTo>
                  <a:cubicBezTo>
                    <a:pt x="1568" y="1319"/>
                    <a:pt x="1630" y="1258"/>
                    <a:pt x="1691" y="1177"/>
                  </a:cubicBezTo>
                  <a:cubicBezTo>
                    <a:pt x="1731" y="1075"/>
                    <a:pt x="1752" y="993"/>
                    <a:pt x="1772" y="892"/>
                  </a:cubicBezTo>
                  <a:cubicBezTo>
                    <a:pt x="1793" y="790"/>
                    <a:pt x="1772" y="708"/>
                    <a:pt x="1752" y="627"/>
                  </a:cubicBezTo>
                  <a:cubicBezTo>
                    <a:pt x="1752" y="525"/>
                    <a:pt x="1711" y="444"/>
                    <a:pt x="1670" y="362"/>
                  </a:cubicBezTo>
                  <a:cubicBezTo>
                    <a:pt x="1609" y="281"/>
                    <a:pt x="1548" y="220"/>
                    <a:pt x="1487" y="158"/>
                  </a:cubicBezTo>
                  <a:cubicBezTo>
                    <a:pt x="1406" y="97"/>
                    <a:pt x="1324" y="57"/>
                    <a:pt x="1222" y="16"/>
                  </a:cubicBezTo>
                  <a:cubicBezTo>
                    <a:pt x="1182" y="6"/>
                    <a:pt x="1131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2162624" y="2133523"/>
              <a:ext cx="107537" cy="222329"/>
            </a:xfrm>
            <a:custGeom>
              <a:avLst/>
              <a:gdLst/>
              <a:ahLst/>
              <a:cxnLst/>
              <a:rect l="l" t="t" r="r" b="b"/>
              <a:pathLst>
                <a:path w="1039" h="2148" extrusionOk="0">
                  <a:moveTo>
                    <a:pt x="273" y="1"/>
                  </a:moveTo>
                  <a:cubicBezTo>
                    <a:pt x="258" y="1"/>
                    <a:pt x="242" y="3"/>
                    <a:pt x="224" y="9"/>
                  </a:cubicBezTo>
                  <a:cubicBezTo>
                    <a:pt x="184" y="9"/>
                    <a:pt x="143" y="50"/>
                    <a:pt x="123" y="91"/>
                  </a:cubicBezTo>
                  <a:cubicBezTo>
                    <a:pt x="102" y="111"/>
                    <a:pt x="82" y="172"/>
                    <a:pt x="102" y="213"/>
                  </a:cubicBezTo>
                  <a:cubicBezTo>
                    <a:pt x="102" y="254"/>
                    <a:pt x="143" y="294"/>
                    <a:pt x="184" y="315"/>
                  </a:cubicBezTo>
                  <a:cubicBezTo>
                    <a:pt x="224" y="355"/>
                    <a:pt x="265" y="355"/>
                    <a:pt x="306" y="355"/>
                  </a:cubicBezTo>
                  <a:cubicBezTo>
                    <a:pt x="367" y="335"/>
                    <a:pt x="387" y="315"/>
                    <a:pt x="428" y="274"/>
                  </a:cubicBezTo>
                  <a:cubicBezTo>
                    <a:pt x="448" y="233"/>
                    <a:pt x="448" y="192"/>
                    <a:pt x="448" y="152"/>
                  </a:cubicBezTo>
                  <a:cubicBezTo>
                    <a:pt x="428" y="91"/>
                    <a:pt x="408" y="50"/>
                    <a:pt x="367" y="30"/>
                  </a:cubicBezTo>
                  <a:cubicBezTo>
                    <a:pt x="338" y="15"/>
                    <a:pt x="309" y="1"/>
                    <a:pt x="273" y="1"/>
                  </a:cubicBezTo>
                  <a:close/>
                  <a:moveTo>
                    <a:pt x="342" y="612"/>
                  </a:moveTo>
                  <a:cubicBezTo>
                    <a:pt x="330" y="612"/>
                    <a:pt x="318" y="614"/>
                    <a:pt x="306" y="620"/>
                  </a:cubicBezTo>
                  <a:lnTo>
                    <a:pt x="224" y="620"/>
                  </a:lnTo>
                  <a:cubicBezTo>
                    <a:pt x="204" y="640"/>
                    <a:pt x="163" y="640"/>
                    <a:pt x="102" y="640"/>
                  </a:cubicBezTo>
                  <a:cubicBezTo>
                    <a:pt x="82" y="640"/>
                    <a:pt x="61" y="661"/>
                    <a:pt x="41" y="681"/>
                  </a:cubicBezTo>
                  <a:cubicBezTo>
                    <a:pt x="21" y="722"/>
                    <a:pt x="0" y="742"/>
                    <a:pt x="21" y="783"/>
                  </a:cubicBezTo>
                  <a:cubicBezTo>
                    <a:pt x="21" y="803"/>
                    <a:pt x="41" y="844"/>
                    <a:pt x="61" y="844"/>
                  </a:cubicBezTo>
                  <a:cubicBezTo>
                    <a:pt x="102" y="864"/>
                    <a:pt x="123" y="864"/>
                    <a:pt x="163" y="864"/>
                  </a:cubicBezTo>
                  <a:cubicBezTo>
                    <a:pt x="204" y="844"/>
                    <a:pt x="245" y="844"/>
                    <a:pt x="285" y="824"/>
                  </a:cubicBezTo>
                  <a:cubicBezTo>
                    <a:pt x="285" y="824"/>
                    <a:pt x="306" y="844"/>
                    <a:pt x="306" y="844"/>
                  </a:cubicBezTo>
                  <a:lnTo>
                    <a:pt x="530" y="1883"/>
                  </a:lnTo>
                  <a:cubicBezTo>
                    <a:pt x="530" y="1903"/>
                    <a:pt x="530" y="1903"/>
                    <a:pt x="509" y="1924"/>
                  </a:cubicBezTo>
                  <a:lnTo>
                    <a:pt x="387" y="1924"/>
                  </a:lnTo>
                  <a:cubicBezTo>
                    <a:pt x="367" y="1924"/>
                    <a:pt x="347" y="1944"/>
                    <a:pt x="326" y="1964"/>
                  </a:cubicBezTo>
                  <a:cubicBezTo>
                    <a:pt x="306" y="2005"/>
                    <a:pt x="285" y="2025"/>
                    <a:pt x="306" y="2066"/>
                  </a:cubicBezTo>
                  <a:cubicBezTo>
                    <a:pt x="306" y="2086"/>
                    <a:pt x="326" y="2127"/>
                    <a:pt x="347" y="2148"/>
                  </a:cubicBezTo>
                  <a:lnTo>
                    <a:pt x="448" y="2148"/>
                  </a:lnTo>
                  <a:cubicBezTo>
                    <a:pt x="489" y="2148"/>
                    <a:pt x="530" y="2127"/>
                    <a:pt x="571" y="2107"/>
                  </a:cubicBezTo>
                  <a:cubicBezTo>
                    <a:pt x="611" y="2086"/>
                    <a:pt x="652" y="2086"/>
                    <a:pt x="693" y="2066"/>
                  </a:cubicBezTo>
                  <a:cubicBezTo>
                    <a:pt x="733" y="2066"/>
                    <a:pt x="774" y="2066"/>
                    <a:pt x="815" y="2046"/>
                  </a:cubicBezTo>
                  <a:lnTo>
                    <a:pt x="937" y="2046"/>
                  </a:lnTo>
                  <a:cubicBezTo>
                    <a:pt x="978" y="2025"/>
                    <a:pt x="998" y="2025"/>
                    <a:pt x="1019" y="1985"/>
                  </a:cubicBezTo>
                  <a:cubicBezTo>
                    <a:pt x="1039" y="1964"/>
                    <a:pt x="1039" y="1944"/>
                    <a:pt x="1019" y="1903"/>
                  </a:cubicBezTo>
                  <a:cubicBezTo>
                    <a:pt x="1019" y="1862"/>
                    <a:pt x="998" y="1842"/>
                    <a:pt x="978" y="1822"/>
                  </a:cubicBezTo>
                  <a:cubicBezTo>
                    <a:pt x="968" y="1811"/>
                    <a:pt x="952" y="1806"/>
                    <a:pt x="937" y="1806"/>
                  </a:cubicBezTo>
                  <a:cubicBezTo>
                    <a:pt x="922" y="1806"/>
                    <a:pt x="907" y="1811"/>
                    <a:pt x="896" y="1822"/>
                  </a:cubicBezTo>
                  <a:cubicBezTo>
                    <a:pt x="876" y="1822"/>
                    <a:pt x="856" y="1822"/>
                    <a:pt x="835" y="1842"/>
                  </a:cubicBezTo>
                  <a:cubicBezTo>
                    <a:pt x="815" y="1842"/>
                    <a:pt x="795" y="1842"/>
                    <a:pt x="774" y="1862"/>
                  </a:cubicBezTo>
                  <a:cubicBezTo>
                    <a:pt x="754" y="1862"/>
                    <a:pt x="754" y="1842"/>
                    <a:pt x="754" y="1842"/>
                  </a:cubicBezTo>
                  <a:lnTo>
                    <a:pt x="509" y="742"/>
                  </a:lnTo>
                  <a:cubicBezTo>
                    <a:pt x="489" y="702"/>
                    <a:pt x="469" y="661"/>
                    <a:pt x="428" y="640"/>
                  </a:cubicBezTo>
                  <a:cubicBezTo>
                    <a:pt x="399" y="626"/>
                    <a:pt x="370" y="612"/>
                    <a:pt x="342" y="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4"/>
            <p:cNvSpPr/>
            <p:nvPr/>
          </p:nvSpPr>
          <p:spPr>
            <a:xfrm>
              <a:off x="2265916" y="2154121"/>
              <a:ext cx="200272" cy="178546"/>
            </a:xfrm>
            <a:custGeom>
              <a:avLst/>
              <a:gdLst/>
              <a:ahLst/>
              <a:cxnLst/>
              <a:rect l="l" t="t" r="r" b="b"/>
              <a:pathLst>
                <a:path w="1935" h="1725" extrusionOk="0">
                  <a:moveTo>
                    <a:pt x="1135" y="0"/>
                  </a:moveTo>
                  <a:cubicBezTo>
                    <a:pt x="1099" y="0"/>
                    <a:pt x="1061" y="5"/>
                    <a:pt x="1019" y="14"/>
                  </a:cubicBezTo>
                  <a:cubicBezTo>
                    <a:pt x="937" y="34"/>
                    <a:pt x="856" y="75"/>
                    <a:pt x="774" y="136"/>
                  </a:cubicBezTo>
                  <a:cubicBezTo>
                    <a:pt x="693" y="197"/>
                    <a:pt x="611" y="279"/>
                    <a:pt x="530" y="401"/>
                  </a:cubicBezTo>
                  <a:cubicBezTo>
                    <a:pt x="509" y="421"/>
                    <a:pt x="509" y="421"/>
                    <a:pt x="509" y="421"/>
                  </a:cubicBezTo>
                  <a:cubicBezTo>
                    <a:pt x="489" y="421"/>
                    <a:pt x="489" y="401"/>
                    <a:pt x="489" y="401"/>
                  </a:cubicBezTo>
                  <a:lnTo>
                    <a:pt x="469" y="340"/>
                  </a:lnTo>
                  <a:cubicBezTo>
                    <a:pt x="469" y="279"/>
                    <a:pt x="448" y="238"/>
                    <a:pt x="408" y="217"/>
                  </a:cubicBezTo>
                  <a:cubicBezTo>
                    <a:pt x="367" y="197"/>
                    <a:pt x="306" y="197"/>
                    <a:pt x="265" y="197"/>
                  </a:cubicBezTo>
                  <a:cubicBezTo>
                    <a:pt x="245" y="197"/>
                    <a:pt x="204" y="197"/>
                    <a:pt x="163" y="217"/>
                  </a:cubicBezTo>
                  <a:lnTo>
                    <a:pt x="82" y="217"/>
                  </a:lnTo>
                  <a:cubicBezTo>
                    <a:pt x="61" y="217"/>
                    <a:pt x="21" y="238"/>
                    <a:pt x="21" y="258"/>
                  </a:cubicBezTo>
                  <a:cubicBezTo>
                    <a:pt x="0" y="279"/>
                    <a:pt x="0" y="319"/>
                    <a:pt x="0" y="340"/>
                  </a:cubicBezTo>
                  <a:cubicBezTo>
                    <a:pt x="0" y="380"/>
                    <a:pt x="21" y="401"/>
                    <a:pt x="41" y="401"/>
                  </a:cubicBezTo>
                  <a:cubicBezTo>
                    <a:pt x="61" y="421"/>
                    <a:pt x="82" y="421"/>
                    <a:pt x="122" y="421"/>
                  </a:cubicBezTo>
                  <a:cubicBezTo>
                    <a:pt x="143" y="421"/>
                    <a:pt x="163" y="421"/>
                    <a:pt x="184" y="401"/>
                  </a:cubicBezTo>
                  <a:cubicBezTo>
                    <a:pt x="204" y="401"/>
                    <a:pt x="224" y="401"/>
                    <a:pt x="245" y="380"/>
                  </a:cubicBezTo>
                  <a:cubicBezTo>
                    <a:pt x="245" y="380"/>
                    <a:pt x="265" y="380"/>
                    <a:pt x="265" y="401"/>
                  </a:cubicBezTo>
                  <a:lnTo>
                    <a:pt x="509" y="1480"/>
                  </a:lnTo>
                  <a:cubicBezTo>
                    <a:pt x="509" y="1500"/>
                    <a:pt x="509" y="1521"/>
                    <a:pt x="489" y="1521"/>
                  </a:cubicBezTo>
                  <a:lnTo>
                    <a:pt x="367" y="1521"/>
                  </a:lnTo>
                  <a:cubicBezTo>
                    <a:pt x="346" y="1541"/>
                    <a:pt x="326" y="1562"/>
                    <a:pt x="306" y="1582"/>
                  </a:cubicBezTo>
                  <a:cubicBezTo>
                    <a:pt x="285" y="1602"/>
                    <a:pt x="285" y="1623"/>
                    <a:pt x="285" y="1643"/>
                  </a:cubicBezTo>
                  <a:cubicBezTo>
                    <a:pt x="306" y="1684"/>
                    <a:pt x="306" y="1704"/>
                    <a:pt x="346" y="1725"/>
                  </a:cubicBezTo>
                  <a:lnTo>
                    <a:pt x="408" y="1725"/>
                  </a:lnTo>
                  <a:cubicBezTo>
                    <a:pt x="469" y="1704"/>
                    <a:pt x="509" y="1704"/>
                    <a:pt x="550" y="1684"/>
                  </a:cubicBezTo>
                  <a:cubicBezTo>
                    <a:pt x="591" y="1684"/>
                    <a:pt x="611" y="1663"/>
                    <a:pt x="652" y="1663"/>
                  </a:cubicBezTo>
                  <a:cubicBezTo>
                    <a:pt x="672" y="1663"/>
                    <a:pt x="713" y="1643"/>
                    <a:pt x="754" y="1643"/>
                  </a:cubicBezTo>
                  <a:cubicBezTo>
                    <a:pt x="774" y="1643"/>
                    <a:pt x="835" y="1643"/>
                    <a:pt x="896" y="1623"/>
                  </a:cubicBezTo>
                  <a:cubicBezTo>
                    <a:pt x="917" y="1623"/>
                    <a:pt x="937" y="1602"/>
                    <a:pt x="957" y="1582"/>
                  </a:cubicBezTo>
                  <a:cubicBezTo>
                    <a:pt x="978" y="1562"/>
                    <a:pt x="978" y="1541"/>
                    <a:pt x="978" y="1500"/>
                  </a:cubicBezTo>
                  <a:cubicBezTo>
                    <a:pt x="957" y="1480"/>
                    <a:pt x="957" y="1460"/>
                    <a:pt x="937" y="1439"/>
                  </a:cubicBezTo>
                  <a:cubicBezTo>
                    <a:pt x="910" y="1439"/>
                    <a:pt x="892" y="1430"/>
                    <a:pt x="877" y="1430"/>
                  </a:cubicBezTo>
                  <a:cubicBezTo>
                    <a:pt x="869" y="1430"/>
                    <a:pt x="862" y="1433"/>
                    <a:pt x="856" y="1439"/>
                  </a:cubicBezTo>
                  <a:lnTo>
                    <a:pt x="795" y="1439"/>
                  </a:lnTo>
                  <a:cubicBezTo>
                    <a:pt x="774" y="1460"/>
                    <a:pt x="754" y="1460"/>
                    <a:pt x="733" y="1460"/>
                  </a:cubicBezTo>
                  <a:cubicBezTo>
                    <a:pt x="733" y="1460"/>
                    <a:pt x="713" y="1460"/>
                    <a:pt x="713" y="1439"/>
                  </a:cubicBezTo>
                  <a:lnTo>
                    <a:pt x="550" y="686"/>
                  </a:lnTo>
                  <a:cubicBezTo>
                    <a:pt x="550" y="665"/>
                    <a:pt x="550" y="665"/>
                    <a:pt x="550" y="645"/>
                  </a:cubicBezTo>
                  <a:cubicBezTo>
                    <a:pt x="652" y="503"/>
                    <a:pt x="733" y="421"/>
                    <a:pt x="815" y="360"/>
                  </a:cubicBezTo>
                  <a:cubicBezTo>
                    <a:pt x="896" y="299"/>
                    <a:pt x="957" y="279"/>
                    <a:pt x="1019" y="258"/>
                  </a:cubicBezTo>
                  <a:cubicBezTo>
                    <a:pt x="1040" y="253"/>
                    <a:pt x="1061" y="250"/>
                    <a:pt x="1080" y="250"/>
                  </a:cubicBezTo>
                  <a:cubicBezTo>
                    <a:pt x="1131" y="250"/>
                    <a:pt x="1172" y="269"/>
                    <a:pt x="1202" y="299"/>
                  </a:cubicBezTo>
                  <a:cubicBezTo>
                    <a:pt x="1243" y="340"/>
                    <a:pt x="1263" y="401"/>
                    <a:pt x="1283" y="503"/>
                  </a:cubicBezTo>
                  <a:lnTo>
                    <a:pt x="1467" y="1276"/>
                  </a:lnTo>
                  <a:cubicBezTo>
                    <a:pt x="1467" y="1297"/>
                    <a:pt x="1446" y="1317"/>
                    <a:pt x="1446" y="1317"/>
                  </a:cubicBezTo>
                  <a:lnTo>
                    <a:pt x="1385" y="1317"/>
                  </a:lnTo>
                  <a:cubicBezTo>
                    <a:pt x="1365" y="1317"/>
                    <a:pt x="1344" y="1317"/>
                    <a:pt x="1324" y="1338"/>
                  </a:cubicBezTo>
                  <a:cubicBezTo>
                    <a:pt x="1304" y="1338"/>
                    <a:pt x="1283" y="1358"/>
                    <a:pt x="1263" y="1378"/>
                  </a:cubicBezTo>
                  <a:cubicBezTo>
                    <a:pt x="1243" y="1399"/>
                    <a:pt x="1243" y="1419"/>
                    <a:pt x="1243" y="1439"/>
                  </a:cubicBezTo>
                  <a:cubicBezTo>
                    <a:pt x="1263" y="1480"/>
                    <a:pt x="1263" y="1500"/>
                    <a:pt x="1304" y="1521"/>
                  </a:cubicBezTo>
                  <a:lnTo>
                    <a:pt x="1385" y="1521"/>
                  </a:lnTo>
                  <a:cubicBezTo>
                    <a:pt x="1426" y="1500"/>
                    <a:pt x="1467" y="1500"/>
                    <a:pt x="1507" y="1480"/>
                  </a:cubicBezTo>
                  <a:cubicBezTo>
                    <a:pt x="1548" y="1480"/>
                    <a:pt x="1568" y="1460"/>
                    <a:pt x="1609" y="1460"/>
                  </a:cubicBezTo>
                  <a:cubicBezTo>
                    <a:pt x="1629" y="1460"/>
                    <a:pt x="1670" y="1439"/>
                    <a:pt x="1711" y="1439"/>
                  </a:cubicBezTo>
                  <a:cubicBezTo>
                    <a:pt x="1731" y="1439"/>
                    <a:pt x="1792" y="1439"/>
                    <a:pt x="1854" y="1419"/>
                  </a:cubicBezTo>
                  <a:cubicBezTo>
                    <a:pt x="1874" y="1419"/>
                    <a:pt x="1894" y="1399"/>
                    <a:pt x="1915" y="1378"/>
                  </a:cubicBezTo>
                  <a:cubicBezTo>
                    <a:pt x="1935" y="1358"/>
                    <a:pt x="1935" y="1338"/>
                    <a:pt x="1935" y="1297"/>
                  </a:cubicBezTo>
                  <a:cubicBezTo>
                    <a:pt x="1915" y="1276"/>
                    <a:pt x="1915" y="1256"/>
                    <a:pt x="1894" y="1236"/>
                  </a:cubicBezTo>
                  <a:cubicBezTo>
                    <a:pt x="1884" y="1226"/>
                    <a:pt x="1869" y="1220"/>
                    <a:pt x="1854" y="1220"/>
                  </a:cubicBezTo>
                  <a:cubicBezTo>
                    <a:pt x="1838" y="1220"/>
                    <a:pt x="1823" y="1226"/>
                    <a:pt x="1813" y="1236"/>
                  </a:cubicBezTo>
                  <a:lnTo>
                    <a:pt x="1711" y="1236"/>
                  </a:lnTo>
                  <a:cubicBezTo>
                    <a:pt x="1704" y="1243"/>
                    <a:pt x="1697" y="1245"/>
                    <a:pt x="1691" y="1245"/>
                  </a:cubicBezTo>
                  <a:cubicBezTo>
                    <a:pt x="1679" y="1245"/>
                    <a:pt x="1670" y="1236"/>
                    <a:pt x="1670" y="1236"/>
                  </a:cubicBezTo>
                  <a:lnTo>
                    <a:pt x="1507" y="441"/>
                  </a:lnTo>
                  <a:cubicBezTo>
                    <a:pt x="1487" y="340"/>
                    <a:pt x="1446" y="258"/>
                    <a:pt x="1426" y="197"/>
                  </a:cubicBezTo>
                  <a:cubicBezTo>
                    <a:pt x="1385" y="116"/>
                    <a:pt x="1324" y="75"/>
                    <a:pt x="1263" y="34"/>
                  </a:cubicBezTo>
                  <a:cubicBezTo>
                    <a:pt x="1227" y="10"/>
                    <a:pt x="1184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4"/>
            <p:cNvSpPr/>
            <p:nvPr/>
          </p:nvSpPr>
          <p:spPr>
            <a:xfrm>
              <a:off x="2472501" y="2103921"/>
              <a:ext cx="160218" cy="248619"/>
            </a:xfrm>
            <a:custGeom>
              <a:avLst/>
              <a:gdLst/>
              <a:ahLst/>
              <a:cxnLst/>
              <a:rect l="l" t="t" r="r" b="b"/>
              <a:pathLst>
                <a:path w="1548" h="2402" extrusionOk="0">
                  <a:moveTo>
                    <a:pt x="751" y="361"/>
                  </a:moveTo>
                  <a:cubicBezTo>
                    <a:pt x="789" y="361"/>
                    <a:pt x="825" y="366"/>
                    <a:pt x="855" y="377"/>
                  </a:cubicBezTo>
                  <a:cubicBezTo>
                    <a:pt x="937" y="397"/>
                    <a:pt x="1018" y="417"/>
                    <a:pt x="1079" y="478"/>
                  </a:cubicBezTo>
                  <a:cubicBezTo>
                    <a:pt x="1100" y="478"/>
                    <a:pt x="1100" y="499"/>
                    <a:pt x="1100" y="499"/>
                  </a:cubicBezTo>
                  <a:lnTo>
                    <a:pt x="1242" y="1130"/>
                  </a:lnTo>
                  <a:cubicBezTo>
                    <a:pt x="1242" y="1150"/>
                    <a:pt x="1242" y="1150"/>
                    <a:pt x="1242" y="1171"/>
                  </a:cubicBezTo>
                  <a:cubicBezTo>
                    <a:pt x="1202" y="1232"/>
                    <a:pt x="1161" y="1293"/>
                    <a:pt x="1100" y="1334"/>
                  </a:cubicBezTo>
                  <a:cubicBezTo>
                    <a:pt x="1039" y="1395"/>
                    <a:pt x="957" y="1436"/>
                    <a:pt x="855" y="1456"/>
                  </a:cubicBezTo>
                  <a:cubicBezTo>
                    <a:pt x="832" y="1462"/>
                    <a:pt x="806" y="1464"/>
                    <a:pt x="780" y="1464"/>
                  </a:cubicBezTo>
                  <a:cubicBezTo>
                    <a:pt x="716" y="1464"/>
                    <a:pt x="648" y="1450"/>
                    <a:pt x="591" y="1436"/>
                  </a:cubicBezTo>
                  <a:cubicBezTo>
                    <a:pt x="509" y="1415"/>
                    <a:pt x="448" y="1354"/>
                    <a:pt x="387" y="1273"/>
                  </a:cubicBezTo>
                  <a:cubicBezTo>
                    <a:pt x="326" y="1212"/>
                    <a:pt x="285" y="1130"/>
                    <a:pt x="265" y="1028"/>
                  </a:cubicBezTo>
                  <a:cubicBezTo>
                    <a:pt x="244" y="926"/>
                    <a:pt x="244" y="825"/>
                    <a:pt x="265" y="743"/>
                  </a:cubicBezTo>
                  <a:cubicBezTo>
                    <a:pt x="285" y="641"/>
                    <a:pt x="326" y="580"/>
                    <a:pt x="387" y="519"/>
                  </a:cubicBezTo>
                  <a:cubicBezTo>
                    <a:pt x="448" y="438"/>
                    <a:pt x="530" y="397"/>
                    <a:pt x="631" y="377"/>
                  </a:cubicBezTo>
                  <a:cubicBezTo>
                    <a:pt x="672" y="366"/>
                    <a:pt x="713" y="361"/>
                    <a:pt x="751" y="361"/>
                  </a:cubicBezTo>
                  <a:close/>
                  <a:moveTo>
                    <a:pt x="1399" y="1"/>
                  </a:moveTo>
                  <a:cubicBezTo>
                    <a:pt x="1389" y="1"/>
                    <a:pt x="1378" y="3"/>
                    <a:pt x="1365" y="10"/>
                  </a:cubicBezTo>
                  <a:cubicBezTo>
                    <a:pt x="1365" y="10"/>
                    <a:pt x="1344" y="10"/>
                    <a:pt x="1324" y="30"/>
                  </a:cubicBezTo>
                  <a:lnTo>
                    <a:pt x="1263" y="51"/>
                  </a:lnTo>
                  <a:cubicBezTo>
                    <a:pt x="1242" y="51"/>
                    <a:pt x="1222" y="71"/>
                    <a:pt x="1222" y="71"/>
                  </a:cubicBezTo>
                  <a:lnTo>
                    <a:pt x="1120" y="91"/>
                  </a:lnTo>
                  <a:cubicBezTo>
                    <a:pt x="1079" y="91"/>
                    <a:pt x="1059" y="112"/>
                    <a:pt x="1039" y="132"/>
                  </a:cubicBezTo>
                  <a:cubicBezTo>
                    <a:pt x="1018" y="153"/>
                    <a:pt x="1018" y="193"/>
                    <a:pt x="1039" y="214"/>
                  </a:cubicBezTo>
                  <a:lnTo>
                    <a:pt x="1039" y="234"/>
                  </a:lnTo>
                  <a:cubicBezTo>
                    <a:pt x="1039" y="254"/>
                    <a:pt x="1039" y="254"/>
                    <a:pt x="1018" y="254"/>
                  </a:cubicBezTo>
                  <a:lnTo>
                    <a:pt x="998" y="254"/>
                  </a:lnTo>
                  <a:cubicBezTo>
                    <a:pt x="937" y="214"/>
                    <a:pt x="876" y="193"/>
                    <a:pt x="794" y="173"/>
                  </a:cubicBezTo>
                  <a:cubicBezTo>
                    <a:pt x="733" y="173"/>
                    <a:pt x="652" y="173"/>
                    <a:pt x="550" y="193"/>
                  </a:cubicBezTo>
                  <a:cubicBezTo>
                    <a:pt x="448" y="214"/>
                    <a:pt x="346" y="254"/>
                    <a:pt x="265" y="316"/>
                  </a:cubicBezTo>
                  <a:cubicBezTo>
                    <a:pt x="183" y="377"/>
                    <a:pt x="122" y="458"/>
                    <a:pt x="82" y="540"/>
                  </a:cubicBezTo>
                  <a:cubicBezTo>
                    <a:pt x="41" y="621"/>
                    <a:pt x="20" y="723"/>
                    <a:pt x="20" y="804"/>
                  </a:cubicBezTo>
                  <a:cubicBezTo>
                    <a:pt x="0" y="906"/>
                    <a:pt x="20" y="988"/>
                    <a:pt x="20" y="1069"/>
                  </a:cubicBezTo>
                  <a:cubicBezTo>
                    <a:pt x="41" y="1171"/>
                    <a:pt x="82" y="1252"/>
                    <a:pt x="122" y="1334"/>
                  </a:cubicBezTo>
                  <a:cubicBezTo>
                    <a:pt x="183" y="1415"/>
                    <a:pt x="244" y="1476"/>
                    <a:pt x="326" y="1537"/>
                  </a:cubicBezTo>
                  <a:cubicBezTo>
                    <a:pt x="387" y="1599"/>
                    <a:pt x="489" y="1639"/>
                    <a:pt x="570" y="1660"/>
                  </a:cubicBezTo>
                  <a:cubicBezTo>
                    <a:pt x="621" y="1670"/>
                    <a:pt x="677" y="1675"/>
                    <a:pt x="736" y="1675"/>
                  </a:cubicBezTo>
                  <a:cubicBezTo>
                    <a:pt x="794" y="1675"/>
                    <a:pt x="855" y="1670"/>
                    <a:pt x="917" y="1660"/>
                  </a:cubicBezTo>
                  <a:cubicBezTo>
                    <a:pt x="978" y="1639"/>
                    <a:pt x="1059" y="1619"/>
                    <a:pt x="1120" y="1558"/>
                  </a:cubicBezTo>
                  <a:cubicBezTo>
                    <a:pt x="1161" y="1517"/>
                    <a:pt x="1222" y="1476"/>
                    <a:pt x="1263" y="1415"/>
                  </a:cubicBezTo>
                  <a:cubicBezTo>
                    <a:pt x="1263" y="1395"/>
                    <a:pt x="1283" y="1395"/>
                    <a:pt x="1283" y="1395"/>
                  </a:cubicBezTo>
                  <a:cubicBezTo>
                    <a:pt x="1283" y="1395"/>
                    <a:pt x="1283" y="1395"/>
                    <a:pt x="1283" y="1415"/>
                  </a:cubicBezTo>
                  <a:lnTo>
                    <a:pt x="1303" y="1476"/>
                  </a:lnTo>
                  <a:cubicBezTo>
                    <a:pt x="1324" y="1558"/>
                    <a:pt x="1324" y="1619"/>
                    <a:pt x="1324" y="1700"/>
                  </a:cubicBezTo>
                  <a:cubicBezTo>
                    <a:pt x="1324" y="1782"/>
                    <a:pt x="1303" y="1843"/>
                    <a:pt x="1283" y="1924"/>
                  </a:cubicBezTo>
                  <a:cubicBezTo>
                    <a:pt x="1263" y="1985"/>
                    <a:pt x="1222" y="2047"/>
                    <a:pt x="1161" y="2087"/>
                  </a:cubicBezTo>
                  <a:cubicBezTo>
                    <a:pt x="1120" y="2148"/>
                    <a:pt x="1059" y="2169"/>
                    <a:pt x="978" y="2189"/>
                  </a:cubicBezTo>
                  <a:cubicBezTo>
                    <a:pt x="896" y="2210"/>
                    <a:pt x="835" y="2210"/>
                    <a:pt x="794" y="2210"/>
                  </a:cubicBezTo>
                  <a:cubicBezTo>
                    <a:pt x="733" y="2210"/>
                    <a:pt x="693" y="2189"/>
                    <a:pt x="672" y="2148"/>
                  </a:cubicBezTo>
                  <a:cubicBezTo>
                    <a:pt x="652" y="2148"/>
                    <a:pt x="652" y="2128"/>
                    <a:pt x="672" y="2128"/>
                  </a:cubicBezTo>
                  <a:cubicBezTo>
                    <a:pt x="693" y="2067"/>
                    <a:pt x="713" y="2026"/>
                    <a:pt x="693" y="1985"/>
                  </a:cubicBezTo>
                  <a:cubicBezTo>
                    <a:pt x="693" y="1924"/>
                    <a:pt x="672" y="1904"/>
                    <a:pt x="631" y="1863"/>
                  </a:cubicBezTo>
                  <a:cubicBezTo>
                    <a:pt x="603" y="1849"/>
                    <a:pt x="574" y="1834"/>
                    <a:pt x="538" y="1834"/>
                  </a:cubicBezTo>
                  <a:cubicBezTo>
                    <a:pt x="523" y="1834"/>
                    <a:pt x="507" y="1837"/>
                    <a:pt x="489" y="1843"/>
                  </a:cubicBezTo>
                  <a:cubicBezTo>
                    <a:pt x="428" y="1843"/>
                    <a:pt x="387" y="1884"/>
                    <a:pt x="367" y="1924"/>
                  </a:cubicBezTo>
                  <a:cubicBezTo>
                    <a:pt x="346" y="1965"/>
                    <a:pt x="346" y="2006"/>
                    <a:pt x="346" y="2067"/>
                  </a:cubicBezTo>
                  <a:cubicBezTo>
                    <a:pt x="367" y="2108"/>
                    <a:pt x="387" y="2148"/>
                    <a:pt x="407" y="2189"/>
                  </a:cubicBezTo>
                  <a:cubicBezTo>
                    <a:pt x="428" y="2210"/>
                    <a:pt x="448" y="2250"/>
                    <a:pt x="489" y="2271"/>
                  </a:cubicBezTo>
                  <a:cubicBezTo>
                    <a:pt x="550" y="2332"/>
                    <a:pt x="631" y="2372"/>
                    <a:pt x="713" y="2393"/>
                  </a:cubicBezTo>
                  <a:cubicBezTo>
                    <a:pt x="743" y="2399"/>
                    <a:pt x="771" y="2401"/>
                    <a:pt x="799" y="2401"/>
                  </a:cubicBezTo>
                  <a:cubicBezTo>
                    <a:pt x="866" y="2401"/>
                    <a:pt x="932" y="2387"/>
                    <a:pt x="1018" y="2372"/>
                  </a:cubicBezTo>
                  <a:cubicBezTo>
                    <a:pt x="1141" y="2352"/>
                    <a:pt x="1222" y="2311"/>
                    <a:pt x="1303" y="2230"/>
                  </a:cubicBezTo>
                  <a:cubicBezTo>
                    <a:pt x="1385" y="2169"/>
                    <a:pt x="1426" y="2087"/>
                    <a:pt x="1466" y="1985"/>
                  </a:cubicBezTo>
                  <a:cubicBezTo>
                    <a:pt x="1507" y="1884"/>
                    <a:pt x="1528" y="1802"/>
                    <a:pt x="1548" y="1700"/>
                  </a:cubicBezTo>
                  <a:cubicBezTo>
                    <a:pt x="1548" y="1599"/>
                    <a:pt x="1548" y="1517"/>
                    <a:pt x="1528" y="1436"/>
                  </a:cubicBezTo>
                  <a:lnTo>
                    <a:pt x="1263" y="254"/>
                  </a:lnTo>
                  <a:cubicBezTo>
                    <a:pt x="1263" y="234"/>
                    <a:pt x="1263" y="234"/>
                    <a:pt x="1283" y="234"/>
                  </a:cubicBezTo>
                  <a:lnTo>
                    <a:pt x="1344" y="214"/>
                  </a:lnTo>
                  <a:lnTo>
                    <a:pt x="1405" y="214"/>
                  </a:lnTo>
                  <a:cubicBezTo>
                    <a:pt x="1446" y="214"/>
                    <a:pt x="1466" y="193"/>
                    <a:pt x="1487" y="173"/>
                  </a:cubicBezTo>
                  <a:cubicBezTo>
                    <a:pt x="1507" y="153"/>
                    <a:pt x="1507" y="112"/>
                    <a:pt x="1507" y="91"/>
                  </a:cubicBezTo>
                  <a:cubicBezTo>
                    <a:pt x="1487" y="51"/>
                    <a:pt x="1487" y="30"/>
                    <a:pt x="1446" y="10"/>
                  </a:cubicBezTo>
                  <a:cubicBezTo>
                    <a:pt x="1432" y="10"/>
                    <a:pt x="1419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1760012" y="2785812"/>
              <a:ext cx="137138" cy="210322"/>
            </a:xfrm>
            <a:custGeom>
              <a:avLst/>
              <a:gdLst/>
              <a:ahLst/>
              <a:cxnLst/>
              <a:rect l="l" t="t" r="r" b="b"/>
              <a:pathLst>
                <a:path w="1325" h="2032" extrusionOk="0">
                  <a:moveTo>
                    <a:pt x="204" y="0"/>
                  </a:moveTo>
                  <a:cubicBezTo>
                    <a:pt x="184" y="0"/>
                    <a:pt x="163" y="20"/>
                    <a:pt x="143" y="61"/>
                  </a:cubicBezTo>
                  <a:cubicBezTo>
                    <a:pt x="123" y="82"/>
                    <a:pt x="123" y="102"/>
                    <a:pt x="143" y="143"/>
                  </a:cubicBezTo>
                  <a:lnTo>
                    <a:pt x="265" y="611"/>
                  </a:lnTo>
                  <a:cubicBezTo>
                    <a:pt x="265" y="631"/>
                    <a:pt x="265" y="652"/>
                    <a:pt x="245" y="652"/>
                  </a:cubicBezTo>
                  <a:lnTo>
                    <a:pt x="82" y="693"/>
                  </a:lnTo>
                  <a:cubicBezTo>
                    <a:pt x="41" y="693"/>
                    <a:pt x="21" y="713"/>
                    <a:pt x="21" y="733"/>
                  </a:cubicBezTo>
                  <a:cubicBezTo>
                    <a:pt x="1" y="774"/>
                    <a:pt x="1" y="794"/>
                    <a:pt x="1" y="815"/>
                  </a:cubicBezTo>
                  <a:cubicBezTo>
                    <a:pt x="1" y="835"/>
                    <a:pt x="21" y="855"/>
                    <a:pt x="41" y="876"/>
                  </a:cubicBezTo>
                  <a:cubicBezTo>
                    <a:pt x="82" y="896"/>
                    <a:pt x="102" y="896"/>
                    <a:pt x="123" y="896"/>
                  </a:cubicBezTo>
                  <a:lnTo>
                    <a:pt x="286" y="835"/>
                  </a:lnTo>
                  <a:cubicBezTo>
                    <a:pt x="306" y="835"/>
                    <a:pt x="326" y="835"/>
                    <a:pt x="326" y="855"/>
                  </a:cubicBezTo>
                  <a:lnTo>
                    <a:pt x="550" y="1752"/>
                  </a:lnTo>
                  <a:cubicBezTo>
                    <a:pt x="571" y="1813"/>
                    <a:pt x="611" y="1874"/>
                    <a:pt x="652" y="1914"/>
                  </a:cubicBezTo>
                  <a:cubicBezTo>
                    <a:pt x="693" y="1955"/>
                    <a:pt x="754" y="1996"/>
                    <a:pt x="815" y="2016"/>
                  </a:cubicBezTo>
                  <a:cubicBezTo>
                    <a:pt x="846" y="2026"/>
                    <a:pt x="876" y="2032"/>
                    <a:pt x="909" y="2032"/>
                  </a:cubicBezTo>
                  <a:cubicBezTo>
                    <a:pt x="942" y="2032"/>
                    <a:pt x="978" y="2026"/>
                    <a:pt x="1019" y="2016"/>
                  </a:cubicBezTo>
                  <a:cubicBezTo>
                    <a:pt x="1222" y="1955"/>
                    <a:pt x="1324" y="1813"/>
                    <a:pt x="1284" y="1548"/>
                  </a:cubicBezTo>
                  <a:cubicBezTo>
                    <a:pt x="1284" y="1528"/>
                    <a:pt x="1263" y="1487"/>
                    <a:pt x="1243" y="1487"/>
                  </a:cubicBezTo>
                  <a:cubicBezTo>
                    <a:pt x="1202" y="1466"/>
                    <a:pt x="1182" y="1466"/>
                    <a:pt x="1141" y="1466"/>
                  </a:cubicBezTo>
                  <a:cubicBezTo>
                    <a:pt x="1121" y="1466"/>
                    <a:pt x="1100" y="1487"/>
                    <a:pt x="1080" y="1507"/>
                  </a:cubicBezTo>
                  <a:cubicBezTo>
                    <a:pt x="1080" y="1528"/>
                    <a:pt x="1060" y="1548"/>
                    <a:pt x="1060" y="1589"/>
                  </a:cubicBezTo>
                  <a:cubicBezTo>
                    <a:pt x="1080" y="1650"/>
                    <a:pt x="1080" y="1690"/>
                    <a:pt x="1060" y="1731"/>
                  </a:cubicBezTo>
                  <a:cubicBezTo>
                    <a:pt x="1039" y="1772"/>
                    <a:pt x="1019" y="1792"/>
                    <a:pt x="958" y="1813"/>
                  </a:cubicBezTo>
                  <a:cubicBezTo>
                    <a:pt x="944" y="1819"/>
                    <a:pt x="931" y="1822"/>
                    <a:pt x="918" y="1822"/>
                  </a:cubicBezTo>
                  <a:cubicBezTo>
                    <a:pt x="892" y="1822"/>
                    <a:pt x="869" y="1813"/>
                    <a:pt x="856" y="1813"/>
                  </a:cubicBezTo>
                  <a:cubicBezTo>
                    <a:pt x="815" y="1792"/>
                    <a:pt x="795" y="1772"/>
                    <a:pt x="795" y="1731"/>
                  </a:cubicBezTo>
                  <a:cubicBezTo>
                    <a:pt x="774" y="1711"/>
                    <a:pt x="774" y="1690"/>
                    <a:pt x="774" y="1690"/>
                  </a:cubicBezTo>
                  <a:lnTo>
                    <a:pt x="530" y="815"/>
                  </a:lnTo>
                  <a:cubicBezTo>
                    <a:pt x="530" y="794"/>
                    <a:pt x="530" y="774"/>
                    <a:pt x="550" y="774"/>
                  </a:cubicBezTo>
                  <a:lnTo>
                    <a:pt x="897" y="693"/>
                  </a:lnTo>
                  <a:cubicBezTo>
                    <a:pt x="917" y="672"/>
                    <a:pt x="937" y="672"/>
                    <a:pt x="958" y="631"/>
                  </a:cubicBezTo>
                  <a:cubicBezTo>
                    <a:pt x="978" y="611"/>
                    <a:pt x="978" y="591"/>
                    <a:pt x="958" y="570"/>
                  </a:cubicBezTo>
                  <a:cubicBezTo>
                    <a:pt x="958" y="530"/>
                    <a:pt x="937" y="509"/>
                    <a:pt x="917" y="509"/>
                  </a:cubicBezTo>
                  <a:cubicBezTo>
                    <a:pt x="897" y="489"/>
                    <a:pt x="876" y="489"/>
                    <a:pt x="856" y="489"/>
                  </a:cubicBezTo>
                  <a:lnTo>
                    <a:pt x="510" y="570"/>
                  </a:lnTo>
                  <a:cubicBezTo>
                    <a:pt x="503" y="577"/>
                    <a:pt x="496" y="579"/>
                    <a:pt x="490" y="579"/>
                  </a:cubicBezTo>
                  <a:cubicBezTo>
                    <a:pt x="478" y="579"/>
                    <a:pt x="469" y="570"/>
                    <a:pt x="469" y="570"/>
                  </a:cubicBezTo>
                  <a:lnTo>
                    <a:pt x="347" y="82"/>
                  </a:lnTo>
                  <a:cubicBezTo>
                    <a:pt x="347" y="61"/>
                    <a:pt x="326" y="20"/>
                    <a:pt x="286" y="20"/>
                  </a:cubicBezTo>
                  <a:cubicBezTo>
                    <a:pt x="265" y="0"/>
                    <a:pt x="245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1888558" y="2752587"/>
              <a:ext cx="111883" cy="222950"/>
            </a:xfrm>
            <a:custGeom>
              <a:avLst/>
              <a:gdLst/>
              <a:ahLst/>
              <a:cxnLst/>
              <a:rect l="l" t="t" r="r" b="b"/>
              <a:pathLst>
                <a:path w="1081" h="2154" extrusionOk="0">
                  <a:moveTo>
                    <a:pt x="276" y="0"/>
                  </a:moveTo>
                  <a:cubicBezTo>
                    <a:pt x="250" y="0"/>
                    <a:pt x="225" y="5"/>
                    <a:pt x="204" y="16"/>
                  </a:cubicBezTo>
                  <a:cubicBezTo>
                    <a:pt x="164" y="16"/>
                    <a:pt x="123" y="56"/>
                    <a:pt x="103" y="97"/>
                  </a:cubicBezTo>
                  <a:cubicBezTo>
                    <a:pt x="82" y="138"/>
                    <a:pt x="62" y="179"/>
                    <a:pt x="82" y="219"/>
                  </a:cubicBezTo>
                  <a:cubicBezTo>
                    <a:pt x="103" y="280"/>
                    <a:pt x="123" y="301"/>
                    <a:pt x="164" y="321"/>
                  </a:cubicBezTo>
                  <a:cubicBezTo>
                    <a:pt x="188" y="345"/>
                    <a:pt x="211" y="355"/>
                    <a:pt x="235" y="355"/>
                  </a:cubicBezTo>
                  <a:cubicBezTo>
                    <a:pt x="252" y="355"/>
                    <a:pt x="269" y="350"/>
                    <a:pt x="286" y="341"/>
                  </a:cubicBezTo>
                  <a:cubicBezTo>
                    <a:pt x="347" y="341"/>
                    <a:pt x="367" y="301"/>
                    <a:pt x="408" y="260"/>
                  </a:cubicBezTo>
                  <a:cubicBezTo>
                    <a:pt x="428" y="219"/>
                    <a:pt x="428" y="179"/>
                    <a:pt x="428" y="138"/>
                  </a:cubicBezTo>
                  <a:cubicBezTo>
                    <a:pt x="408" y="77"/>
                    <a:pt x="388" y="56"/>
                    <a:pt x="347" y="16"/>
                  </a:cubicBezTo>
                  <a:cubicBezTo>
                    <a:pt x="327" y="5"/>
                    <a:pt x="301" y="0"/>
                    <a:pt x="276" y="0"/>
                  </a:cubicBezTo>
                  <a:close/>
                  <a:moveTo>
                    <a:pt x="353" y="613"/>
                  </a:moveTo>
                  <a:cubicBezTo>
                    <a:pt x="333" y="613"/>
                    <a:pt x="311" y="618"/>
                    <a:pt x="286" y="627"/>
                  </a:cubicBezTo>
                  <a:lnTo>
                    <a:pt x="225" y="627"/>
                  </a:lnTo>
                  <a:cubicBezTo>
                    <a:pt x="204" y="647"/>
                    <a:pt x="164" y="647"/>
                    <a:pt x="103" y="647"/>
                  </a:cubicBezTo>
                  <a:cubicBezTo>
                    <a:pt x="82" y="667"/>
                    <a:pt x="42" y="667"/>
                    <a:pt x="21" y="708"/>
                  </a:cubicBezTo>
                  <a:cubicBezTo>
                    <a:pt x="21" y="728"/>
                    <a:pt x="1" y="769"/>
                    <a:pt x="21" y="790"/>
                  </a:cubicBezTo>
                  <a:cubicBezTo>
                    <a:pt x="21" y="830"/>
                    <a:pt x="42" y="851"/>
                    <a:pt x="82" y="871"/>
                  </a:cubicBezTo>
                  <a:cubicBezTo>
                    <a:pt x="92" y="881"/>
                    <a:pt x="108" y="886"/>
                    <a:pt x="123" y="886"/>
                  </a:cubicBezTo>
                  <a:cubicBezTo>
                    <a:pt x="138" y="886"/>
                    <a:pt x="154" y="881"/>
                    <a:pt x="164" y="871"/>
                  </a:cubicBezTo>
                  <a:cubicBezTo>
                    <a:pt x="204" y="851"/>
                    <a:pt x="245" y="851"/>
                    <a:pt x="286" y="830"/>
                  </a:cubicBezTo>
                  <a:cubicBezTo>
                    <a:pt x="286" y="830"/>
                    <a:pt x="306" y="830"/>
                    <a:pt x="306" y="851"/>
                  </a:cubicBezTo>
                  <a:lnTo>
                    <a:pt x="571" y="1869"/>
                  </a:lnTo>
                  <a:cubicBezTo>
                    <a:pt x="591" y="1889"/>
                    <a:pt x="571" y="1910"/>
                    <a:pt x="571" y="1910"/>
                  </a:cubicBezTo>
                  <a:lnTo>
                    <a:pt x="510" y="1910"/>
                  </a:lnTo>
                  <a:cubicBezTo>
                    <a:pt x="490" y="1930"/>
                    <a:pt x="469" y="1930"/>
                    <a:pt x="449" y="1930"/>
                  </a:cubicBezTo>
                  <a:cubicBezTo>
                    <a:pt x="408" y="1930"/>
                    <a:pt x="388" y="1950"/>
                    <a:pt x="367" y="1971"/>
                  </a:cubicBezTo>
                  <a:cubicBezTo>
                    <a:pt x="347" y="2011"/>
                    <a:pt x="347" y="2032"/>
                    <a:pt x="347" y="2073"/>
                  </a:cubicBezTo>
                  <a:cubicBezTo>
                    <a:pt x="367" y="2093"/>
                    <a:pt x="388" y="2134"/>
                    <a:pt x="408" y="2134"/>
                  </a:cubicBezTo>
                  <a:cubicBezTo>
                    <a:pt x="449" y="2154"/>
                    <a:pt x="469" y="2154"/>
                    <a:pt x="510" y="2154"/>
                  </a:cubicBezTo>
                  <a:cubicBezTo>
                    <a:pt x="551" y="2134"/>
                    <a:pt x="591" y="2113"/>
                    <a:pt x="612" y="2113"/>
                  </a:cubicBezTo>
                  <a:cubicBezTo>
                    <a:pt x="673" y="2093"/>
                    <a:pt x="693" y="2073"/>
                    <a:pt x="734" y="2073"/>
                  </a:cubicBezTo>
                  <a:cubicBezTo>
                    <a:pt x="775" y="2052"/>
                    <a:pt x="815" y="2052"/>
                    <a:pt x="856" y="2032"/>
                  </a:cubicBezTo>
                  <a:cubicBezTo>
                    <a:pt x="917" y="2032"/>
                    <a:pt x="958" y="2032"/>
                    <a:pt x="999" y="2011"/>
                  </a:cubicBezTo>
                  <a:cubicBezTo>
                    <a:pt x="1019" y="2011"/>
                    <a:pt x="1039" y="1991"/>
                    <a:pt x="1060" y="1971"/>
                  </a:cubicBezTo>
                  <a:cubicBezTo>
                    <a:pt x="1080" y="1930"/>
                    <a:pt x="1080" y="1910"/>
                    <a:pt x="1080" y="1869"/>
                  </a:cubicBezTo>
                  <a:cubicBezTo>
                    <a:pt x="1060" y="1849"/>
                    <a:pt x="1039" y="1828"/>
                    <a:pt x="1019" y="1808"/>
                  </a:cubicBezTo>
                  <a:cubicBezTo>
                    <a:pt x="999" y="1787"/>
                    <a:pt x="958" y="1787"/>
                    <a:pt x="938" y="1787"/>
                  </a:cubicBezTo>
                  <a:cubicBezTo>
                    <a:pt x="917" y="1808"/>
                    <a:pt x="897" y="1808"/>
                    <a:pt x="877" y="1828"/>
                  </a:cubicBezTo>
                  <a:cubicBezTo>
                    <a:pt x="856" y="1828"/>
                    <a:pt x="836" y="1828"/>
                    <a:pt x="815" y="1849"/>
                  </a:cubicBezTo>
                  <a:cubicBezTo>
                    <a:pt x="795" y="1849"/>
                    <a:pt x="795" y="1828"/>
                    <a:pt x="795" y="1828"/>
                  </a:cubicBezTo>
                  <a:lnTo>
                    <a:pt x="510" y="749"/>
                  </a:lnTo>
                  <a:cubicBezTo>
                    <a:pt x="490" y="688"/>
                    <a:pt x="469" y="667"/>
                    <a:pt x="428" y="647"/>
                  </a:cubicBezTo>
                  <a:cubicBezTo>
                    <a:pt x="405" y="623"/>
                    <a:pt x="381" y="613"/>
                    <a:pt x="353" y="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4"/>
            <p:cNvSpPr/>
            <p:nvPr/>
          </p:nvSpPr>
          <p:spPr>
            <a:xfrm>
              <a:off x="1987607" y="2744099"/>
              <a:ext cx="297356" cy="204112"/>
            </a:xfrm>
            <a:custGeom>
              <a:avLst/>
              <a:gdLst/>
              <a:ahLst/>
              <a:cxnLst/>
              <a:rect l="l" t="t" r="r" b="b"/>
              <a:pathLst>
                <a:path w="2873" h="1972" extrusionOk="0">
                  <a:moveTo>
                    <a:pt x="1956" y="1"/>
                  </a:moveTo>
                  <a:cubicBezTo>
                    <a:pt x="1920" y="1"/>
                    <a:pt x="1885" y="6"/>
                    <a:pt x="1854" y="16"/>
                  </a:cubicBezTo>
                  <a:cubicBezTo>
                    <a:pt x="1773" y="37"/>
                    <a:pt x="1712" y="77"/>
                    <a:pt x="1630" y="138"/>
                  </a:cubicBezTo>
                  <a:cubicBezTo>
                    <a:pt x="1549" y="220"/>
                    <a:pt x="1488" y="301"/>
                    <a:pt x="1406" y="423"/>
                  </a:cubicBezTo>
                  <a:cubicBezTo>
                    <a:pt x="1406" y="434"/>
                    <a:pt x="1401" y="439"/>
                    <a:pt x="1396" y="439"/>
                  </a:cubicBezTo>
                  <a:cubicBezTo>
                    <a:pt x="1391" y="439"/>
                    <a:pt x="1386" y="434"/>
                    <a:pt x="1386" y="423"/>
                  </a:cubicBezTo>
                  <a:cubicBezTo>
                    <a:pt x="1345" y="383"/>
                    <a:pt x="1325" y="342"/>
                    <a:pt x="1284" y="301"/>
                  </a:cubicBezTo>
                  <a:cubicBezTo>
                    <a:pt x="1243" y="281"/>
                    <a:pt x="1203" y="261"/>
                    <a:pt x="1162" y="240"/>
                  </a:cubicBezTo>
                  <a:lnTo>
                    <a:pt x="979" y="240"/>
                  </a:lnTo>
                  <a:cubicBezTo>
                    <a:pt x="897" y="261"/>
                    <a:pt x="836" y="301"/>
                    <a:pt x="755" y="362"/>
                  </a:cubicBezTo>
                  <a:cubicBezTo>
                    <a:pt x="673" y="423"/>
                    <a:pt x="612" y="505"/>
                    <a:pt x="551" y="627"/>
                  </a:cubicBezTo>
                  <a:lnTo>
                    <a:pt x="530" y="627"/>
                  </a:lnTo>
                  <a:cubicBezTo>
                    <a:pt x="510" y="627"/>
                    <a:pt x="510" y="627"/>
                    <a:pt x="510" y="607"/>
                  </a:cubicBezTo>
                  <a:lnTo>
                    <a:pt x="490" y="505"/>
                  </a:lnTo>
                  <a:cubicBezTo>
                    <a:pt x="469" y="485"/>
                    <a:pt x="469" y="464"/>
                    <a:pt x="429" y="444"/>
                  </a:cubicBezTo>
                  <a:cubicBezTo>
                    <a:pt x="408" y="423"/>
                    <a:pt x="388" y="423"/>
                    <a:pt x="347" y="423"/>
                  </a:cubicBezTo>
                  <a:lnTo>
                    <a:pt x="245" y="464"/>
                  </a:lnTo>
                  <a:cubicBezTo>
                    <a:pt x="205" y="464"/>
                    <a:pt x="144" y="464"/>
                    <a:pt x="103" y="485"/>
                  </a:cubicBezTo>
                  <a:cubicBezTo>
                    <a:pt x="62" y="485"/>
                    <a:pt x="42" y="505"/>
                    <a:pt x="21" y="525"/>
                  </a:cubicBezTo>
                  <a:cubicBezTo>
                    <a:pt x="21" y="546"/>
                    <a:pt x="1" y="586"/>
                    <a:pt x="21" y="607"/>
                  </a:cubicBezTo>
                  <a:cubicBezTo>
                    <a:pt x="21" y="627"/>
                    <a:pt x="42" y="668"/>
                    <a:pt x="62" y="668"/>
                  </a:cubicBezTo>
                  <a:cubicBezTo>
                    <a:pt x="103" y="688"/>
                    <a:pt x="123" y="688"/>
                    <a:pt x="164" y="688"/>
                  </a:cubicBezTo>
                  <a:cubicBezTo>
                    <a:pt x="184" y="668"/>
                    <a:pt x="205" y="668"/>
                    <a:pt x="225" y="647"/>
                  </a:cubicBezTo>
                  <a:cubicBezTo>
                    <a:pt x="245" y="647"/>
                    <a:pt x="266" y="647"/>
                    <a:pt x="286" y="627"/>
                  </a:cubicBezTo>
                  <a:cubicBezTo>
                    <a:pt x="286" y="627"/>
                    <a:pt x="306" y="647"/>
                    <a:pt x="306" y="647"/>
                  </a:cubicBezTo>
                  <a:lnTo>
                    <a:pt x="592" y="1706"/>
                  </a:lnTo>
                  <a:cubicBezTo>
                    <a:pt x="592" y="1727"/>
                    <a:pt x="592" y="1747"/>
                    <a:pt x="571" y="1747"/>
                  </a:cubicBezTo>
                  <a:lnTo>
                    <a:pt x="510" y="1747"/>
                  </a:lnTo>
                  <a:cubicBezTo>
                    <a:pt x="490" y="1768"/>
                    <a:pt x="469" y="1768"/>
                    <a:pt x="449" y="1768"/>
                  </a:cubicBezTo>
                  <a:cubicBezTo>
                    <a:pt x="429" y="1768"/>
                    <a:pt x="408" y="1788"/>
                    <a:pt x="388" y="1808"/>
                  </a:cubicBezTo>
                  <a:cubicBezTo>
                    <a:pt x="368" y="1849"/>
                    <a:pt x="368" y="1869"/>
                    <a:pt x="388" y="1890"/>
                  </a:cubicBezTo>
                  <a:cubicBezTo>
                    <a:pt x="388" y="1931"/>
                    <a:pt x="408" y="1931"/>
                    <a:pt x="429" y="1951"/>
                  </a:cubicBezTo>
                  <a:cubicBezTo>
                    <a:pt x="449" y="1971"/>
                    <a:pt x="490" y="1971"/>
                    <a:pt x="510" y="1971"/>
                  </a:cubicBezTo>
                  <a:cubicBezTo>
                    <a:pt x="571" y="1951"/>
                    <a:pt x="612" y="1931"/>
                    <a:pt x="632" y="1910"/>
                  </a:cubicBezTo>
                  <a:cubicBezTo>
                    <a:pt x="673" y="1910"/>
                    <a:pt x="714" y="1890"/>
                    <a:pt x="734" y="1890"/>
                  </a:cubicBezTo>
                  <a:cubicBezTo>
                    <a:pt x="775" y="1869"/>
                    <a:pt x="795" y="1869"/>
                    <a:pt x="836" y="1869"/>
                  </a:cubicBezTo>
                  <a:cubicBezTo>
                    <a:pt x="877" y="1849"/>
                    <a:pt x="917" y="1849"/>
                    <a:pt x="979" y="1849"/>
                  </a:cubicBezTo>
                  <a:cubicBezTo>
                    <a:pt x="999" y="1829"/>
                    <a:pt x="1019" y="1829"/>
                    <a:pt x="1040" y="1788"/>
                  </a:cubicBezTo>
                  <a:cubicBezTo>
                    <a:pt x="1060" y="1768"/>
                    <a:pt x="1060" y="1747"/>
                    <a:pt x="1060" y="1706"/>
                  </a:cubicBezTo>
                  <a:cubicBezTo>
                    <a:pt x="1040" y="1686"/>
                    <a:pt x="1040" y="1666"/>
                    <a:pt x="1019" y="1645"/>
                  </a:cubicBezTo>
                  <a:lnTo>
                    <a:pt x="938" y="1645"/>
                  </a:lnTo>
                  <a:cubicBezTo>
                    <a:pt x="917" y="1645"/>
                    <a:pt x="897" y="1645"/>
                    <a:pt x="877" y="1666"/>
                  </a:cubicBezTo>
                  <a:cubicBezTo>
                    <a:pt x="856" y="1666"/>
                    <a:pt x="836" y="1686"/>
                    <a:pt x="816" y="1686"/>
                  </a:cubicBezTo>
                  <a:cubicBezTo>
                    <a:pt x="816" y="1686"/>
                    <a:pt x="795" y="1686"/>
                    <a:pt x="795" y="1666"/>
                  </a:cubicBezTo>
                  <a:lnTo>
                    <a:pt x="612" y="933"/>
                  </a:lnTo>
                  <a:cubicBezTo>
                    <a:pt x="592" y="912"/>
                    <a:pt x="592" y="912"/>
                    <a:pt x="612" y="892"/>
                  </a:cubicBezTo>
                  <a:cubicBezTo>
                    <a:pt x="693" y="749"/>
                    <a:pt x="755" y="647"/>
                    <a:pt x="836" y="586"/>
                  </a:cubicBezTo>
                  <a:cubicBezTo>
                    <a:pt x="897" y="525"/>
                    <a:pt x="958" y="485"/>
                    <a:pt x="1019" y="464"/>
                  </a:cubicBezTo>
                  <a:lnTo>
                    <a:pt x="1080" y="464"/>
                  </a:lnTo>
                  <a:cubicBezTo>
                    <a:pt x="1182" y="464"/>
                    <a:pt x="1243" y="566"/>
                    <a:pt x="1284" y="749"/>
                  </a:cubicBezTo>
                  <a:lnTo>
                    <a:pt x="1488" y="1482"/>
                  </a:lnTo>
                  <a:cubicBezTo>
                    <a:pt x="1488" y="1503"/>
                    <a:pt x="1488" y="1503"/>
                    <a:pt x="1467" y="1503"/>
                  </a:cubicBezTo>
                  <a:lnTo>
                    <a:pt x="1467" y="1523"/>
                  </a:lnTo>
                  <a:lnTo>
                    <a:pt x="1406" y="1523"/>
                  </a:lnTo>
                  <a:cubicBezTo>
                    <a:pt x="1386" y="1523"/>
                    <a:pt x="1365" y="1523"/>
                    <a:pt x="1345" y="1544"/>
                  </a:cubicBezTo>
                  <a:cubicBezTo>
                    <a:pt x="1325" y="1544"/>
                    <a:pt x="1304" y="1564"/>
                    <a:pt x="1284" y="1584"/>
                  </a:cubicBezTo>
                  <a:cubicBezTo>
                    <a:pt x="1264" y="1605"/>
                    <a:pt x="1264" y="1625"/>
                    <a:pt x="1284" y="1666"/>
                  </a:cubicBezTo>
                  <a:cubicBezTo>
                    <a:pt x="1284" y="1686"/>
                    <a:pt x="1304" y="1706"/>
                    <a:pt x="1325" y="1727"/>
                  </a:cubicBezTo>
                  <a:cubicBezTo>
                    <a:pt x="1345" y="1737"/>
                    <a:pt x="1360" y="1742"/>
                    <a:pt x="1373" y="1742"/>
                  </a:cubicBezTo>
                  <a:cubicBezTo>
                    <a:pt x="1386" y="1742"/>
                    <a:pt x="1396" y="1737"/>
                    <a:pt x="1406" y="1727"/>
                  </a:cubicBezTo>
                  <a:cubicBezTo>
                    <a:pt x="1467" y="1706"/>
                    <a:pt x="1508" y="1686"/>
                    <a:pt x="1549" y="1686"/>
                  </a:cubicBezTo>
                  <a:cubicBezTo>
                    <a:pt x="1569" y="1666"/>
                    <a:pt x="1610" y="1666"/>
                    <a:pt x="1651" y="1645"/>
                  </a:cubicBezTo>
                  <a:cubicBezTo>
                    <a:pt x="1671" y="1645"/>
                    <a:pt x="1691" y="1645"/>
                    <a:pt x="1732" y="1625"/>
                  </a:cubicBezTo>
                  <a:cubicBezTo>
                    <a:pt x="1773" y="1625"/>
                    <a:pt x="1814" y="1625"/>
                    <a:pt x="1875" y="1605"/>
                  </a:cubicBezTo>
                  <a:cubicBezTo>
                    <a:pt x="1915" y="1605"/>
                    <a:pt x="1936" y="1584"/>
                    <a:pt x="1936" y="1564"/>
                  </a:cubicBezTo>
                  <a:cubicBezTo>
                    <a:pt x="1956" y="1544"/>
                    <a:pt x="1956" y="1523"/>
                    <a:pt x="1956" y="1482"/>
                  </a:cubicBezTo>
                  <a:cubicBezTo>
                    <a:pt x="1956" y="1462"/>
                    <a:pt x="1936" y="1442"/>
                    <a:pt x="1915" y="1421"/>
                  </a:cubicBezTo>
                  <a:cubicBezTo>
                    <a:pt x="1905" y="1411"/>
                    <a:pt x="1890" y="1406"/>
                    <a:pt x="1875" y="1406"/>
                  </a:cubicBezTo>
                  <a:cubicBezTo>
                    <a:pt x="1859" y="1406"/>
                    <a:pt x="1844" y="1411"/>
                    <a:pt x="1834" y="1421"/>
                  </a:cubicBezTo>
                  <a:cubicBezTo>
                    <a:pt x="1814" y="1421"/>
                    <a:pt x="1793" y="1421"/>
                    <a:pt x="1773" y="1442"/>
                  </a:cubicBezTo>
                  <a:cubicBezTo>
                    <a:pt x="1752" y="1442"/>
                    <a:pt x="1732" y="1442"/>
                    <a:pt x="1712" y="1462"/>
                  </a:cubicBezTo>
                  <a:cubicBezTo>
                    <a:pt x="1712" y="1462"/>
                    <a:pt x="1691" y="1442"/>
                    <a:pt x="1691" y="1442"/>
                  </a:cubicBezTo>
                  <a:lnTo>
                    <a:pt x="1488" y="688"/>
                  </a:lnTo>
                  <a:cubicBezTo>
                    <a:pt x="1488" y="668"/>
                    <a:pt x="1488" y="668"/>
                    <a:pt x="1508" y="647"/>
                  </a:cubicBezTo>
                  <a:cubicBezTo>
                    <a:pt x="1590" y="505"/>
                    <a:pt x="1651" y="423"/>
                    <a:pt x="1712" y="362"/>
                  </a:cubicBezTo>
                  <a:cubicBezTo>
                    <a:pt x="1793" y="301"/>
                    <a:pt x="1854" y="261"/>
                    <a:pt x="1895" y="240"/>
                  </a:cubicBezTo>
                  <a:lnTo>
                    <a:pt x="1997" y="240"/>
                  </a:lnTo>
                  <a:cubicBezTo>
                    <a:pt x="2038" y="240"/>
                    <a:pt x="2058" y="261"/>
                    <a:pt x="2099" y="322"/>
                  </a:cubicBezTo>
                  <a:cubicBezTo>
                    <a:pt x="2139" y="362"/>
                    <a:pt x="2180" y="423"/>
                    <a:pt x="2200" y="525"/>
                  </a:cubicBezTo>
                  <a:lnTo>
                    <a:pt x="2404" y="1258"/>
                  </a:lnTo>
                  <a:cubicBezTo>
                    <a:pt x="2404" y="1258"/>
                    <a:pt x="2404" y="1279"/>
                    <a:pt x="2384" y="1279"/>
                  </a:cubicBezTo>
                  <a:cubicBezTo>
                    <a:pt x="2363" y="1279"/>
                    <a:pt x="2343" y="1279"/>
                    <a:pt x="2323" y="1299"/>
                  </a:cubicBezTo>
                  <a:lnTo>
                    <a:pt x="2262" y="1299"/>
                  </a:lnTo>
                  <a:cubicBezTo>
                    <a:pt x="2241" y="1299"/>
                    <a:pt x="2221" y="1320"/>
                    <a:pt x="2200" y="1340"/>
                  </a:cubicBezTo>
                  <a:cubicBezTo>
                    <a:pt x="2180" y="1381"/>
                    <a:pt x="2180" y="1401"/>
                    <a:pt x="2200" y="1421"/>
                  </a:cubicBezTo>
                  <a:cubicBezTo>
                    <a:pt x="2200" y="1462"/>
                    <a:pt x="2221" y="1482"/>
                    <a:pt x="2241" y="1482"/>
                  </a:cubicBezTo>
                  <a:cubicBezTo>
                    <a:pt x="2262" y="1503"/>
                    <a:pt x="2302" y="1503"/>
                    <a:pt x="2323" y="1503"/>
                  </a:cubicBezTo>
                  <a:cubicBezTo>
                    <a:pt x="2384" y="1482"/>
                    <a:pt x="2424" y="1462"/>
                    <a:pt x="2445" y="1442"/>
                  </a:cubicBezTo>
                  <a:cubicBezTo>
                    <a:pt x="2486" y="1442"/>
                    <a:pt x="2526" y="1421"/>
                    <a:pt x="2547" y="1421"/>
                  </a:cubicBezTo>
                  <a:cubicBezTo>
                    <a:pt x="2587" y="1401"/>
                    <a:pt x="2608" y="1401"/>
                    <a:pt x="2649" y="1401"/>
                  </a:cubicBezTo>
                  <a:cubicBezTo>
                    <a:pt x="2689" y="1401"/>
                    <a:pt x="2730" y="1381"/>
                    <a:pt x="2791" y="1381"/>
                  </a:cubicBezTo>
                  <a:cubicBezTo>
                    <a:pt x="2811" y="1360"/>
                    <a:pt x="2832" y="1360"/>
                    <a:pt x="2852" y="1320"/>
                  </a:cubicBezTo>
                  <a:cubicBezTo>
                    <a:pt x="2873" y="1299"/>
                    <a:pt x="2873" y="1279"/>
                    <a:pt x="2873" y="1258"/>
                  </a:cubicBezTo>
                  <a:cubicBezTo>
                    <a:pt x="2852" y="1218"/>
                    <a:pt x="2852" y="1197"/>
                    <a:pt x="2832" y="1177"/>
                  </a:cubicBezTo>
                  <a:lnTo>
                    <a:pt x="2750" y="1177"/>
                  </a:lnTo>
                  <a:cubicBezTo>
                    <a:pt x="2730" y="1177"/>
                    <a:pt x="2710" y="1197"/>
                    <a:pt x="2669" y="1197"/>
                  </a:cubicBezTo>
                  <a:lnTo>
                    <a:pt x="2628" y="1197"/>
                  </a:lnTo>
                  <a:cubicBezTo>
                    <a:pt x="2621" y="1204"/>
                    <a:pt x="2615" y="1206"/>
                    <a:pt x="2609" y="1206"/>
                  </a:cubicBezTo>
                  <a:cubicBezTo>
                    <a:pt x="2596" y="1206"/>
                    <a:pt x="2587" y="1197"/>
                    <a:pt x="2587" y="1197"/>
                  </a:cubicBezTo>
                  <a:lnTo>
                    <a:pt x="2404" y="464"/>
                  </a:lnTo>
                  <a:cubicBezTo>
                    <a:pt x="2384" y="403"/>
                    <a:pt x="2363" y="342"/>
                    <a:pt x="2343" y="281"/>
                  </a:cubicBezTo>
                  <a:cubicBezTo>
                    <a:pt x="2302" y="220"/>
                    <a:pt x="2262" y="159"/>
                    <a:pt x="2221" y="118"/>
                  </a:cubicBezTo>
                  <a:cubicBezTo>
                    <a:pt x="2180" y="57"/>
                    <a:pt x="2119" y="37"/>
                    <a:pt x="2058" y="16"/>
                  </a:cubicBezTo>
                  <a:cubicBezTo>
                    <a:pt x="2027" y="6"/>
                    <a:pt x="1992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2286926" y="2700420"/>
              <a:ext cx="151938" cy="158466"/>
            </a:xfrm>
            <a:custGeom>
              <a:avLst/>
              <a:gdLst/>
              <a:ahLst/>
              <a:cxnLst/>
              <a:rect l="l" t="t" r="r" b="b"/>
              <a:pathLst>
                <a:path w="1468" h="1531" extrusionOk="0">
                  <a:moveTo>
                    <a:pt x="745" y="202"/>
                  </a:moveTo>
                  <a:cubicBezTo>
                    <a:pt x="821" y="202"/>
                    <a:pt x="894" y="216"/>
                    <a:pt x="958" y="255"/>
                  </a:cubicBezTo>
                  <a:cubicBezTo>
                    <a:pt x="1040" y="316"/>
                    <a:pt x="1121" y="397"/>
                    <a:pt x="1182" y="520"/>
                  </a:cubicBezTo>
                  <a:cubicBezTo>
                    <a:pt x="1182" y="540"/>
                    <a:pt x="1182" y="560"/>
                    <a:pt x="1162" y="560"/>
                  </a:cubicBezTo>
                  <a:lnTo>
                    <a:pt x="266" y="784"/>
                  </a:lnTo>
                  <a:cubicBezTo>
                    <a:pt x="259" y="791"/>
                    <a:pt x="254" y="793"/>
                    <a:pt x="251" y="793"/>
                  </a:cubicBezTo>
                  <a:cubicBezTo>
                    <a:pt x="243" y="793"/>
                    <a:pt x="239" y="784"/>
                    <a:pt x="225" y="784"/>
                  </a:cubicBezTo>
                  <a:lnTo>
                    <a:pt x="225" y="764"/>
                  </a:lnTo>
                  <a:cubicBezTo>
                    <a:pt x="225" y="642"/>
                    <a:pt x="245" y="520"/>
                    <a:pt x="306" y="418"/>
                  </a:cubicBezTo>
                  <a:cubicBezTo>
                    <a:pt x="367" y="316"/>
                    <a:pt x="469" y="255"/>
                    <a:pt x="612" y="214"/>
                  </a:cubicBezTo>
                  <a:cubicBezTo>
                    <a:pt x="657" y="207"/>
                    <a:pt x="701" y="202"/>
                    <a:pt x="745" y="202"/>
                  </a:cubicBezTo>
                  <a:close/>
                  <a:moveTo>
                    <a:pt x="734" y="0"/>
                  </a:moveTo>
                  <a:cubicBezTo>
                    <a:pt x="673" y="0"/>
                    <a:pt x="612" y="10"/>
                    <a:pt x="551" y="31"/>
                  </a:cubicBezTo>
                  <a:cubicBezTo>
                    <a:pt x="408" y="72"/>
                    <a:pt x="306" y="133"/>
                    <a:pt x="225" y="234"/>
                  </a:cubicBezTo>
                  <a:cubicBezTo>
                    <a:pt x="123" y="316"/>
                    <a:pt x="62" y="438"/>
                    <a:pt x="42" y="560"/>
                  </a:cubicBezTo>
                  <a:cubicBezTo>
                    <a:pt x="1" y="683"/>
                    <a:pt x="21" y="825"/>
                    <a:pt x="42" y="968"/>
                  </a:cubicBezTo>
                  <a:cubicBezTo>
                    <a:pt x="82" y="1090"/>
                    <a:pt x="143" y="1212"/>
                    <a:pt x="245" y="1314"/>
                  </a:cubicBezTo>
                  <a:cubicBezTo>
                    <a:pt x="327" y="1395"/>
                    <a:pt x="449" y="1477"/>
                    <a:pt x="571" y="1497"/>
                  </a:cubicBezTo>
                  <a:cubicBezTo>
                    <a:pt x="643" y="1521"/>
                    <a:pt x="721" y="1531"/>
                    <a:pt x="803" y="1531"/>
                  </a:cubicBezTo>
                  <a:cubicBezTo>
                    <a:pt x="860" y="1531"/>
                    <a:pt x="919" y="1526"/>
                    <a:pt x="978" y="1518"/>
                  </a:cubicBezTo>
                  <a:cubicBezTo>
                    <a:pt x="1080" y="1477"/>
                    <a:pt x="1162" y="1436"/>
                    <a:pt x="1243" y="1375"/>
                  </a:cubicBezTo>
                  <a:cubicBezTo>
                    <a:pt x="1325" y="1294"/>
                    <a:pt x="1406" y="1212"/>
                    <a:pt x="1447" y="1110"/>
                  </a:cubicBezTo>
                  <a:cubicBezTo>
                    <a:pt x="1467" y="1090"/>
                    <a:pt x="1467" y="1069"/>
                    <a:pt x="1447" y="1049"/>
                  </a:cubicBezTo>
                  <a:cubicBezTo>
                    <a:pt x="1447" y="1029"/>
                    <a:pt x="1426" y="988"/>
                    <a:pt x="1386" y="988"/>
                  </a:cubicBezTo>
                  <a:cubicBezTo>
                    <a:pt x="1365" y="968"/>
                    <a:pt x="1345" y="968"/>
                    <a:pt x="1325" y="968"/>
                  </a:cubicBezTo>
                  <a:cubicBezTo>
                    <a:pt x="1284" y="988"/>
                    <a:pt x="1264" y="1008"/>
                    <a:pt x="1243" y="1049"/>
                  </a:cubicBezTo>
                  <a:cubicBezTo>
                    <a:pt x="1202" y="1110"/>
                    <a:pt x="1162" y="1171"/>
                    <a:pt x="1101" y="1212"/>
                  </a:cubicBezTo>
                  <a:cubicBezTo>
                    <a:pt x="1060" y="1253"/>
                    <a:pt x="999" y="1294"/>
                    <a:pt x="917" y="1314"/>
                  </a:cubicBezTo>
                  <a:cubicBezTo>
                    <a:pt x="877" y="1324"/>
                    <a:pt x="836" y="1329"/>
                    <a:pt x="795" y="1329"/>
                  </a:cubicBezTo>
                  <a:cubicBezTo>
                    <a:pt x="754" y="1329"/>
                    <a:pt x="714" y="1324"/>
                    <a:pt x="673" y="1314"/>
                  </a:cubicBezTo>
                  <a:cubicBezTo>
                    <a:pt x="592" y="1294"/>
                    <a:pt x="530" y="1273"/>
                    <a:pt x="449" y="1212"/>
                  </a:cubicBezTo>
                  <a:cubicBezTo>
                    <a:pt x="388" y="1171"/>
                    <a:pt x="347" y="1110"/>
                    <a:pt x="306" y="1029"/>
                  </a:cubicBezTo>
                  <a:cubicBezTo>
                    <a:pt x="286" y="1008"/>
                    <a:pt x="286" y="988"/>
                    <a:pt x="306" y="988"/>
                  </a:cubicBezTo>
                  <a:lnTo>
                    <a:pt x="1304" y="723"/>
                  </a:lnTo>
                  <a:cubicBezTo>
                    <a:pt x="1345" y="723"/>
                    <a:pt x="1386" y="703"/>
                    <a:pt x="1406" y="642"/>
                  </a:cubicBezTo>
                  <a:cubicBezTo>
                    <a:pt x="1426" y="601"/>
                    <a:pt x="1426" y="560"/>
                    <a:pt x="1406" y="520"/>
                  </a:cubicBezTo>
                  <a:cubicBezTo>
                    <a:pt x="1365" y="397"/>
                    <a:pt x="1304" y="275"/>
                    <a:pt x="1202" y="194"/>
                  </a:cubicBezTo>
                  <a:cubicBezTo>
                    <a:pt x="1121" y="112"/>
                    <a:pt x="1019" y="51"/>
                    <a:pt x="917" y="31"/>
                  </a:cubicBezTo>
                  <a:cubicBezTo>
                    <a:pt x="856" y="10"/>
                    <a:pt x="795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4"/>
            <p:cNvSpPr/>
            <p:nvPr/>
          </p:nvSpPr>
          <p:spPr>
            <a:xfrm>
              <a:off x="2442900" y="2604471"/>
              <a:ext cx="80213" cy="221501"/>
            </a:xfrm>
            <a:custGeom>
              <a:avLst/>
              <a:gdLst/>
              <a:ahLst/>
              <a:cxnLst/>
              <a:rect l="l" t="t" r="r" b="b"/>
              <a:pathLst>
                <a:path w="775" h="2140" extrusionOk="0">
                  <a:moveTo>
                    <a:pt x="82" y="1"/>
                  </a:moveTo>
                  <a:cubicBezTo>
                    <a:pt x="62" y="21"/>
                    <a:pt x="21" y="41"/>
                    <a:pt x="21" y="62"/>
                  </a:cubicBezTo>
                  <a:cubicBezTo>
                    <a:pt x="1" y="102"/>
                    <a:pt x="1" y="123"/>
                    <a:pt x="1" y="164"/>
                  </a:cubicBezTo>
                  <a:lnTo>
                    <a:pt x="408" y="1569"/>
                  </a:lnTo>
                  <a:cubicBezTo>
                    <a:pt x="408" y="1589"/>
                    <a:pt x="429" y="1610"/>
                    <a:pt x="449" y="1630"/>
                  </a:cubicBezTo>
                  <a:cubicBezTo>
                    <a:pt x="463" y="1630"/>
                    <a:pt x="476" y="1639"/>
                    <a:pt x="490" y="1639"/>
                  </a:cubicBezTo>
                  <a:cubicBezTo>
                    <a:pt x="497" y="1639"/>
                    <a:pt x="503" y="1637"/>
                    <a:pt x="510" y="1630"/>
                  </a:cubicBezTo>
                  <a:cubicBezTo>
                    <a:pt x="551" y="1630"/>
                    <a:pt x="571" y="1610"/>
                    <a:pt x="571" y="1589"/>
                  </a:cubicBezTo>
                  <a:cubicBezTo>
                    <a:pt x="592" y="1569"/>
                    <a:pt x="592" y="1548"/>
                    <a:pt x="592" y="1528"/>
                  </a:cubicBezTo>
                  <a:lnTo>
                    <a:pt x="245" y="102"/>
                  </a:lnTo>
                  <a:cubicBezTo>
                    <a:pt x="245" y="62"/>
                    <a:pt x="225" y="41"/>
                    <a:pt x="184" y="21"/>
                  </a:cubicBezTo>
                  <a:cubicBezTo>
                    <a:pt x="164" y="1"/>
                    <a:pt x="123" y="1"/>
                    <a:pt x="82" y="1"/>
                  </a:cubicBezTo>
                  <a:close/>
                  <a:moveTo>
                    <a:pt x="571" y="1793"/>
                  </a:moveTo>
                  <a:cubicBezTo>
                    <a:pt x="510" y="1813"/>
                    <a:pt x="490" y="1834"/>
                    <a:pt x="449" y="1874"/>
                  </a:cubicBezTo>
                  <a:cubicBezTo>
                    <a:pt x="429" y="1915"/>
                    <a:pt x="429" y="1956"/>
                    <a:pt x="449" y="2017"/>
                  </a:cubicBezTo>
                  <a:cubicBezTo>
                    <a:pt x="449" y="2058"/>
                    <a:pt x="469" y="2098"/>
                    <a:pt x="510" y="2119"/>
                  </a:cubicBezTo>
                  <a:cubicBezTo>
                    <a:pt x="551" y="2139"/>
                    <a:pt x="612" y="2139"/>
                    <a:pt x="653" y="2139"/>
                  </a:cubicBezTo>
                  <a:cubicBezTo>
                    <a:pt x="693" y="2119"/>
                    <a:pt x="734" y="2098"/>
                    <a:pt x="754" y="2058"/>
                  </a:cubicBezTo>
                  <a:cubicBezTo>
                    <a:pt x="775" y="2017"/>
                    <a:pt x="775" y="1976"/>
                    <a:pt x="775" y="1915"/>
                  </a:cubicBezTo>
                  <a:cubicBezTo>
                    <a:pt x="754" y="1874"/>
                    <a:pt x="734" y="1834"/>
                    <a:pt x="693" y="1813"/>
                  </a:cubicBezTo>
                  <a:cubicBezTo>
                    <a:pt x="653" y="1793"/>
                    <a:pt x="612" y="1793"/>
                    <a:pt x="571" y="1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4"/>
            <p:cNvSpPr/>
            <p:nvPr/>
          </p:nvSpPr>
          <p:spPr>
            <a:xfrm>
              <a:off x="1928612" y="2703526"/>
              <a:ext cx="1559952" cy="1159463"/>
            </a:xfrm>
            <a:custGeom>
              <a:avLst/>
              <a:gdLst/>
              <a:ahLst/>
              <a:cxnLst/>
              <a:rect l="l" t="t" r="r" b="b"/>
              <a:pathLst>
                <a:path w="15072" h="11202" extrusionOk="0">
                  <a:moveTo>
                    <a:pt x="13890" y="1"/>
                  </a:moveTo>
                  <a:cubicBezTo>
                    <a:pt x="13279" y="1"/>
                    <a:pt x="12709" y="388"/>
                    <a:pt x="12322" y="877"/>
                  </a:cubicBezTo>
                  <a:cubicBezTo>
                    <a:pt x="11935" y="1365"/>
                    <a:pt x="11731" y="1956"/>
                    <a:pt x="11568" y="2547"/>
                  </a:cubicBezTo>
                  <a:cubicBezTo>
                    <a:pt x="11304" y="3463"/>
                    <a:pt x="11161" y="4420"/>
                    <a:pt x="11283" y="5377"/>
                  </a:cubicBezTo>
                  <a:cubicBezTo>
                    <a:pt x="10896" y="4827"/>
                    <a:pt x="10428" y="4237"/>
                    <a:pt x="9756" y="4155"/>
                  </a:cubicBezTo>
                  <a:cubicBezTo>
                    <a:pt x="9719" y="4152"/>
                    <a:pt x="9681" y="4150"/>
                    <a:pt x="9644" y="4150"/>
                  </a:cubicBezTo>
                  <a:cubicBezTo>
                    <a:pt x="9056" y="4150"/>
                    <a:pt x="8518" y="4596"/>
                    <a:pt x="8269" y="5133"/>
                  </a:cubicBezTo>
                  <a:cubicBezTo>
                    <a:pt x="8004" y="5703"/>
                    <a:pt x="8004" y="6477"/>
                    <a:pt x="8086" y="7108"/>
                  </a:cubicBezTo>
                  <a:cubicBezTo>
                    <a:pt x="7597" y="6599"/>
                    <a:pt x="7088" y="6111"/>
                    <a:pt x="6497" y="5764"/>
                  </a:cubicBezTo>
                  <a:cubicBezTo>
                    <a:pt x="6053" y="5527"/>
                    <a:pt x="5544" y="5366"/>
                    <a:pt x="5041" y="5366"/>
                  </a:cubicBezTo>
                  <a:cubicBezTo>
                    <a:pt x="4852" y="5366"/>
                    <a:pt x="4664" y="5388"/>
                    <a:pt x="4481" y="5438"/>
                  </a:cubicBezTo>
                  <a:cubicBezTo>
                    <a:pt x="3646" y="5662"/>
                    <a:pt x="3015" y="6375"/>
                    <a:pt x="2709" y="7190"/>
                  </a:cubicBezTo>
                  <a:cubicBezTo>
                    <a:pt x="2424" y="8005"/>
                    <a:pt x="2424" y="8901"/>
                    <a:pt x="2485" y="9756"/>
                  </a:cubicBezTo>
                  <a:cubicBezTo>
                    <a:pt x="2229" y="9618"/>
                    <a:pt x="1935" y="9547"/>
                    <a:pt x="1643" y="9547"/>
                  </a:cubicBezTo>
                  <a:cubicBezTo>
                    <a:pt x="1329" y="9547"/>
                    <a:pt x="1017" y="9628"/>
                    <a:pt x="754" y="9797"/>
                  </a:cubicBezTo>
                  <a:cubicBezTo>
                    <a:pt x="367" y="10021"/>
                    <a:pt x="103" y="10428"/>
                    <a:pt x="1" y="10856"/>
                  </a:cubicBezTo>
                  <a:cubicBezTo>
                    <a:pt x="917" y="11080"/>
                    <a:pt x="1874" y="11202"/>
                    <a:pt x="2872" y="11202"/>
                  </a:cubicBezTo>
                  <a:cubicBezTo>
                    <a:pt x="9125" y="11202"/>
                    <a:pt x="14297" y="6518"/>
                    <a:pt x="15071" y="469"/>
                  </a:cubicBezTo>
                  <a:cubicBezTo>
                    <a:pt x="14745" y="184"/>
                    <a:pt x="14338" y="1"/>
                    <a:pt x="13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986459" y="2886937"/>
              <a:ext cx="801090" cy="898113"/>
            </a:xfrm>
            <a:custGeom>
              <a:avLst/>
              <a:gdLst/>
              <a:ahLst/>
              <a:cxnLst/>
              <a:rect l="l" t="t" r="r" b="b"/>
              <a:pathLst>
                <a:path w="7740" h="8677" extrusionOk="0">
                  <a:moveTo>
                    <a:pt x="0" y="1"/>
                  </a:moveTo>
                  <a:lnTo>
                    <a:pt x="0" y="1"/>
                  </a:lnTo>
                  <a:cubicBezTo>
                    <a:pt x="978" y="4033"/>
                    <a:pt x="3911" y="7271"/>
                    <a:pt x="7739" y="8676"/>
                  </a:cubicBezTo>
                  <a:cubicBezTo>
                    <a:pt x="7739" y="8513"/>
                    <a:pt x="7719" y="8330"/>
                    <a:pt x="7699" y="8167"/>
                  </a:cubicBezTo>
                  <a:cubicBezTo>
                    <a:pt x="7597" y="7638"/>
                    <a:pt x="7413" y="7088"/>
                    <a:pt x="6965" y="6782"/>
                  </a:cubicBezTo>
                  <a:cubicBezTo>
                    <a:pt x="6794" y="6652"/>
                    <a:pt x="6574" y="6587"/>
                    <a:pt x="6358" y="6587"/>
                  </a:cubicBezTo>
                  <a:cubicBezTo>
                    <a:pt x="6033" y="6587"/>
                    <a:pt x="5715" y="6733"/>
                    <a:pt x="5580" y="7027"/>
                  </a:cubicBezTo>
                  <a:cubicBezTo>
                    <a:pt x="5764" y="6334"/>
                    <a:pt x="5967" y="5642"/>
                    <a:pt x="5988" y="4929"/>
                  </a:cubicBezTo>
                  <a:cubicBezTo>
                    <a:pt x="6008" y="4216"/>
                    <a:pt x="5825" y="3463"/>
                    <a:pt x="5356" y="2933"/>
                  </a:cubicBezTo>
                  <a:cubicBezTo>
                    <a:pt x="5004" y="2552"/>
                    <a:pt x="4483" y="2308"/>
                    <a:pt x="3975" y="2308"/>
                  </a:cubicBezTo>
                  <a:cubicBezTo>
                    <a:pt x="3778" y="2308"/>
                    <a:pt x="3584" y="2344"/>
                    <a:pt x="3401" y="2424"/>
                  </a:cubicBezTo>
                  <a:cubicBezTo>
                    <a:pt x="3014" y="2607"/>
                    <a:pt x="2729" y="2954"/>
                    <a:pt x="2505" y="3300"/>
                  </a:cubicBezTo>
                  <a:cubicBezTo>
                    <a:pt x="2465" y="2607"/>
                    <a:pt x="2342" y="1915"/>
                    <a:pt x="2017" y="1304"/>
                  </a:cubicBezTo>
                  <a:cubicBezTo>
                    <a:pt x="1670" y="673"/>
                    <a:pt x="795" y="4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2896123" y="1502039"/>
              <a:ext cx="602991" cy="2122784"/>
            </a:xfrm>
            <a:custGeom>
              <a:avLst/>
              <a:gdLst/>
              <a:ahLst/>
              <a:cxnLst/>
              <a:rect l="l" t="t" r="r" b="b"/>
              <a:pathLst>
                <a:path w="5826" h="20509" extrusionOk="0">
                  <a:moveTo>
                    <a:pt x="1" y="0"/>
                  </a:moveTo>
                  <a:cubicBezTo>
                    <a:pt x="82" y="326"/>
                    <a:pt x="143" y="632"/>
                    <a:pt x="204" y="958"/>
                  </a:cubicBezTo>
                  <a:cubicBezTo>
                    <a:pt x="265" y="1202"/>
                    <a:pt x="306" y="1446"/>
                    <a:pt x="347" y="1691"/>
                  </a:cubicBezTo>
                  <a:cubicBezTo>
                    <a:pt x="367" y="1711"/>
                    <a:pt x="367" y="1732"/>
                    <a:pt x="367" y="1752"/>
                  </a:cubicBezTo>
                  <a:cubicBezTo>
                    <a:pt x="367" y="1772"/>
                    <a:pt x="367" y="1772"/>
                    <a:pt x="367" y="1772"/>
                  </a:cubicBezTo>
                  <a:cubicBezTo>
                    <a:pt x="428" y="2078"/>
                    <a:pt x="469" y="2363"/>
                    <a:pt x="530" y="2648"/>
                  </a:cubicBezTo>
                  <a:cubicBezTo>
                    <a:pt x="1508" y="8554"/>
                    <a:pt x="1569" y="14603"/>
                    <a:pt x="693" y="20509"/>
                  </a:cubicBezTo>
                  <a:cubicBezTo>
                    <a:pt x="856" y="20386"/>
                    <a:pt x="998" y="20285"/>
                    <a:pt x="1161" y="20142"/>
                  </a:cubicBezTo>
                  <a:cubicBezTo>
                    <a:pt x="1182" y="20142"/>
                    <a:pt x="1182" y="20142"/>
                    <a:pt x="1182" y="20122"/>
                  </a:cubicBezTo>
                  <a:cubicBezTo>
                    <a:pt x="1345" y="19999"/>
                    <a:pt x="1508" y="19877"/>
                    <a:pt x="1671" y="19735"/>
                  </a:cubicBezTo>
                  <a:cubicBezTo>
                    <a:pt x="1732" y="19674"/>
                    <a:pt x="1793" y="19613"/>
                    <a:pt x="1854" y="19551"/>
                  </a:cubicBezTo>
                  <a:cubicBezTo>
                    <a:pt x="1874" y="19531"/>
                    <a:pt x="1895" y="19531"/>
                    <a:pt x="1915" y="19511"/>
                  </a:cubicBezTo>
                  <a:cubicBezTo>
                    <a:pt x="1956" y="19470"/>
                    <a:pt x="1996" y="19429"/>
                    <a:pt x="2037" y="19388"/>
                  </a:cubicBezTo>
                  <a:cubicBezTo>
                    <a:pt x="2098" y="19327"/>
                    <a:pt x="2159" y="19266"/>
                    <a:pt x="2220" y="19205"/>
                  </a:cubicBezTo>
                  <a:cubicBezTo>
                    <a:pt x="2241" y="19205"/>
                    <a:pt x="2241" y="19185"/>
                    <a:pt x="2241" y="19185"/>
                  </a:cubicBezTo>
                  <a:cubicBezTo>
                    <a:pt x="2322" y="19103"/>
                    <a:pt x="2404" y="19022"/>
                    <a:pt x="2465" y="18961"/>
                  </a:cubicBezTo>
                  <a:lnTo>
                    <a:pt x="2485" y="18940"/>
                  </a:lnTo>
                  <a:cubicBezTo>
                    <a:pt x="2546" y="18879"/>
                    <a:pt x="2607" y="18818"/>
                    <a:pt x="2668" y="18737"/>
                  </a:cubicBezTo>
                  <a:cubicBezTo>
                    <a:pt x="2831" y="18574"/>
                    <a:pt x="2994" y="18391"/>
                    <a:pt x="3137" y="18187"/>
                  </a:cubicBezTo>
                  <a:cubicBezTo>
                    <a:pt x="3137" y="18187"/>
                    <a:pt x="3157" y="18167"/>
                    <a:pt x="3157" y="18167"/>
                  </a:cubicBezTo>
                  <a:cubicBezTo>
                    <a:pt x="3178" y="18146"/>
                    <a:pt x="3178" y="18126"/>
                    <a:pt x="3198" y="18105"/>
                  </a:cubicBezTo>
                  <a:cubicBezTo>
                    <a:pt x="3259" y="18044"/>
                    <a:pt x="3300" y="17983"/>
                    <a:pt x="3361" y="17922"/>
                  </a:cubicBezTo>
                  <a:cubicBezTo>
                    <a:pt x="3361" y="17902"/>
                    <a:pt x="3361" y="17902"/>
                    <a:pt x="3361" y="17902"/>
                  </a:cubicBezTo>
                  <a:cubicBezTo>
                    <a:pt x="3422" y="17820"/>
                    <a:pt x="3483" y="17739"/>
                    <a:pt x="3544" y="17657"/>
                  </a:cubicBezTo>
                  <a:cubicBezTo>
                    <a:pt x="3585" y="17596"/>
                    <a:pt x="3646" y="17515"/>
                    <a:pt x="3687" y="17454"/>
                  </a:cubicBezTo>
                  <a:cubicBezTo>
                    <a:pt x="3707" y="17433"/>
                    <a:pt x="3707" y="17413"/>
                    <a:pt x="3727" y="17393"/>
                  </a:cubicBezTo>
                  <a:cubicBezTo>
                    <a:pt x="3809" y="17291"/>
                    <a:pt x="3870" y="17189"/>
                    <a:pt x="3931" y="17087"/>
                  </a:cubicBezTo>
                  <a:cubicBezTo>
                    <a:pt x="3972" y="17006"/>
                    <a:pt x="4013" y="16945"/>
                    <a:pt x="4053" y="16863"/>
                  </a:cubicBezTo>
                  <a:cubicBezTo>
                    <a:pt x="4114" y="16782"/>
                    <a:pt x="4155" y="16700"/>
                    <a:pt x="4196" y="16619"/>
                  </a:cubicBezTo>
                  <a:cubicBezTo>
                    <a:pt x="4237" y="16558"/>
                    <a:pt x="4277" y="16476"/>
                    <a:pt x="4318" y="16395"/>
                  </a:cubicBezTo>
                  <a:cubicBezTo>
                    <a:pt x="4359" y="16354"/>
                    <a:pt x="4379" y="16313"/>
                    <a:pt x="4400" y="16273"/>
                  </a:cubicBezTo>
                  <a:cubicBezTo>
                    <a:pt x="4420" y="16232"/>
                    <a:pt x="4440" y="16171"/>
                    <a:pt x="4481" y="16110"/>
                  </a:cubicBezTo>
                  <a:cubicBezTo>
                    <a:pt x="4481" y="16089"/>
                    <a:pt x="4501" y="16069"/>
                    <a:pt x="4501" y="16069"/>
                  </a:cubicBezTo>
                  <a:cubicBezTo>
                    <a:pt x="4562" y="15947"/>
                    <a:pt x="4624" y="15845"/>
                    <a:pt x="4664" y="15723"/>
                  </a:cubicBezTo>
                  <a:cubicBezTo>
                    <a:pt x="4705" y="15662"/>
                    <a:pt x="4746" y="15580"/>
                    <a:pt x="4766" y="15499"/>
                  </a:cubicBezTo>
                  <a:cubicBezTo>
                    <a:pt x="4848" y="15336"/>
                    <a:pt x="4929" y="15152"/>
                    <a:pt x="4990" y="14969"/>
                  </a:cubicBezTo>
                  <a:cubicBezTo>
                    <a:pt x="5011" y="14928"/>
                    <a:pt x="5011" y="14908"/>
                    <a:pt x="5031" y="14867"/>
                  </a:cubicBezTo>
                  <a:cubicBezTo>
                    <a:pt x="5051" y="14806"/>
                    <a:pt x="5072" y="14745"/>
                    <a:pt x="5092" y="14704"/>
                  </a:cubicBezTo>
                  <a:lnTo>
                    <a:pt x="5092" y="14684"/>
                  </a:lnTo>
                  <a:cubicBezTo>
                    <a:pt x="5112" y="14664"/>
                    <a:pt x="5112" y="14643"/>
                    <a:pt x="5112" y="14623"/>
                  </a:cubicBezTo>
                  <a:cubicBezTo>
                    <a:pt x="5194" y="14419"/>
                    <a:pt x="5255" y="14216"/>
                    <a:pt x="5316" y="14012"/>
                  </a:cubicBezTo>
                  <a:cubicBezTo>
                    <a:pt x="5357" y="13910"/>
                    <a:pt x="5377" y="13808"/>
                    <a:pt x="5418" y="13706"/>
                  </a:cubicBezTo>
                  <a:cubicBezTo>
                    <a:pt x="5560" y="13177"/>
                    <a:pt x="5662" y="12627"/>
                    <a:pt x="5723" y="12077"/>
                  </a:cubicBezTo>
                  <a:cubicBezTo>
                    <a:pt x="5805" y="11568"/>
                    <a:pt x="5825" y="11039"/>
                    <a:pt x="5825" y="10489"/>
                  </a:cubicBezTo>
                  <a:cubicBezTo>
                    <a:pt x="5825" y="10407"/>
                    <a:pt x="5825" y="10326"/>
                    <a:pt x="5784" y="10183"/>
                  </a:cubicBezTo>
                  <a:lnTo>
                    <a:pt x="5784" y="10143"/>
                  </a:lnTo>
                  <a:lnTo>
                    <a:pt x="5784" y="10102"/>
                  </a:lnTo>
                  <a:cubicBezTo>
                    <a:pt x="5784" y="10041"/>
                    <a:pt x="5784" y="10000"/>
                    <a:pt x="5764" y="9959"/>
                  </a:cubicBezTo>
                  <a:cubicBezTo>
                    <a:pt x="5764" y="9919"/>
                    <a:pt x="5764" y="9878"/>
                    <a:pt x="5764" y="9857"/>
                  </a:cubicBezTo>
                  <a:cubicBezTo>
                    <a:pt x="5764" y="9837"/>
                    <a:pt x="5764" y="9817"/>
                    <a:pt x="5764" y="9796"/>
                  </a:cubicBezTo>
                  <a:cubicBezTo>
                    <a:pt x="5764" y="9776"/>
                    <a:pt x="5764" y="9756"/>
                    <a:pt x="5764" y="9735"/>
                  </a:cubicBezTo>
                  <a:cubicBezTo>
                    <a:pt x="5764" y="9694"/>
                    <a:pt x="5764" y="9674"/>
                    <a:pt x="5764" y="9633"/>
                  </a:cubicBezTo>
                  <a:lnTo>
                    <a:pt x="5764" y="9613"/>
                  </a:lnTo>
                  <a:lnTo>
                    <a:pt x="5744" y="9511"/>
                  </a:lnTo>
                  <a:cubicBezTo>
                    <a:pt x="5744" y="9511"/>
                    <a:pt x="5744" y="9491"/>
                    <a:pt x="5744" y="9491"/>
                  </a:cubicBezTo>
                  <a:cubicBezTo>
                    <a:pt x="5744" y="9470"/>
                    <a:pt x="5744" y="9470"/>
                    <a:pt x="5744" y="9450"/>
                  </a:cubicBezTo>
                  <a:cubicBezTo>
                    <a:pt x="5744" y="9430"/>
                    <a:pt x="5744" y="9389"/>
                    <a:pt x="5744" y="9369"/>
                  </a:cubicBezTo>
                  <a:cubicBezTo>
                    <a:pt x="5744" y="9369"/>
                    <a:pt x="5744" y="9348"/>
                    <a:pt x="5744" y="9328"/>
                  </a:cubicBezTo>
                  <a:cubicBezTo>
                    <a:pt x="5744" y="9308"/>
                    <a:pt x="5744" y="9287"/>
                    <a:pt x="5723" y="9267"/>
                  </a:cubicBezTo>
                  <a:lnTo>
                    <a:pt x="5723" y="9104"/>
                  </a:lnTo>
                  <a:cubicBezTo>
                    <a:pt x="5723" y="9084"/>
                    <a:pt x="5723" y="9084"/>
                    <a:pt x="5723" y="9063"/>
                  </a:cubicBezTo>
                  <a:lnTo>
                    <a:pt x="5683" y="8880"/>
                  </a:lnTo>
                  <a:cubicBezTo>
                    <a:pt x="5683" y="8859"/>
                    <a:pt x="5683" y="8839"/>
                    <a:pt x="5683" y="8839"/>
                  </a:cubicBezTo>
                  <a:cubicBezTo>
                    <a:pt x="5683" y="8819"/>
                    <a:pt x="5683" y="8819"/>
                    <a:pt x="5683" y="8819"/>
                  </a:cubicBezTo>
                  <a:cubicBezTo>
                    <a:pt x="5683" y="8737"/>
                    <a:pt x="5662" y="8656"/>
                    <a:pt x="5642" y="8574"/>
                  </a:cubicBezTo>
                  <a:cubicBezTo>
                    <a:pt x="5642" y="8574"/>
                    <a:pt x="5642" y="8554"/>
                    <a:pt x="5642" y="8554"/>
                  </a:cubicBezTo>
                  <a:cubicBezTo>
                    <a:pt x="5642" y="8513"/>
                    <a:pt x="5642" y="8452"/>
                    <a:pt x="5621" y="8411"/>
                  </a:cubicBezTo>
                  <a:cubicBezTo>
                    <a:pt x="5621" y="8371"/>
                    <a:pt x="5601" y="8310"/>
                    <a:pt x="5601" y="8249"/>
                  </a:cubicBezTo>
                  <a:cubicBezTo>
                    <a:pt x="5601" y="8249"/>
                    <a:pt x="5601" y="8249"/>
                    <a:pt x="5601" y="8228"/>
                  </a:cubicBezTo>
                  <a:cubicBezTo>
                    <a:pt x="5581" y="8208"/>
                    <a:pt x="5581" y="8187"/>
                    <a:pt x="5581" y="8167"/>
                  </a:cubicBezTo>
                  <a:cubicBezTo>
                    <a:pt x="5581" y="8126"/>
                    <a:pt x="5560" y="8086"/>
                    <a:pt x="5560" y="8045"/>
                  </a:cubicBezTo>
                  <a:lnTo>
                    <a:pt x="5560" y="8004"/>
                  </a:lnTo>
                  <a:cubicBezTo>
                    <a:pt x="5540" y="7943"/>
                    <a:pt x="5520" y="7882"/>
                    <a:pt x="5520" y="7821"/>
                  </a:cubicBezTo>
                  <a:cubicBezTo>
                    <a:pt x="5520" y="7800"/>
                    <a:pt x="5520" y="7800"/>
                    <a:pt x="5520" y="7800"/>
                  </a:cubicBezTo>
                  <a:cubicBezTo>
                    <a:pt x="5499" y="7719"/>
                    <a:pt x="5479" y="7658"/>
                    <a:pt x="5459" y="7597"/>
                  </a:cubicBezTo>
                  <a:cubicBezTo>
                    <a:pt x="5459" y="7556"/>
                    <a:pt x="5438" y="7495"/>
                    <a:pt x="5438" y="7454"/>
                  </a:cubicBezTo>
                  <a:cubicBezTo>
                    <a:pt x="5418" y="7414"/>
                    <a:pt x="5418" y="7373"/>
                    <a:pt x="5397" y="7352"/>
                  </a:cubicBezTo>
                  <a:cubicBezTo>
                    <a:pt x="5397" y="7332"/>
                    <a:pt x="5397" y="7332"/>
                    <a:pt x="5397" y="7332"/>
                  </a:cubicBezTo>
                  <a:cubicBezTo>
                    <a:pt x="5377" y="7251"/>
                    <a:pt x="5357" y="7149"/>
                    <a:pt x="5336" y="7067"/>
                  </a:cubicBezTo>
                  <a:cubicBezTo>
                    <a:pt x="5316" y="7027"/>
                    <a:pt x="5316" y="7006"/>
                    <a:pt x="5316" y="6986"/>
                  </a:cubicBezTo>
                  <a:cubicBezTo>
                    <a:pt x="5296" y="6925"/>
                    <a:pt x="5275" y="6843"/>
                    <a:pt x="5255" y="6782"/>
                  </a:cubicBezTo>
                  <a:cubicBezTo>
                    <a:pt x="5235" y="6782"/>
                    <a:pt x="5235" y="6762"/>
                    <a:pt x="5235" y="6741"/>
                  </a:cubicBezTo>
                  <a:cubicBezTo>
                    <a:pt x="5214" y="6680"/>
                    <a:pt x="5194" y="6599"/>
                    <a:pt x="5173" y="6538"/>
                  </a:cubicBezTo>
                  <a:cubicBezTo>
                    <a:pt x="5153" y="6538"/>
                    <a:pt x="5153" y="6517"/>
                    <a:pt x="5153" y="6497"/>
                  </a:cubicBezTo>
                  <a:cubicBezTo>
                    <a:pt x="5153" y="6497"/>
                    <a:pt x="5153" y="6497"/>
                    <a:pt x="5153" y="6477"/>
                  </a:cubicBezTo>
                  <a:lnTo>
                    <a:pt x="5133" y="6456"/>
                  </a:lnTo>
                  <a:cubicBezTo>
                    <a:pt x="5133" y="6436"/>
                    <a:pt x="5133" y="6416"/>
                    <a:pt x="5112" y="6395"/>
                  </a:cubicBezTo>
                  <a:cubicBezTo>
                    <a:pt x="5112" y="6355"/>
                    <a:pt x="5092" y="6334"/>
                    <a:pt x="5092" y="6314"/>
                  </a:cubicBezTo>
                  <a:cubicBezTo>
                    <a:pt x="5092" y="6314"/>
                    <a:pt x="5092" y="6314"/>
                    <a:pt x="5092" y="6293"/>
                  </a:cubicBezTo>
                  <a:cubicBezTo>
                    <a:pt x="5072" y="6273"/>
                    <a:pt x="5072" y="6253"/>
                    <a:pt x="5051" y="6232"/>
                  </a:cubicBezTo>
                  <a:cubicBezTo>
                    <a:pt x="5051" y="6232"/>
                    <a:pt x="5051" y="6232"/>
                    <a:pt x="5051" y="6212"/>
                  </a:cubicBezTo>
                  <a:cubicBezTo>
                    <a:pt x="5031" y="6131"/>
                    <a:pt x="4990" y="6049"/>
                    <a:pt x="4970" y="5968"/>
                  </a:cubicBezTo>
                  <a:cubicBezTo>
                    <a:pt x="4949" y="5947"/>
                    <a:pt x="4949" y="5927"/>
                    <a:pt x="4949" y="5927"/>
                  </a:cubicBezTo>
                  <a:cubicBezTo>
                    <a:pt x="4909" y="5845"/>
                    <a:pt x="4888" y="5784"/>
                    <a:pt x="4868" y="5723"/>
                  </a:cubicBezTo>
                  <a:cubicBezTo>
                    <a:pt x="4848" y="5703"/>
                    <a:pt x="4848" y="5682"/>
                    <a:pt x="4848" y="5662"/>
                  </a:cubicBezTo>
                  <a:cubicBezTo>
                    <a:pt x="4827" y="5642"/>
                    <a:pt x="4827" y="5621"/>
                    <a:pt x="4807" y="5601"/>
                  </a:cubicBezTo>
                  <a:cubicBezTo>
                    <a:pt x="4786" y="5540"/>
                    <a:pt x="4786" y="5520"/>
                    <a:pt x="4766" y="5479"/>
                  </a:cubicBezTo>
                  <a:cubicBezTo>
                    <a:pt x="4746" y="5458"/>
                    <a:pt x="4746" y="5458"/>
                    <a:pt x="4746" y="5458"/>
                  </a:cubicBezTo>
                  <a:lnTo>
                    <a:pt x="4746" y="5438"/>
                  </a:lnTo>
                  <a:cubicBezTo>
                    <a:pt x="4725" y="5397"/>
                    <a:pt x="4705" y="5336"/>
                    <a:pt x="4685" y="5296"/>
                  </a:cubicBezTo>
                  <a:cubicBezTo>
                    <a:pt x="4664" y="5275"/>
                    <a:pt x="4664" y="5255"/>
                    <a:pt x="4664" y="5234"/>
                  </a:cubicBezTo>
                  <a:cubicBezTo>
                    <a:pt x="4644" y="5194"/>
                    <a:pt x="4624" y="5153"/>
                    <a:pt x="4603" y="5112"/>
                  </a:cubicBezTo>
                  <a:cubicBezTo>
                    <a:pt x="4583" y="5092"/>
                    <a:pt x="4562" y="5051"/>
                    <a:pt x="4562" y="5031"/>
                  </a:cubicBezTo>
                  <a:cubicBezTo>
                    <a:pt x="4542" y="4990"/>
                    <a:pt x="4522" y="4949"/>
                    <a:pt x="4501" y="4909"/>
                  </a:cubicBezTo>
                  <a:lnTo>
                    <a:pt x="4440" y="4786"/>
                  </a:lnTo>
                  <a:cubicBezTo>
                    <a:pt x="4420" y="4746"/>
                    <a:pt x="4400" y="4705"/>
                    <a:pt x="4379" y="4664"/>
                  </a:cubicBezTo>
                  <a:cubicBezTo>
                    <a:pt x="4338" y="4623"/>
                    <a:pt x="4318" y="4562"/>
                    <a:pt x="4298" y="4522"/>
                  </a:cubicBezTo>
                  <a:cubicBezTo>
                    <a:pt x="4298" y="4501"/>
                    <a:pt x="4277" y="4481"/>
                    <a:pt x="4257" y="4461"/>
                  </a:cubicBezTo>
                  <a:cubicBezTo>
                    <a:pt x="4257" y="4440"/>
                    <a:pt x="4237" y="4399"/>
                    <a:pt x="4216" y="4379"/>
                  </a:cubicBezTo>
                  <a:cubicBezTo>
                    <a:pt x="4196" y="4359"/>
                    <a:pt x="4196" y="4318"/>
                    <a:pt x="4176" y="4298"/>
                  </a:cubicBezTo>
                  <a:lnTo>
                    <a:pt x="4114" y="4216"/>
                  </a:lnTo>
                  <a:cubicBezTo>
                    <a:pt x="4094" y="4196"/>
                    <a:pt x="4094" y="4155"/>
                    <a:pt x="4074" y="4135"/>
                  </a:cubicBezTo>
                  <a:cubicBezTo>
                    <a:pt x="4053" y="4114"/>
                    <a:pt x="4033" y="4074"/>
                    <a:pt x="4013" y="4053"/>
                  </a:cubicBezTo>
                  <a:cubicBezTo>
                    <a:pt x="4013" y="4033"/>
                    <a:pt x="4013" y="4033"/>
                    <a:pt x="3992" y="4012"/>
                  </a:cubicBezTo>
                  <a:cubicBezTo>
                    <a:pt x="3992" y="4012"/>
                    <a:pt x="3992" y="3992"/>
                    <a:pt x="3992" y="3992"/>
                  </a:cubicBezTo>
                  <a:cubicBezTo>
                    <a:pt x="3951" y="3931"/>
                    <a:pt x="3890" y="3850"/>
                    <a:pt x="3850" y="3788"/>
                  </a:cubicBezTo>
                  <a:cubicBezTo>
                    <a:pt x="3850" y="3768"/>
                    <a:pt x="3850" y="3768"/>
                    <a:pt x="3829" y="3748"/>
                  </a:cubicBezTo>
                  <a:cubicBezTo>
                    <a:pt x="3829" y="3727"/>
                    <a:pt x="3829" y="3727"/>
                    <a:pt x="3809" y="3727"/>
                  </a:cubicBezTo>
                  <a:lnTo>
                    <a:pt x="3789" y="3687"/>
                  </a:lnTo>
                  <a:cubicBezTo>
                    <a:pt x="3748" y="3626"/>
                    <a:pt x="3727" y="3585"/>
                    <a:pt x="3687" y="3524"/>
                  </a:cubicBezTo>
                  <a:cubicBezTo>
                    <a:pt x="3687" y="3524"/>
                    <a:pt x="3687" y="3503"/>
                    <a:pt x="3666" y="3503"/>
                  </a:cubicBezTo>
                  <a:cubicBezTo>
                    <a:pt x="3666" y="3483"/>
                    <a:pt x="3646" y="3483"/>
                    <a:pt x="3646" y="3463"/>
                  </a:cubicBezTo>
                  <a:cubicBezTo>
                    <a:pt x="3605" y="3402"/>
                    <a:pt x="3544" y="3340"/>
                    <a:pt x="3503" y="3259"/>
                  </a:cubicBezTo>
                  <a:cubicBezTo>
                    <a:pt x="3503" y="3259"/>
                    <a:pt x="3503" y="3259"/>
                    <a:pt x="3483" y="3239"/>
                  </a:cubicBezTo>
                  <a:cubicBezTo>
                    <a:pt x="3442" y="3178"/>
                    <a:pt x="3381" y="3116"/>
                    <a:pt x="3341" y="3035"/>
                  </a:cubicBezTo>
                  <a:cubicBezTo>
                    <a:pt x="3341" y="3035"/>
                    <a:pt x="3320" y="3035"/>
                    <a:pt x="3320" y="3015"/>
                  </a:cubicBezTo>
                  <a:cubicBezTo>
                    <a:pt x="3300" y="2994"/>
                    <a:pt x="3300" y="2974"/>
                    <a:pt x="3279" y="2953"/>
                  </a:cubicBezTo>
                  <a:cubicBezTo>
                    <a:pt x="3239" y="2913"/>
                    <a:pt x="3198" y="2872"/>
                    <a:pt x="3178" y="2811"/>
                  </a:cubicBezTo>
                  <a:cubicBezTo>
                    <a:pt x="3157" y="2811"/>
                    <a:pt x="3157" y="2791"/>
                    <a:pt x="3137" y="2791"/>
                  </a:cubicBezTo>
                  <a:cubicBezTo>
                    <a:pt x="3117" y="2750"/>
                    <a:pt x="3076" y="2709"/>
                    <a:pt x="3055" y="2668"/>
                  </a:cubicBezTo>
                  <a:cubicBezTo>
                    <a:pt x="3035" y="2668"/>
                    <a:pt x="3035" y="2648"/>
                    <a:pt x="3015" y="2648"/>
                  </a:cubicBezTo>
                  <a:cubicBezTo>
                    <a:pt x="2994" y="2607"/>
                    <a:pt x="2974" y="2587"/>
                    <a:pt x="2954" y="2567"/>
                  </a:cubicBezTo>
                  <a:cubicBezTo>
                    <a:pt x="2913" y="2505"/>
                    <a:pt x="2872" y="2444"/>
                    <a:pt x="2811" y="2404"/>
                  </a:cubicBezTo>
                  <a:cubicBezTo>
                    <a:pt x="2811" y="2383"/>
                    <a:pt x="2811" y="2383"/>
                    <a:pt x="2791" y="2383"/>
                  </a:cubicBezTo>
                  <a:cubicBezTo>
                    <a:pt x="2791" y="2363"/>
                    <a:pt x="2791" y="2363"/>
                    <a:pt x="2791" y="2363"/>
                  </a:cubicBezTo>
                  <a:cubicBezTo>
                    <a:pt x="2770" y="2363"/>
                    <a:pt x="2770" y="2363"/>
                    <a:pt x="2770" y="2343"/>
                  </a:cubicBezTo>
                  <a:lnTo>
                    <a:pt x="2628" y="2180"/>
                  </a:lnTo>
                  <a:cubicBezTo>
                    <a:pt x="2607" y="2159"/>
                    <a:pt x="2587" y="2139"/>
                    <a:pt x="2567" y="2118"/>
                  </a:cubicBezTo>
                  <a:lnTo>
                    <a:pt x="2383" y="1935"/>
                  </a:lnTo>
                  <a:cubicBezTo>
                    <a:pt x="2383" y="1915"/>
                    <a:pt x="2363" y="1915"/>
                    <a:pt x="2363" y="1894"/>
                  </a:cubicBezTo>
                  <a:cubicBezTo>
                    <a:pt x="2343" y="1874"/>
                    <a:pt x="2322" y="1874"/>
                    <a:pt x="2322" y="1854"/>
                  </a:cubicBezTo>
                  <a:cubicBezTo>
                    <a:pt x="2261" y="1793"/>
                    <a:pt x="2200" y="1752"/>
                    <a:pt x="2139" y="1691"/>
                  </a:cubicBezTo>
                  <a:cubicBezTo>
                    <a:pt x="2119" y="1650"/>
                    <a:pt x="2078" y="1630"/>
                    <a:pt x="2057" y="1609"/>
                  </a:cubicBezTo>
                  <a:cubicBezTo>
                    <a:pt x="2037" y="1569"/>
                    <a:pt x="1996" y="1548"/>
                    <a:pt x="1976" y="1528"/>
                  </a:cubicBezTo>
                  <a:cubicBezTo>
                    <a:pt x="1976" y="1508"/>
                    <a:pt x="1976" y="1508"/>
                    <a:pt x="1976" y="1508"/>
                  </a:cubicBezTo>
                  <a:cubicBezTo>
                    <a:pt x="1935" y="1487"/>
                    <a:pt x="1915" y="1467"/>
                    <a:pt x="1895" y="1446"/>
                  </a:cubicBezTo>
                  <a:lnTo>
                    <a:pt x="1874" y="1426"/>
                  </a:lnTo>
                  <a:cubicBezTo>
                    <a:pt x="1874" y="1426"/>
                    <a:pt x="1854" y="1406"/>
                    <a:pt x="1833" y="1385"/>
                  </a:cubicBezTo>
                  <a:cubicBezTo>
                    <a:pt x="1813" y="1365"/>
                    <a:pt x="1772" y="1324"/>
                    <a:pt x="1732" y="1304"/>
                  </a:cubicBezTo>
                  <a:cubicBezTo>
                    <a:pt x="1691" y="1263"/>
                    <a:pt x="1671" y="1243"/>
                    <a:pt x="1630" y="1202"/>
                  </a:cubicBezTo>
                  <a:cubicBezTo>
                    <a:pt x="1569" y="1161"/>
                    <a:pt x="1508" y="1121"/>
                    <a:pt x="1467" y="1059"/>
                  </a:cubicBezTo>
                  <a:cubicBezTo>
                    <a:pt x="1447" y="1059"/>
                    <a:pt x="1447" y="1059"/>
                    <a:pt x="1426" y="1039"/>
                  </a:cubicBezTo>
                  <a:cubicBezTo>
                    <a:pt x="1385" y="998"/>
                    <a:pt x="1324" y="958"/>
                    <a:pt x="1284" y="917"/>
                  </a:cubicBezTo>
                  <a:cubicBezTo>
                    <a:pt x="1263" y="897"/>
                    <a:pt x="1243" y="876"/>
                    <a:pt x="1223" y="856"/>
                  </a:cubicBezTo>
                  <a:cubicBezTo>
                    <a:pt x="1141" y="815"/>
                    <a:pt x="1080" y="754"/>
                    <a:pt x="1019" y="713"/>
                  </a:cubicBezTo>
                  <a:lnTo>
                    <a:pt x="978" y="673"/>
                  </a:lnTo>
                  <a:cubicBezTo>
                    <a:pt x="958" y="652"/>
                    <a:pt x="937" y="652"/>
                    <a:pt x="937" y="652"/>
                  </a:cubicBezTo>
                  <a:cubicBezTo>
                    <a:pt x="815" y="550"/>
                    <a:pt x="713" y="469"/>
                    <a:pt x="591" y="408"/>
                  </a:cubicBezTo>
                  <a:cubicBezTo>
                    <a:pt x="571" y="367"/>
                    <a:pt x="530" y="347"/>
                    <a:pt x="510" y="326"/>
                  </a:cubicBezTo>
                  <a:lnTo>
                    <a:pt x="449" y="306"/>
                  </a:lnTo>
                  <a:cubicBezTo>
                    <a:pt x="367" y="245"/>
                    <a:pt x="286" y="184"/>
                    <a:pt x="204" y="143"/>
                  </a:cubicBezTo>
                  <a:lnTo>
                    <a:pt x="184" y="123"/>
                  </a:lnTo>
                  <a:cubicBezTo>
                    <a:pt x="163" y="102"/>
                    <a:pt x="163" y="102"/>
                    <a:pt x="143" y="102"/>
                  </a:cubicBezTo>
                  <a:cubicBezTo>
                    <a:pt x="102" y="62"/>
                    <a:pt x="41" y="41"/>
                    <a:pt x="1" y="0"/>
                  </a:cubicBezTo>
                  <a:close/>
                </a:path>
              </a:pathLst>
            </a:custGeom>
            <a:solidFill>
              <a:srgbClr val="FFB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2896123" y="1502039"/>
              <a:ext cx="602991" cy="2122784"/>
            </a:xfrm>
            <a:custGeom>
              <a:avLst/>
              <a:gdLst/>
              <a:ahLst/>
              <a:cxnLst/>
              <a:rect l="l" t="t" r="r" b="b"/>
              <a:pathLst>
                <a:path w="5826" h="20509" extrusionOk="0">
                  <a:moveTo>
                    <a:pt x="1" y="0"/>
                  </a:moveTo>
                  <a:cubicBezTo>
                    <a:pt x="82" y="326"/>
                    <a:pt x="143" y="632"/>
                    <a:pt x="204" y="958"/>
                  </a:cubicBezTo>
                  <a:cubicBezTo>
                    <a:pt x="265" y="1202"/>
                    <a:pt x="306" y="1446"/>
                    <a:pt x="347" y="1691"/>
                  </a:cubicBezTo>
                  <a:cubicBezTo>
                    <a:pt x="367" y="1711"/>
                    <a:pt x="367" y="1732"/>
                    <a:pt x="367" y="1752"/>
                  </a:cubicBezTo>
                  <a:cubicBezTo>
                    <a:pt x="367" y="1772"/>
                    <a:pt x="367" y="1772"/>
                    <a:pt x="367" y="1772"/>
                  </a:cubicBezTo>
                  <a:cubicBezTo>
                    <a:pt x="428" y="2078"/>
                    <a:pt x="469" y="2363"/>
                    <a:pt x="530" y="2648"/>
                  </a:cubicBezTo>
                  <a:cubicBezTo>
                    <a:pt x="1508" y="8554"/>
                    <a:pt x="1569" y="14603"/>
                    <a:pt x="693" y="20509"/>
                  </a:cubicBezTo>
                  <a:cubicBezTo>
                    <a:pt x="856" y="20386"/>
                    <a:pt x="998" y="20285"/>
                    <a:pt x="1161" y="20142"/>
                  </a:cubicBezTo>
                  <a:cubicBezTo>
                    <a:pt x="1182" y="20142"/>
                    <a:pt x="1182" y="20142"/>
                    <a:pt x="1182" y="20122"/>
                  </a:cubicBezTo>
                  <a:cubicBezTo>
                    <a:pt x="1345" y="19999"/>
                    <a:pt x="1508" y="19877"/>
                    <a:pt x="1671" y="19735"/>
                  </a:cubicBezTo>
                  <a:cubicBezTo>
                    <a:pt x="1732" y="19674"/>
                    <a:pt x="1793" y="19613"/>
                    <a:pt x="1854" y="19551"/>
                  </a:cubicBezTo>
                  <a:cubicBezTo>
                    <a:pt x="1874" y="19531"/>
                    <a:pt x="1895" y="19531"/>
                    <a:pt x="1915" y="19511"/>
                  </a:cubicBezTo>
                  <a:cubicBezTo>
                    <a:pt x="1956" y="19470"/>
                    <a:pt x="1996" y="19429"/>
                    <a:pt x="2037" y="19388"/>
                  </a:cubicBezTo>
                  <a:cubicBezTo>
                    <a:pt x="2098" y="19327"/>
                    <a:pt x="2159" y="19266"/>
                    <a:pt x="2220" y="19205"/>
                  </a:cubicBezTo>
                  <a:cubicBezTo>
                    <a:pt x="2241" y="19205"/>
                    <a:pt x="2241" y="19185"/>
                    <a:pt x="2241" y="19185"/>
                  </a:cubicBezTo>
                  <a:cubicBezTo>
                    <a:pt x="2322" y="19103"/>
                    <a:pt x="2404" y="19022"/>
                    <a:pt x="2465" y="18961"/>
                  </a:cubicBezTo>
                  <a:lnTo>
                    <a:pt x="2485" y="18940"/>
                  </a:lnTo>
                  <a:cubicBezTo>
                    <a:pt x="2546" y="18879"/>
                    <a:pt x="2607" y="18818"/>
                    <a:pt x="2668" y="18737"/>
                  </a:cubicBezTo>
                  <a:cubicBezTo>
                    <a:pt x="2831" y="18574"/>
                    <a:pt x="2994" y="18391"/>
                    <a:pt x="3137" y="18187"/>
                  </a:cubicBezTo>
                  <a:cubicBezTo>
                    <a:pt x="3137" y="18187"/>
                    <a:pt x="3157" y="18167"/>
                    <a:pt x="3157" y="18167"/>
                  </a:cubicBezTo>
                  <a:cubicBezTo>
                    <a:pt x="3178" y="18146"/>
                    <a:pt x="3178" y="18126"/>
                    <a:pt x="3198" y="18105"/>
                  </a:cubicBezTo>
                  <a:cubicBezTo>
                    <a:pt x="3259" y="18044"/>
                    <a:pt x="3300" y="17983"/>
                    <a:pt x="3361" y="17922"/>
                  </a:cubicBezTo>
                  <a:cubicBezTo>
                    <a:pt x="3361" y="17902"/>
                    <a:pt x="3361" y="17902"/>
                    <a:pt x="3361" y="17902"/>
                  </a:cubicBezTo>
                  <a:cubicBezTo>
                    <a:pt x="3422" y="17820"/>
                    <a:pt x="3483" y="17739"/>
                    <a:pt x="3544" y="17657"/>
                  </a:cubicBezTo>
                  <a:cubicBezTo>
                    <a:pt x="3585" y="17596"/>
                    <a:pt x="3646" y="17515"/>
                    <a:pt x="3687" y="17454"/>
                  </a:cubicBezTo>
                  <a:cubicBezTo>
                    <a:pt x="3707" y="17433"/>
                    <a:pt x="3707" y="17413"/>
                    <a:pt x="3727" y="17393"/>
                  </a:cubicBezTo>
                  <a:cubicBezTo>
                    <a:pt x="3809" y="17291"/>
                    <a:pt x="3870" y="17189"/>
                    <a:pt x="3931" y="17087"/>
                  </a:cubicBezTo>
                  <a:cubicBezTo>
                    <a:pt x="3972" y="17006"/>
                    <a:pt x="4013" y="16945"/>
                    <a:pt x="4053" y="16863"/>
                  </a:cubicBezTo>
                  <a:cubicBezTo>
                    <a:pt x="4114" y="16782"/>
                    <a:pt x="4155" y="16700"/>
                    <a:pt x="4196" y="16619"/>
                  </a:cubicBezTo>
                  <a:cubicBezTo>
                    <a:pt x="4237" y="16558"/>
                    <a:pt x="4277" y="16476"/>
                    <a:pt x="4318" y="16395"/>
                  </a:cubicBezTo>
                  <a:cubicBezTo>
                    <a:pt x="4359" y="16354"/>
                    <a:pt x="4379" y="16313"/>
                    <a:pt x="4400" y="16273"/>
                  </a:cubicBezTo>
                  <a:cubicBezTo>
                    <a:pt x="4420" y="16232"/>
                    <a:pt x="4440" y="16171"/>
                    <a:pt x="4481" y="16110"/>
                  </a:cubicBezTo>
                  <a:cubicBezTo>
                    <a:pt x="4481" y="16089"/>
                    <a:pt x="4501" y="16069"/>
                    <a:pt x="4501" y="16069"/>
                  </a:cubicBezTo>
                  <a:cubicBezTo>
                    <a:pt x="4562" y="15947"/>
                    <a:pt x="4624" y="15845"/>
                    <a:pt x="4664" y="15723"/>
                  </a:cubicBezTo>
                  <a:cubicBezTo>
                    <a:pt x="4705" y="15662"/>
                    <a:pt x="4746" y="15580"/>
                    <a:pt x="4766" y="15499"/>
                  </a:cubicBezTo>
                  <a:cubicBezTo>
                    <a:pt x="4848" y="15336"/>
                    <a:pt x="4929" y="15152"/>
                    <a:pt x="4990" y="14969"/>
                  </a:cubicBezTo>
                  <a:cubicBezTo>
                    <a:pt x="5011" y="14928"/>
                    <a:pt x="5011" y="14908"/>
                    <a:pt x="5031" y="14867"/>
                  </a:cubicBezTo>
                  <a:cubicBezTo>
                    <a:pt x="5051" y="14806"/>
                    <a:pt x="5072" y="14745"/>
                    <a:pt x="5092" y="14704"/>
                  </a:cubicBezTo>
                  <a:lnTo>
                    <a:pt x="5092" y="14684"/>
                  </a:lnTo>
                  <a:cubicBezTo>
                    <a:pt x="5112" y="14664"/>
                    <a:pt x="5112" y="14643"/>
                    <a:pt x="5112" y="14623"/>
                  </a:cubicBezTo>
                  <a:cubicBezTo>
                    <a:pt x="5194" y="14419"/>
                    <a:pt x="5255" y="14216"/>
                    <a:pt x="5316" y="14012"/>
                  </a:cubicBezTo>
                  <a:cubicBezTo>
                    <a:pt x="5357" y="13910"/>
                    <a:pt x="5377" y="13808"/>
                    <a:pt x="5418" y="13706"/>
                  </a:cubicBezTo>
                  <a:cubicBezTo>
                    <a:pt x="5560" y="13177"/>
                    <a:pt x="5662" y="12627"/>
                    <a:pt x="5723" y="12077"/>
                  </a:cubicBezTo>
                  <a:cubicBezTo>
                    <a:pt x="5805" y="11568"/>
                    <a:pt x="5825" y="11039"/>
                    <a:pt x="5825" y="10489"/>
                  </a:cubicBezTo>
                  <a:cubicBezTo>
                    <a:pt x="5825" y="10407"/>
                    <a:pt x="5825" y="10326"/>
                    <a:pt x="5784" y="10183"/>
                  </a:cubicBezTo>
                  <a:lnTo>
                    <a:pt x="5784" y="10143"/>
                  </a:lnTo>
                  <a:lnTo>
                    <a:pt x="5784" y="10102"/>
                  </a:lnTo>
                  <a:cubicBezTo>
                    <a:pt x="5784" y="10041"/>
                    <a:pt x="5784" y="10000"/>
                    <a:pt x="5784" y="9939"/>
                  </a:cubicBezTo>
                  <a:cubicBezTo>
                    <a:pt x="5784" y="9919"/>
                    <a:pt x="5784" y="9878"/>
                    <a:pt x="5764" y="9857"/>
                  </a:cubicBezTo>
                  <a:cubicBezTo>
                    <a:pt x="5764" y="9837"/>
                    <a:pt x="5764" y="9817"/>
                    <a:pt x="5764" y="9796"/>
                  </a:cubicBezTo>
                  <a:cubicBezTo>
                    <a:pt x="5764" y="9776"/>
                    <a:pt x="5764" y="9756"/>
                    <a:pt x="5764" y="9735"/>
                  </a:cubicBezTo>
                  <a:cubicBezTo>
                    <a:pt x="5764" y="9694"/>
                    <a:pt x="5764" y="9654"/>
                    <a:pt x="5764" y="9613"/>
                  </a:cubicBezTo>
                  <a:cubicBezTo>
                    <a:pt x="5764" y="9593"/>
                    <a:pt x="5764" y="9572"/>
                    <a:pt x="5764" y="9552"/>
                  </a:cubicBezTo>
                  <a:cubicBezTo>
                    <a:pt x="5764" y="9532"/>
                    <a:pt x="5764" y="9532"/>
                    <a:pt x="5764" y="9511"/>
                  </a:cubicBezTo>
                  <a:cubicBezTo>
                    <a:pt x="5744" y="9511"/>
                    <a:pt x="5744" y="9491"/>
                    <a:pt x="5744" y="9491"/>
                  </a:cubicBezTo>
                  <a:lnTo>
                    <a:pt x="5744" y="9470"/>
                  </a:lnTo>
                  <a:cubicBezTo>
                    <a:pt x="5744" y="9470"/>
                    <a:pt x="5744" y="9450"/>
                    <a:pt x="5744" y="9450"/>
                  </a:cubicBezTo>
                  <a:cubicBezTo>
                    <a:pt x="5744" y="9430"/>
                    <a:pt x="5744" y="9430"/>
                    <a:pt x="5744" y="9409"/>
                  </a:cubicBezTo>
                  <a:cubicBezTo>
                    <a:pt x="5744" y="9409"/>
                    <a:pt x="5744" y="9389"/>
                    <a:pt x="5744" y="9369"/>
                  </a:cubicBezTo>
                  <a:cubicBezTo>
                    <a:pt x="5744" y="9369"/>
                    <a:pt x="5744" y="9348"/>
                    <a:pt x="5744" y="9328"/>
                  </a:cubicBezTo>
                  <a:cubicBezTo>
                    <a:pt x="5744" y="9308"/>
                    <a:pt x="5744" y="9287"/>
                    <a:pt x="5744" y="9267"/>
                  </a:cubicBezTo>
                  <a:lnTo>
                    <a:pt x="5723" y="9104"/>
                  </a:lnTo>
                  <a:cubicBezTo>
                    <a:pt x="5723" y="9084"/>
                    <a:pt x="5723" y="9084"/>
                    <a:pt x="5723" y="9063"/>
                  </a:cubicBezTo>
                  <a:lnTo>
                    <a:pt x="5703" y="8880"/>
                  </a:lnTo>
                  <a:cubicBezTo>
                    <a:pt x="5683" y="8859"/>
                    <a:pt x="5683" y="8839"/>
                    <a:pt x="5683" y="8839"/>
                  </a:cubicBezTo>
                  <a:cubicBezTo>
                    <a:pt x="5683" y="8819"/>
                    <a:pt x="5683" y="8819"/>
                    <a:pt x="5683" y="8819"/>
                  </a:cubicBezTo>
                  <a:cubicBezTo>
                    <a:pt x="5683" y="8737"/>
                    <a:pt x="5662" y="8656"/>
                    <a:pt x="5662" y="8574"/>
                  </a:cubicBezTo>
                  <a:cubicBezTo>
                    <a:pt x="5662" y="8574"/>
                    <a:pt x="5662" y="8554"/>
                    <a:pt x="5642" y="8554"/>
                  </a:cubicBezTo>
                  <a:cubicBezTo>
                    <a:pt x="5642" y="8513"/>
                    <a:pt x="5642" y="8452"/>
                    <a:pt x="5621" y="8411"/>
                  </a:cubicBezTo>
                  <a:cubicBezTo>
                    <a:pt x="5621" y="8371"/>
                    <a:pt x="5621" y="8310"/>
                    <a:pt x="5601" y="8249"/>
                  </a:cubicBezTo>
                  <a:cubicBezTo>
                    <a:pt x="5601" y="8249"/>
                    <a:pt x="5601" y="8249"/>
                    <a:pt x="5601" y="8228"/>
                  </a:cubicBezTo>
                  <a:cubicBezTo>
                    <a:pt x="5601" y="8208"/>
                    <a:pt x="5581" y="8187"/>
                    <a:pt x="5581" y="8167"/>
                  </a:cubicBezTo>
                  <a:cubicBezTo>
                    <a:pt x="5581" y="8126"/>
                    <a:pt x="5581" y="8086"/>
                    <a:pt x="5560" y="8045"/>
                  </a:cubicBezTo>
                  <a:lnTo>
                    <a:pt x="5560" y="8004"/>
                  </a:lnTo>
                  <a:cubicBezTo>
                    <a:pt x="5540" y="7943"/>
                    <a:pt x="5540" y="7882"/>
                    <a:pt x="5520" y="7821"/>
                  </a:cubicBezTo>
                  <a:cubicBezTo>
                    <a:pt x="5520" y="7800"/>
                    <a:pt x="5520" y="7800"/>
                    <a:pt x="5520" y="7800"/>
                  </a:cubicBezTo>
                  <a:cubicBezTo>
                    <a:pt x="5499" y="7719"/>
                    <a:pt x="5479" y="7658"/>
                    <a:pt x="5479" y="7597"/>
                  </a:cubicBezTo>
                  <a:cubicBezTo>
                    <a:pt x="5459" y="7556"/>
                    <a:pt x="5438" y="7495"/>
                    <a:pt x="5438" y="7454"/>
                  </a:cubicBezTo>
                  <a:cubicBezTo>
                    <a:pt x="5418" y="7414"/>
                    <a:pt x="5418" y="7373"/>
                    <a:pt x="5418" y="7352"/>
                  </a:cubicBezTo>
                  <a:cubicBezTo>
                    <a:pt x="5418" y="7332"/>
                    <a:pt x="5418" y="7332"/>
                    <a:pt x="5397" y="7332"/>
                  </a:cubicBezTo>
                  <a:cubicBezTo>
                    <a:pt x="5377" y="7251"/>
                    <a:pt x="5357" y="7149"/>
                    <a:pt x="5336" y="7067"/>
                  </a:cubicBezTo>
                  <a:cubicBezTo>
                    <a:pt x="5336" y="7027"/>
                    <a:pt x="5316" y="7006"/>
                    <a:pt x="5316" y="6986"/>
                  </a:cubicBezTo>
                  <a:cubicBezTo>
                    <a:pt x="5296" y="6925"/>
                    <a:pt x="5275" y="6843"/>
                    <a:pt x="5255" y="6782"/>
                  </a:cubicBezTo>
                  <a:cubicBezTo>
                    <a:pt x="5255" y="6782"/>
                    <a:pt x="5235" y="6762"/>
                    <a:pt x="5235" y="6741"/>
                  </a:cubicBezTo>
                  <a:cubicBezTo>
                    <a:pt x="5214" y="6680"/>
                    <a:pt x="5194" y="6599"/>
                    <a:pt x="5173" y="6538"/>
                  </a:cubicBezTo>
                  <a:cubicBezTo>
                    <a:pt x="5173" y="6538"/>
                    <a:pt x="5153" y="6517"/>
                    <a:pt x="5153" y="6497"/>
                  </a:cubicBezTo>
                  <a:cubicBezTo>
                    <a:pt x="5153" y="6497"/>
                    <a:pt x="5153" y="6497"/>
                    <a:pt x="5153" y="6477"/>
                  </a:cubicBezTo>
                  <a:lnTo>
                    <a:pt x="5153" y="6456"/>
                  </a:lnTo>
                  <a:cubicBezTo>
                    <a:pt x="5133" y="6436"/>
                    <a:pt x="5133" y="6416"/>
                    <a:pt x="5112" y="6395"/>
                  </a:cubicBezTo>
                  <a:cubicBezTo>
                    <a:pt x="5112" y="6355"/>
                    <a:pt x="5092" y="6334"/>
                    <a:pt x="5092" y="6314"/>
                  </a:cubicBezTo>
                  <a:cubicBezTo>
                    <a:pt x="5092" y="6314"/>
                    <a:pt x="5092" y="6314"/>
                    <a:pt x="5092" y="6293"/>
                  </a:cubicBezTo>
                  <a:cubicBezTo>
                    <a:pt x="5072" y="6273"/>
                    <a:pt x="5072" y="6253"/>
                    <a:pt x="5072" y="6232"/>
                  </a:cubicBezTo>
                  <a:cubicBezTo>
                    <a:pt x="5051" y="6232"/>
                    <a:pt x="5051" y="6232"/>
                    <a:pt x="5051" y="6212"/>
                  </a:cubicBezTo>
                  <a:cubicBezTo>
                    <a:pt x="5031" y="6131"/>
                    <a:pt x="4990" y="6049"/>
                    <a:pt x="4970" y="5968"/>
                  </a:cubicBezTo>
                  <a:cubicBezTo>
                    <a:pt x="4949" y="5947"/>
                    <a:pt x="4949" y="5927"/>
                    <a:pt x="4949" y="5927"/>
                  </a:cubicBezTo>
                  <a:cubicBezTo>
                    <a:pt x="4929" y="5845"/>
                    <a:pt x="4888" y="5784"/>
                    <a:pt x="4868" y="5723"/>
                  </a:cubicBezTo>
                  <a:cubicBezTo>
                    <a:pt x="4868" y="5703"/>
                    <a:pt x="4848" y="5682"/>
                    <a:pt x="4848" y="5662"/>
                  </a:cubicBezTo>
                  <a:cubicBezTo>
                    <a:pt x="4807" y="5601"/>
                    <a:pt x="4786" y="5540"/>
                    <a:pt x="4766" y="5479"/>
                  </a:cubicBezTo>
                  <a:cubicBezTo>
                    <a:pt x="4746" y="5458"/>
                    <a:pt x="4746" y="5458"/>
                    <a:pt x="4746" y="5458"/>
                  </a:cubicBezTo>
                  <a:lnTo>
                    <a:pt x="4746" y="5438"/>
                  </a:lnTo>
                  <a:cubicBezTo>
                    <a:pt x="4725" y="5397"/>
                    <a:pt x="4705" y="5336"/>
                    <a:pt x="4685" y="5296"/>
                  </a:cubicBezTo>
                  <a:cubicBezTo>
                    <a:pt x="4664" y="5275"/>
                    <a:pt x="4664" y="5255"/>
                    <a:pt x="4664" y="5234"/>
                  </a:cubicBezTo>
                  <a:cubicBezTo>
                    <a:pt x="4644" y="5194"/>
                    <a:pt x="4624" y="5153"/>
                    <a:pt x="4603" y="5112"/>
                  </a:cubicBezTo>
                  <a:cubicBezTo>
                    <a:pt x="4583" y="5092"/>
                    <a:pt x="4562" y="5051"/>
                    <a:pt x="4562" y="5031"/>
                  </a:cubicBezTo>
                  <a:cubicBezTo>
                    <a:pt x="4542" y="4990"/>
                    <a:pt x="4522" y="4949"/>
                    <a:pt x="4501" y="4909"/>
                  </a:cubicBezTo>
                  <a:lnTo>
                    <a:pt x="4440" y="4786"/>
                  </a:lnTo>
                  <a:cubicBezTo>
                    <a:pt x="4420" y="4746"/>
                    <a:pt x="4400" y="4705"/>
                    <a:pt x="4379" y="4664"/>
                  </a:cubicBezTo>
                  <a:cubicBezTo>
                    <a:pt x="4338" y="4623"/>
                    <a:pt x="4318" y="4562"/>
                    <a:pt x="4298" y="4522"/>
                  </a:cubicBezTo>
                  <a:cubicBezTo>
                    <a:pt x="4298" y="4501"/>
                    <a:pt x="4277" y="4481"/>
                    <a:pt x="4257" y="4461"/>
                  </a:cubicBezTo>
                  <a:cubicBezTo>
                    <a:pt x="4257" y="4440"/>
                    <a:pt x="4237" y="4399"/>
                    <a:pt x="4216" y="4379"/>
                  </a:cubicBezTo>
                  <a:cubicBezTo>
                    <a:pt x="4196" y="4359"/>
                    <a:pt x="4196" y="4318"/>
                    <a:pt x="4176" y="4298"/>
                  </a:cubicBezTo>
                  <a:lnTo>
                    <a:pt x="4114" y="4216"/>
                  </a:lnTo>
                  <a:cubicBezTo>
                    <a:pt x="4094" y="4196"/>
                    <a:pt x="4094" y="4155"/>
                    <a:pt x="4074" y="4135"/>
                  </a:cubicBezTo>
                  <a:cubicBezTo>
                    <a:pt x="4053" y="4114"/>
                    <a:pt x="4033" y="4074"/>
                    <a:pt x="4013" y="4053"/>
                  </a:cubicBezTo>
                  <a:cubicBezTo>
                    <a:pt x="4013" y="4033"/>
                    <a:pt x="4013" y="4012"/>
                    <a:pt x="3992" y="4012"/>
                  </a:cubicBezTo>
                  <a:cubicBezTo>
                    <a:pt x="3992" y="3992"/>
                    <a:pt x="3992" y="3992"/>
                    <a:pt x="3992" y="3992"/>
                  </a:cubicBezTo>
                  <a:cubicBezTo>
                    <a:pt x="3951" y="3911"/>
                    <a:pt x="3890" y="3850"/>
                    <a:pt x="3850" y="3788"/>
                  </a:cubicBezTo>
                  <a:cubicBezTo>
                    <a:pt x="3850" y="3768"/>
                    <a:pt x="3850" y="3768"/>
                    <a:pt x="3829" y="3748"/>
                  </a:cubicBezTo>
                  <a:cubicBezTo>
                    <a:pt x="3829" y="3727"/>
                    <a:pt x="3829" y="3727"/>
                    <a:pt x="3809" y="3727"/>
                  </a:cubicBezTo>
                  <a:lnTo>
                    <a:pt x="3789" y="3687"/>
                  </a:lnTo>
                  <a:cubicBezTo>
                    <a:pt x="3748" y="3626"/>
                    <a:pt x="3727" y="3585"/>
                    <a:pt x="3687" y="3524"/>
                  </a:cubicBezTo>
                  <a:cubicBezTo>
                    <a:pt x="3687" y="3524"/>
                    <a:pt x="3687" y="3503"/>
                    <a:pt x="3666" y="3503"/>
                  </a:cubicBezTo>
                  <a:cubicBezTo>
                    <a:pt x="3666" y="3483"/>
                    <a:pt x="3646" y="3483"/>
                    <a:pt x="3646" y="3463"/>
                  </a:cubicBezTo>
                  <a:cubicBezTo>
                    <a:pt x="3605" y="3402"/>
                    <a:pt x="3544" y="3340"/>
                    <a:pt x="3503" y="3259"/>
                  </a:cubicBezTo>
                  <a:cubicBezTo>
                    <a:pt x="3503" y="3259"/>
                    <a:pt x="3503" y="3259"/>
                    <a:pt x="3483" y="3239"/>
                  </a:cubicBezTo>
                  <a:cubicBezTo>
                    <a:pt x="3442" y="3178"/>
                    <a:pt x="3381" y="3116"/>
                    <a:pt x="3341" y="3035"/>
                  </a:cubicBezTo>
                  <a:cubicBezTo>
                    <a:pt x="3341" y="3035"/>
                    <a:pt x="3320" y="3035"/>
                    <a:pt x="3320" y="3015"/>
                  </a:cubicBezTo>
                  <a:cubicBezTo>
                    <a:pt x="3300" y="2994"/>
                    <a:pt x="3300" y="2974"/>
                    <a:pt x="3279" y="2953"/>
                  </a:cubicBezTo>
                  <a:cubicBezTo>
                    <a:pt x="3239" y="2913"/>
                    <a:pt x="3198" y="2872"/>
                    <a:pt x="3178" y="2811"/>
                  </a:cubicBezTo>
                  <a:cubicBezTo>
                    <a:pt x="3157" y="2811"/>
                    <a:pt x="3157" y="2791"/>
                    <a:pt x="3137" y="2791"/>
                  </a:cubicBezTo>
                  <a:cubicBezTo>
                    <a:pt x="3117" y="2750"/>
                    <a:pt x="3076" y="2709"/>
                    <a:pt x="3055" y="2668"/>
                  </a:cubicBezTo>
                  <a:cubicBezTo>
                    <a:pt x="3035" y="2668"/>
                    <a:pt x="3035" y="2648"/>
                    <a:pt x="3015" y="2628"/>
                  </a:cubicBezTo>
                  <a:cubicBezTo>
                    <a:pt x="2994" y="2607"/>
                    <a:pt x="2974" y="2587"/>
                    <a:pt x="2954" y="2567"/>
                  </a:cubicBezTo>
                  <a:cubicBezTo>
                    <a:pt x="2913" y="2505"/>
                    <a:pt x="2872" y="2444"/>
                    <a:pt x="2811" y="2404"/>
                  </a:cubicBezTo>
                  <a:cubicBezTo>
                    <a:pt x="2811" y="2383"/>
                    <a:pt x="2811" y="2383"/>
                    <a:pt x="2791" y="2383"/>
                  </a:cubicBezTo>
                  <a:cubicBezTo>
                    <a:pt x="2791" y="2363"/>
                    <a:pt x="2791" y="2363"/>
                    <a:pt x="2791" y="2363"/>
                  </a:cubicBezTo>
                  <a:cubicBezTo>
                    <a:pt x="2770" y="2363"/>
                    <a:pt x="2770" y="2343"/>
                    <a:pt x="2770" y="2343"/>
                  </a:cubicBezTo>
                  <a:lnTo>
                    <a:pt x="2628" y="2180"/>
                  </a:lnTo>
                  <a:cubicBezTo>
                    <a:pt x="2607" y="2159"/>
                    <a:pt x="2587" y="2139"/>
                    <a:pt x="2567" y="2118"/>
                  </a:cubicBezTo>
                  <a:lnTo>
                    <a:pt x="2383" y="1935"/>
                  </a:lnTo>
                  <a:cubicBezTo>
                    <a:pt x="2383" y="1915"/>
                    <a:pt x="2363" y="1915"/>
                    <a:pt x="2363" y="1894"/>
                  </a:cubicBezTo>
                  <a:cubicBezTo>
                    <a:pt x="2343" y="1874"/>
                    <a:pt x="2322" y="1874"/>
                    <a:pt x="2322" y="1854"/>
                  </a:cubicBezTo>
                  <a:cubicBezTo>
                    <a:pt x="2261" y="1793"/>
                    <a:pt x="2200" y="1732"/>
                    <a:pt x="2139" y="1691"/>
                  </a:cubicBezTo>
                  <a:cubicBezTo>
                    <a:pt x="2119" y="1650"/>
                    <a:pt x="2078" y="1630"/>
                    <a:pt x="2057" y="1609"/>
                  </a:cubicBezTo>
                  <a:cubicBezTo>
                    <a:pt x="2037" y="1569"/>
                    <a:pt x="1996" y="1548"/>
                    <a:pt x="1976" y="1508"/>
                  </a:cubicBezTo>
                  <a:cubicBezTo>
                    <a:pt x="1935" y="1487"/>
                    <a:pt x="1915" y="1467"/>
                    <a:pt x="1895" y="1446"/>
                  </a:cubicBezTo>
                  <a:lnTo>
                    <a:pt x="1874" y="1426"/>
                  </a:lnTo>
                  <a:cubicBezTo>
                    <a:pt x="1854" y="1406"/>
                    <a:pt x="1813" y="1365"/>
                    <a:pt x="1793" y="1345"/>
                  </a:cubicBezTo>
                  <a:cubicBezTo>
                    <a:pt x="1772" y="1324"/>
                    <a:pt x="1752" y="1304"/>
                    <a:pt x="1732" y="1304"/>
                  </a:cubicBezTo>
                  <a:cubicBezTo>
                    <a:pt x="1691" y="1263"/>
                    <a:pt x="1671" y="1243"/>
                    <a:pt x="1630" y="1202"/>
                  </a:cubicBezTo>
                  <a:cubicBezTo>
                    <a:pt x="1569" y="1161"/>
                    <a:pt x="1508" y="1100"/>
                    <a:pt x="1467" y="1059"/>
                  </a:cubicBezTo>
                  <a:cubicBezTo>
                    <a:pt x="1447" y="1059"/>
                    <a:pt x="1447" y="1039"/>
                    <a:pt x="1426" y="1039"/>
                  </a:cubicBezTo>
                  <a:cubicBezTo>
                    <a:pt x="1385" y="998"/>
                    <a:pt x="1324" y="958"/>
                    <a:pt x="1284" y="917"/>
                  </a:cubicBezTo>
                  <a:cubicBezTo>
                    <a:pt x="1263" y="897"/>
                    <a:pt x="1243" y="876"/>
                    <a:pt x="1223" y="856"/>
                  </a:cubicBezTo>
                  <a:cubicBezTo>
                    <a:pt x="1202" y="856"/>
                    <a:pt x="1182" y="835"/>
                    <a:pt x="1161" y="815"/>
                  </a:cubicBezTo>
                  <a:cubicBezTo>
                    <a:pt x="1121" y="774"/>
                    <a:pt x="1060" y="754"/>
                    <a:pt x="1019" y="713"/>
                  </a:cubicBezTo>
                  <a:lnTo>
                    <a:pt x="978" y="673"/>
                  </a:lnTo>
                  <a:cubicBezTo>
                    <a:pt x="958" y="652"/>
                    <a:pt x="937" y="652"/>
                    <a:pt x="937" y="652"/>
                  </a:cubicBezTo>
                  <a:cubicBezTo>
                    <a:pt x="815" y="550"/>
                    <a:pt x="713" y="469"/>
                    <a:pt x="591" y="408"/>
                  </a:cubicBezTo>
                  <a:cubicBezTo>
                    <a:pt x="571" y="367"/>
                    <a:pt x="530" y="347"/>
                    <a:pt x="510" y="326"/>
                  </a:cubicBezTo>
                  <a:lnTo>
                    <a:pt x="449" y="306"/>
                  </a:lnTo>
                  <a:cubicBezTo>
                    <a:pt x="367" y="245"/>
                    <a:pt x="286" y="184"/>
                    <a:pt x="204" y="143"/>
                  </a:cubicBezTo>
                  <a:lnTo>
                    <a:pt x="184" y="123"/>
                  </a:lnTo>
                  <a:cubicBezTo>
                    <a:pt x="163" y="102"/>
                    <a:pt x="163" y="102"/>
                    <a:pt x="143" y="102"/>
                  </a:cubicBezTo>
                  <a:cubicBezTo>
                    <a:pt x="102" y="62"/>
                    <a:pt x="41" y="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4"/>
            <p:cNvSpPr/>
            <p:nvPr/>
          </p:nvSpPr>
          <p:spPr>
            <a:xfrm>
              <a:off x="2908750" y="1512596"/>
              <a:ext cx="221490" cy="2076414"/>
            </a:xfrm>
            <a:custGeom>
              <a:avLst/>
              <a:gdLst/>
              <a:ahLst/>
              <a:cxnLst/>
              <a:rect l="l" t="t" r="r" b="b"/>
              <a:pathLst>
                <a:path w="2140" h="20061" extrusionOk="0">
                  <a:moveTo>
                    <a:pt x="1" y="0"/>
                  </a:moveTo>
                  <a:cubicBezTo>
                    <a:pt x="795" y="2709"/>
                    <a:pt x="1589" y="5519"/>
                    <a:pt x="1915" y="8371"/>
                  </a:cubicBezTo>
                  <a:cubicBezTo>
                    <a:pt x="2098" y="9837"/>
                    <a:pt x="2119" y="11059"/>
                    <a:pt x="1976" y="12179"/>
                  </a:cubicBezTo>
                  <a:cubicBezTo>
                    <a:pt x="1874" y="13075"/>
                    <a:pt x="1671" y="13951"/>
                    <a:pt x="1467" y="14806"/>
                  </a:cubicBezTo>
                  <a:cubicBezTo>
                    <a:pt x="1325" y="15376"/>
                    <a:pt x="1182" y="15987"/>
                    <a:pt x="1080" y="16578"/>
                  </a:cubicBezTo>
                  <a:cubicBezTo>
                    <a:pt x="836" y="17922"/>
                    <a:pt x="815" y="19062"/>
                    <a:pt x="1019" y="20060"/>
                  </a:cubicBezTo>
                  <a:cubicBezTo>
                    <a:pt x="1039" y="20060"/>
                    <a:pt x="1039" y="20040"/>
                    <a:pt x="1060" y="20040"/>
                  </a:cubicBezTo>
                  <a:cubicBezTo>
                    <a:pt x="836" y="19062"/>
                    <a:pt x="856" y="17922"/>
                    <a:pt x="1101" y="16578"/>
                  </a:cubicBezTo>
                  <a:cubicBezTo>
                    <a:pt x="1223" y="15987"/>
                    <a:pt x="1365" y="15397"/>
                    <a:pt x="1487" y="14826"/>
                  </a:cubicBezTo>
                  <a:cubicBezTo>
                    <a:pt x="1691" y="13971"/>
                    <a:pt x="1915" y="13075"/>
                    <a:pt x="2017" y="12199"/>
                  </a:cubicBezTo>
                  <a:cubicBezTo>
                    <a:pt x="2139" y="11059"/>
                    <a:pt x="2139" y="9837"/>
                    <a:pt x="1956" y="8371"/>
                  </a:cubicBezTo>
                  <a:cubicBezTo>
                    <a:pt x="1630" y="5519"/>
                    <a:pt x="836" y="2729"/>
                    <a:pt x="41" y="21"/>
                  </a:cubicBezTo>
                  <a:cubicBezTo>
                    <a:pt x="21" y="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2991032" y="1569524"/>
              <a:ext cx="280381" cy="1920432"/>
            </a:xfrm>
            <a:custGeom>
              <a:avLst/>
              <a:gdLst/>
              <a:ahLst/>
              <a:cxnLst/>
              <a:rect l="l" t="t" r="r" b="b"/>
              <a:pathLst>
                <a:path w="2709" h="18554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26"/>
                    <a:pt x="163" y="652"/>
                    <a:pt x="306" y="1018"/>
                  </a:cubicBezTo>
                  <a:cubicBezTo>
                    <a:pt x="509" y="1487"/>
                    <a:pt x="754" y="1935"/>
                    <a:pt x="998" y="2363"/>
                  </a:cubicBezTo>
                  <a:cubicBezTo>
                    <a:pt x="1161" y="2627"/>
                    <a:pt x="1303" y="2892"/>
                    <a:pt x="1446" y="3157"/>
                  </a:cubicBezTo>
                  <a:cubicBezTo>
                    <a:pt x="2301" y="4868"/>
                    <a:pt x="2668" y="6639"/>
                    <a:pt x="2505" y="8289"/>
                  </a:cubicBezTo>
                  <a:cubicBezTo>
                    <a:pt x="2424" y="9287"/>
                    <a:pt x="2138" y="10264"/>
                    <a:pt x="1853" y="11201"/>
                  </a:cubicBezTo>
                  <a:cubicBezTo>
                    <a:pt x="1711" y="11690"/>
                    <a:pt x="1568" y="12199"/>
                    <a:pt x="1446" y="12708"/>
                  </a:cubicBezTo>
                  <a:cubicBezTo>
                    <a:pt x="1100" y="14195"/>
                    <a:pt x="957" y="15722"/>
                    <a:pt x="1079" y="17229"/>
                  </a:cubicBezTo>
                  <a:cubicBezTo>
                    <a:pt x="1100" y="17677"/>
                    <a:pt x="1161" y="18126"/>
                    <a:pt x="1283" y="18553"/>
                  </a:cubicBezTo>
                  <a:cubicBezTo>
                    <a:pt x="1303" y="18553"/>
                    <a:pt x="1303" y="18553"/>
                    <a:pt x="1324" y="18533"/>
                  </a:cubicBezTo>
                  <a:cubicBezTo>
                    <a:pt x="1181" y="18105"/>
                    <a:pt x="1140" y="17657"/>
                    <a:pt x="1100" y="17229"/>
                  </a:cubicBezTo>
                  <a:cubicBezTo>
                    <a:pt x="998" y="15722"/>
                    <a:pt x="1120" y="14195"/>
                    <a:pt x="1466" y="12708"/>
                  </a:cubicBezTo>
                  <a:cubicBezTo>
                    <a:pt x="1589" y="12199"/>
                    <a:pt x="1751" y="11690"/>
                    <a:pt x="1894" y="11201"/>
                  </a:cubicBezTo>
                  <a:cubicBezTo>
                    <a:pt x="2159" y="10264"/>
                    <a:pt x="2444" y="9287"/>
                    <a:pt x="2546" y="8289"/>
                  </a:cubicBezTo>
                  <a:cubicBezTo>
                    <a:pt x="2709" y="6639"/>
                    <a:pt x="2322" y="4847"/>
                    <a:pt x="1466" y="3157"/>
                  </a:cubicBezTo>
                  <a:cubicBezTo>
                    <a:pt x="1324" y="2872"/>
                    <a:pt x="1181" y="2607"/>
                    <a:pt x="1039" y="2342"/>
                  </a:cubicBezTo>
                  <a:cubicBezTo>
                    <a:pt x="794" y="1915"/>
                    <a:pt x="530" y="1466"/>
                    <a:pt x="346" y="998"/>
                  </a:cubicBezTo>
                  <a:cubicBezTo>
                    <a:pt x="204" y="672"/>
                    <a:pt x="102" y="346"/>
                    <a:pt x="41" y="21"/>
                  </a:cubicBezTo>
                  <a:cubicBezTo>
                    <a:pt x="20" y="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3182816" y="1748691"/>
              <a:ext cx="179262" cy="1420813"/>
            </a:xfrm>
            <a:custGeom>
              <a:avLst/>
              <a:gdLst/>
              <a:ahLst/>
              <a:cxnLst/>
              <a:rect l="l" t="t" r="r" b="b"/>
              <a:pathLst>
                <a:path w="1732" h="13727" extrusionOk="0">
                  <a:moveTo>
                    <a:pt x="0" y="0"/>
                  </a:moveTo>
                  <a:cubicBezTo>
                    <a:pt x="21" y="469"/>
                    <a:pt x="102" y="978"/>
                    <a:pt x="265" y="1528"/>
                  </a:cubicBezTo>
                  <a:cubicBezTo>
                    <a:pt x="367" y="1955"/>
                    <a:pt x="509" y="2363"/>
                    <a:pt x="652" y="2770"/>
                  </a:cubicBezTo>
                  <a:cubicBezTo>
                    <a:pt x="856" y="3381"/>
                    <a:pt x="1059" y="4012"/>
                    <a:pt x="1181" y="4644"/>
                  </a:cubicBezTo>
                  <a:cubicBezTo>
                    <a:pt x="1365" y="5601"/>
                    <a:pt x="1344" y="6599"/>
                    <a:pt x="1344" y="7576"/>
                  </a:cubicBezTo>
                  <a:cubicBezTo>
                    <a:pt x="1324" y="8004"/>
                    <a:pt x="1324" y="8452"/>
                    <a:pt x="1344" y="8900"/>
                  </a:cubicBezTo>
                  <a:cubicBezTo>
                    <a:pt x="1365" y="9674"/>
                    <a:pt x="1446" y="10468"/>
                    <a:pt x="1528" y="11242"/>
                  </a:cubicBezTo>
                  <a:cubicBezTo>
                    <a:pt x="1589" y="11934"/>
                    <a:pt x="1670" y="12647"/>
                    <a:pt x="1691" y="13360"/>
                  </a:cubicBezTo>
                  <a:cubicBezTo>
                    <a:pt x="1691" y="13482"/>
                    <a:pt x="1691" y="13604"/>
                    <a:pt x="1711" y="13727"/>
                  </a:cubicBezTo>
                  <a:cubicBezTo>
                    <a:pt x="1711" y="13706"/>
                    <a:pt x="1731" y="13686"/>
                    <a:pt x="1731" y="13686"/>
                  </a:cubicBezTo>
                  <a:cubicBezTo>
                    <a:pt x="1731" y="13564"/>
                    <a:pt x="1731" y="13462"/>
                    <a:pt x="1731" y="13360"/>
                  </a:cubicBezTo>
                  <a:cubicBezTo>
                    <a:pt x="1691" y="12647"/>
                    <a:pt x="1630" y="11914"/>
                    <a:pt x="1548" y="11222"/>
                  </a:cubicBezTo>
                  <a:cubicBezTo>
                    <a:pt x="1467" y="10468"/>
                    <a:pt x="1385" y="9674"/>
                    <a:pt x="1365" y="8880"/>
                  </a:cubicBezTo>
                  <a:cubicBezTo>
                    <a:pt x="1365" y="8452"/>
                    <a:pt x="1365" y="8004"/>
                    <a:pt x="1365" y="7556"/>
                  </a:cubicBezTo>
                  <a:cubicBezTo>
                    <a:pt x="1385" y="6599"/>
                    <a:pt x="1406" y="5601"/>
                    <a:pt x="1222" y="4644"/>
                  </a:cubicBezTo>
                  <a:cubicBezTo>
                    <a:pt x="1100" y="3992"/>
                    <a:pt x="876" y="3361"/>
                    <a:pt x="672" y="2750"/>
                  </a:cubicBezTo>
                  <a:cubicBezTo>
                    <a:pt x="550" y="2363"/>
                    <a:pt x="408" y="1935"/>
                    <a:pt x="285" y="1528"/>
                  </a:cubicBezTo>
                  <a:cubicBezTo>
                    <a:pt x="143" y="978"/>
                    <a:pt x="61" y="489"/>
                    <a:pt x="41" y="21"/>
                  </a:cubicBezTo>
                  <a:cubicBezTo>
                    <a:pt x="41" y="21"/>
                    <a:pt x="2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3393540" y="2149152"/>
              <a:ext cx="31775" cy="874928"/>
            </a:xfrm>
            <a:custGeom>
              <a:avLst/>
              <a:gdLst/>
              <a:ahLst/>
              <a:cxnLst/>
              <a:rect l="l" t="t" r="r" b="b"/>
              <a:pathLst>
                <a:path w="307" h="8453" extrusionOk="0">
                  <a:moveTo>
                    <a:pt x="286" y="1"/>
                  </a:moveTo>
                  <a:cubicBezTo>
                    <a:pt x="266" y="164"/>
                    <a:pt x="245" y="306"/>
                    <a:pt x="225" y="469"/>
                  </a:cubicBezTo>
                  <a:cubicBezTo>
                    <a:pt x="184" y="917"/>
                    <a:pt x="123" y="1386"/>
                    <a:pt x="103" y="1854"/>
                  </a:cubicBezTo>
                  <a:cubicBezTo>
                    <a:pt x="1" y="3198"/>
                    <a:pt x="62" y="4583"/>
                    <a:pt x="123" y="5927"/>
                  </a:cubicBezTo>
                  <a:cubicBezTo>
                    <a:pt x="164" y="6721"/>
                    <a:pt x="205" y="7577"/>
                    <a:pt x="286" y="8452"/>
                  </a:cubicBezTo>
                  <a:cubicBezTo>
                    <a:pt x="306" y="8412"/>
                    <a:pt x="306" y="8391"/>
                    <a:pt x="306" y="8371"/>
                  </a:cubicBezTo>
                  <a:cubicBezTo>
                    <a:pt x="225" y="7536"/>
                    <a:pt x="184" y="6701"/>
                    <a:pt x="143" y="5907"/>
                  </a:cubicBezTo>
                  <a:cubicBezTo>
                    <a:pt x="82" y="4583"/>
                    <a:pt x="21" y="3198"/>
                    <a:pt x="123" y="1854"/>
                  </a:cubicBezTo>
                  <a:cubicBezTo>
                    <a:pt x="164" y="1386"/>
                    <a:pt x="205" y="917"/>
                    <a:pt x="266" y="469"/>
                  </a:cubicBezTo>
                  <a:cubicBezTo>
                    <a:pt x="286" y="327"/>
                    <a:pt x="286" y="204"/>
                    <a:pt x="306" y="82"/>
                  </a:cubicBezTo>
                  <a:cubicBezTo>
                    <a:pt x="306" y="62"/>
                    <a:pt x="286" y="4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3163875" y="2794713"/>
              <a:ext cx="141278" cy="591945"/>
            </a:xfrm>
            <a:custGeom>
              <a:avLst/>
              <a:gdLst/>
              <a:ahLst/>
              <a:cxnLst/>
              <a:rect l="l" t="t" r="r" b="b"/>
              <a:pathLst>
                <a:path w="1365" h="5719" extrusionOk="0">
                  <a:moveTo>
                    <a:pt x="1102" y="4953"/>
                  </a:moveTo>
                  <a:cubicBezTo>
                    <a:pt x="1100" y="4957"/>
                    <a:pt x="1100" y="4961"/>
                    <a:pt x="1100" y="4965"/>
                  </a:cubicBezTo>
                  <a:cubicBezTo>
                    <a:pt x="1100" y="4961"/>
                    <a:pt x="1101" y="4957"/>
                    <a:pt x="1102" y="4953"/>
                  </a:cubicBezTo>
                  <a:close/>
                  <a:moveTo>
                    <a:pt x="743" y="1"/>
                  </a:moveTo>
                  <a:cubicBezTo>
                    <a:pt x="718" y="1"/>
                    <a:pt x="692" y="6"/>
                    <a:pt x="672" y="16"/>
                  </a:cubicBezTo>
                  <a:cubicBezTo>
                    <a:pt x="468" y="118"/>
                    <a:pt x="326" y="647"/>
                    <a:pt x="265" y="892"/>
                  </a:cubicBezTo>
                  <a:cubicBezTo>
                    <a:pt x="244" y="912"/>
                    <a:pt x="244" y="932"/>
                    <a:pt x="244" y="953"/>
                  </a:cubicBezTo>
                  <a:cubicBezTo>
                    <a:pt x="41" y="1666"/>
                    <a:pt x="0" y="2439"/>
                    <a:pt x="0" y="3152"/>
                  </a:cubicBezTo>
                  <a:cubicBezTo>
                    <a:pt x="0" y="3315"/>
                    <a:pt x="20" y="3458"/>
                    <a:pt x="20" y="3600"/>
                  </a:cubicBezTo>
                  <a:cubicBezTo>
                    <a:pt x="20" y="4191"/>
                    <a:pt x="20" y="4863"/>
                    <a:pt x="285" y="5433"/>
                  </a:cubicBezTo>
                  <a:cubicBezTo>
                    <a:pt x="326" y="5535"/>
                    <a:pt x="387" y="5637"/>
                    <a:pt x="489" y="5698"/>
                  </a:cubicBezTo>
                  <a:cubicBezTo>
                    <a:pt x="509" y="5698"/>
                    <a:pt x="509" y="5698"/>
                    <a:pt x="530" y="5718"/>
                  </a:cubicBezTo>
                  <a:cubicBezTo>
                    <a:pt x="550" y="5698"/>
                    <a:pt x="550" y="5698"/>
                    <a:pt x="550" y="5678"/>
                  </a:cubicBezTo>
                  <a:cubicBezTo>
                    <a:pt x="530" y="5678"/>
                    <a:pt x="509" y="5678"/>
                    <a:pt x="489" y="5657"/>
                  </a:cubicBezTo>
                  <a:cubicBezTo>
                    <a:pt x="407" y="5616"/>
                    <a:pt x="346" y="5515"/>
                    <a:pt x="305" y="5433"/>
                  </a:cubicBezTo>
                  <a:cubicBezTo>
                    <a:pt x="61" y="4863"/>
                    <a:pt x="41" y="4191"/>
                    <a:pt x="41" y="3600"/>
                  </a:cubicBezTo>
                  <a:cubicBezTo>
                    <a:pt x="41" y="2765"/>
                    <a:pt x="20" y="1828"/>
                    <a:pt x="265" y="953"/>
                  </a:cubicBezTo>
                  <a:cubicBezTo>
                    <a:pt x="265" y="953"/>
                    <a:pt x="285" y="932"/>
                    <a:pt x="285" y="912"/>
                  </a:cubicBezTo>
                  <a:cubicBezTo>
                    <a:pt x="346" y="668"/>
                    <a:pt x="489" y="138"/>
                    <a:pt x="692" y="36"/>
                  </a:cubicBezTo>
                  <a:lnTo>
                    <a:pt x="794" y="36"/>
                  </a:lnTo>
                  <a:cubicBezTo>
                    <a:pt x="1039" y="138"/>
                    <a:pt x="1100" y="810"/>
                    <a:pt x="1140" y="1095"/>
                  </a:cubicBezTo>
                  <a:cubicBezTo>
                    <a:pt x="1140" y="1136"/>
                    <a:pt x="1140" y="1156"/>
                    <a:pt x="1161" y="1197"/>
                  </a:cubicBezTo>
                  <a:cubicBezTo>
                    <a:pt x="1323" y="2557"/>
                    <a:pt x="1304" y="3816"/>
                    <a:pt x="1102" y="4953"/>
                  </a:cubicBezTo>
                  <a:lnTo>
                    <a:pt x="1102" y="4953"/>
                  </a:lnTo>
                  <a:cubicBezTo>
                    <a:pt x="1107" y="4937"/>
                    <a:pt x="1124" y="4920"/>
                    <a:pt x="1140" y="4904"/>
                  </a:cubicBezTo>
                  <a:cubicBezTo>
                    <a:pt x="1344" y="3784"/>
                    <a:pt x="1364" y="2541"/>
                    <a:pt x="1181" y="1197"/>
                  </a:cubicBezTo>
                  <a:cubicBezTo>
                    <a:pt x="1181" y="1156"/>
                    <a:pt x="1181" y="1136"/>
                    <a:pt x="1181" y="1095"/>
                  </a:cubicBezTo>
                  <a:cubicBezTo>
                    <a:pt x="1140" y="769"/>
                    <a:pt x="1059" y="118"/>
                    <a:pt x="815" y="16"/>
                  </a:cubicBezTo>
                  <a:cubicBezTo>
                    <a:pt x="794" y="6"/>
                    <a:pt x="769" y="1"/>
                    <a:pt x="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Google Shape;1431;p54"/>
          <p:cNvSpPr txBox="1">
            <a:spLocks noGrp="1"/>
          </p:cNvSpPr>
          <p:nvPr>
            <p:ph type="subTitle" idx="1"/>
          </p:nvPr>
        </p:nvSpPr>
        <p:spPr>
          <a:xfrm>
            <a:off x="4779100" y="3361475"/>
            <a:ext cx="26184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구현 영상</a:t>
            </a:r>
            <a:endParaRPr sz="20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432" name="Google Shape;1432;p54"/>
          <p:cNvSpPr txBox="1">
            <a:spLocks noGrp="1"/>
          </p:cNvSpPr>
          <p:nvPr>
            <p:ph type="title" idx="2"/>
          </p:nvPr>
        </p:nvSpPr>
        <p:spPr>
          <a:xfrm>
            <a:off x="4154050" y="1423349"/>
            <a:ext cx="3868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433" name="Google Shape;1433;p54"/>
          <p:cNvSpPr/>
          <p:nvPr/>
        </p:nvSpPr>
        <p:spPr>
          <a:xfrm>
            <a:off x="6927291" y="1604090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4"/>
          <p:cNvSpPr/>
          <p:nvPr/>
        </p:nvSpPr>
        <p:spPr>
          <a:xfrm>
            <a:off x="4943254" y="1604090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94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6"/>
          <p:cNvSpPr txBox="1">
            <a:spLocks noGrp="1"/>
          </p:cNvSpPr>
          <p:nvPr>
            <p:ph type="title"/>
          </p:nvPr>
        </p:nvSpPr>
        <p:spPr>
          <a:xfrm>
            <a:off x="1709100" y="1728913"/>
            <a:ext cx="57258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</a:rPr>
              <a:t>-END-</a:t>
            </a:r>
            <a:endParaRPr dirty="0"/>
          </a:p>
        </p:txBody>
      </p:sp>
      <p:sp>
        <p:nvSpPr>
          <p:cNvPr id="1143" name="Google Shape;1143;p46"/>
          <p:cNvSpPr txBox="1">
            <a:spLocks noGrp="1"/>
          </p:cNvSpPr>
          <p:nvPr>
            <p:ph type="subTitle" idx="1"/>
          </p:nvPr>
        </p:nvSpPr>
        <p:spPr>
          <a:xfrm>
            <a:off x="2298450" y="2990102"/>
            <a:ext cx="45471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수고하셨습니다</a:t>
            </a:r>
            <a:endParaRPr sz="28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144" name="Google Shape;1144;p46"/>
          <p:cNvSpPr/>
          <p:nvPr/>
        </p:nvSpPr>
        <p:spPr>
          <a:xfrm>
            <a:off x="6794537" y="2095677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6"/>
          <p:cNvSpPr/>
          <p:nvPr/>
        </p:nvSpPr>
        <p:spPr>
          <a:xfrm>
            <a:off x="2043412" y="2095677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61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1"/>
          <p:cNvSpPr/>
          <p:nvPr/>
        </p:nvSpPr>
        <p:spPr>
          <a:xfrm>
            <a:off x="3020499" y="1488180"/>
            <a:ext cx="835629" cy="739262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"/>
          <p:cNvSpPr/>
          <p:nvPr/>
        </p:nvSpPr>
        <p:spPr>
          <a:xfrm rot="9045492">
            <a:off x="3012637" y="2504652"/>
            <a:ext cx="835618" cy="739252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 rot="-8999886" flipH="1">
            <a:off x="3011095" y="3593138"/>
            <a:ext cx="835633" cy="739265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목차</a:t>
            </a:r>
            <a:endParaRPr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03" name="Google Shape;603;p31"/>
          <p:cNvSpPr txBox="1">
            <a:spLocks noGrp="1"/>
          </p:cNvSpPr>
          <p:nvPr>
            <p:ph type="title" idx="2"/>
          </p:nvPr>
        </p:nvSpPr>
        <p:spPr>
          <a:xfrm>
            <a:off x="3122799" y="1643155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Bahiana"/>
                <a:ea typeface="Bahiana"/>
                <a:cs typeface="Bahiana"/>
                <a:sym typeface="Bahiana"/>
              </a:rPr>
              <a:t>01</a:t>
            </a:r>
            <a:endParaRPr sz="340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 idx="3"/>
          </p:nvPr>
        </p:nvSpPr>
        <p:spPr>
          <a:xfrm>
            <a:off x="3122814" y="2659625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Bahiana"/>
                <a:ea typeface="Bahiana"/>
                <a:cs typeface="Bahiana"/>
                <a:sym typeface="Bahiana"/>
              </a:rPr>
              <a:t>02</a:t>
            </a:r>
            <a:endParaRPr sz="3400"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5"/>
          </p:nvPr>
        </p:nvSpPr>
        <p:spPr>
          <a:xfrm>
            <a:off x="3116898" y="3748109"/>
            <a:ext cx="624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"/>
          </p:nvPr>
        </p:nvSpPr>
        <p:spPr>
          <a:xfrm>
            <a:off x="3849248" y="1519622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프로젝트 주제</a:t>
            </a:r>
            <a:endParaRPr sz="1800" dirty="0">
              <a:solidFill>
                <a:schemeClr val="dk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8"/>
          </p:nvPr>
        </p:nvSpPr>
        <p:spPr>
          <a:xfrm>
            <a:off x="3849248" y="1785619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기획의도</a:t>
            </a:r>
            <a:endParaRPr lang="en-US" altLang="ko-KR" sz="12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벤치마킹</a:t>
            </a:r>
            <a:endParaRPr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subTitle" idx="9"/>
          </p:nvPr>
        </p:nvSpPr>
        <p:spPr>
          <a:xfrm>
            <a:off x="3849250" y="2502215"/>
            <a:ext cx="2418357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ko-KR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GO </a:t>
            </a:r>
            <a:r>
              <a:rPr lang="ko-KR" altLang="en-US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캠핑</a:t>
            </a:r>
            <a:r>
              <a:rPr lang="en-US" altLang="ko-KR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+ </a:t>
            </a:r>
            <a:r>
              <a:rPr lang="ko-KR" altLang="en-US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소개</a:t>
            </a:r>
            <a:endParaRPr lang="ko-KR" altLang="en-US" sz="18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subTitle" idx="13"/>
          </p:nvPr>
        </p:nvSpPr>
        <p:spPr>
          <a:xfrm>
            <a:off x="3849251" y="2829169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팀 소개 </a:t>
            </a:r>
            <a:endParaRPr lang="en-US" altLang="ko-KR" sz="12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기술 소개</a:t>
            </a:r>
            <a:endParaRPr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15" name="Google Shape;615;p31"/>
          <p:cNvSpPr txBox="1">
            <a:spLocks noGrp="1"/>
          </p:cNvSpPr>
          <p:nvPr>
            <p:ph type="subTitle" idx="16"/>
          </p:nvPr>
        </p:nvSpPr>
        <p:spPr>
          <a:xfrm>
            <a:off x="3872136" y="3556834"/>
            <a:ext cx="221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사이트 소개</a:t>
            </a:r>
            <a:endParaRPr sz="18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16" name="Google Shape;616;p31"/>
          <p:cNvSpPr txBox="1">
            <a:spLocks noGrp="1"/>
          </p:cNvSpPr>
          <p:nvPr>
            <p:ph type="subTitle" idx="17"/>
          </p:nvPr>
        </p:nvSpPr>
        <p:spPr>
          <a:xfrm>
            <a:off x="3919547" y="3917653"/>
            <a:ext cx="221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구현 영상</a:t>
            </a:r>
            <a:endParaRPr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6123500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2796975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/>
          <p:nvPr/>
        </p:nvSpPr>
        <p:spPr>
          <a:xfrm>
            <a:off x="2097362" y="1262093"/>
            <a:ext cx="1147179" cy="1014883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32"/>
          <p:cNvGrpSpPr/>
          <p:nvPr/>
        </p:nvGrpSpPr>
        <p:grpSpPr>
          <a:xfrm>
            <a:off x="4707700" y="1218438"/>
            <a:ext cx="3139705" cy="2706616"/>
            <a:chOff x="5088700" y="1218438"/>
            <a:chExt cx="3139705" cy="2706616"/>
          </a:xfrm>
        </p:grpSpPr>
        <p:sp>
          <p:nvSpPr>
            <p:cNvPr id="629" name="Google Shape;629;p32"/>
            <p:cNvSpPr/>
            <p:nvPr/>
          </p:nvSpPr>
          <p:spPr>
            <a:xfrm>
              <a:off x="5088700" y="1218438"/>
              <a:ext cx="3139705" cy="2706616"/>
            </a:xfrm>
            <a:custGeom>
              <a:avLst/>
              <a:gdLst/>
              <a:ahLst/>
              <a:cxnLst/>
              <a:rect l="l" t="t" r="r" b="b"/>
              <a:pathLst>
                <a:path w="32179" h="27596" extrusionOk="0">
                  <a:moveTo>
                    <a:pt x="16049" y="1"/>
                  </a:moveTo>
                  <a:cubicBezTo>
                    <a:pt x="8453" y="1"/>
                    <a:pt x="2262" y="6192"/>
                    <a:pt x="2262" y="13788"/>
                  </a:cubicBezTo>
                  <a:cubicBezTo>
                    <a:pt x="2262" y="14175"/>
                    <a:pt x="2282" y="14562"/>
                    <a:pt x="2323" y="14929"/>
                  </a:cubicBezTo>
                  <a:cubicBezTo>
                    <a:pt x="1854" y="14806"/>
                    <a:pt x="1406" y="14705"/>
                    <a:pt x="958" y="14643"/>
                  </a:cubicBezTo>
                  <a:lnTo>
                    <a:pt x="897" y="14643"/>
                  </a:lnTo>
                  <a:cubicBezTo>
                    <a:pt x="877" y="14643"/>
                    <a:pt x="836" y="14623"/>
                    <a:pt x="795" y="14623"/>
                  </a:cubicBezTo>
                  <a:cubicBezTo>
                    <a:pt x="592" y="14623"/>
                    <a:pt x="388" y="14725"/>
                    <a:pt x="245" y="14867"/>
                  </a:cubicBezTo>
                  <a:cubicBezTo>
                    <a:pt x="82" y="15051"/>
                    <a:pt x="1" y="15315"/>
                    <a:pt x="62" y="15540"/>
                  </a:cubicBezTo>
                  <a:cubicBezTo>
                    <a:pt x="62" y="15560"/>
                    <a:pt x="62" y="15580"/>
                    <a:pt x="62" y="15601"/>
                  </a:cubicBezTo>
                  <a:cubicBezTo>
                    <a:pt x="551" y="17454"/>
                    <a:pt x="1773" y="19042"/>
                    <a:pt x="3687" y="20325"/>
                  </a:cubicBezTo>
                  <a:cubicBezTo>
                    <a:pt x="3789" y="20387"/>
                    <a:pt x="3911" y="20448"/>
                    <a:pt x="4013" y="20529"/>
                  </a:cubicBezTo>
                  <a:cubicBezTo>
                    <a:pt x="4705" y="21751"/>
                    <a:pt x="5581" y="22851"/>
                    <a:pt x="6599" y="23828"/>
                  </a:cubicBezTo>
                  <a:cubicBezTo>
                    <a:pt x="6640" y="23869"/>
                    <a:pt x="6681" y="23930"/>
                    <a:pt x="6722" y="23971"/>
                  </a:cubicBezTo>
                  <a:cubicBezTo>
                    <a:pt x="9267" y="26313"/>
                    <a:pt x="12587" y="27596"/>
                    <a:pt x="16049" y="27596"/>
                  </a:cubicBezTo>
                  <a:cubicBezTo>
                    <a:pt x="20204" y="27596"/>
                    <a:pt x="24093" y="25763"/>
                    <a:pt x="26721" y="22545"/>
                  </a:cubicBezTo>
                  <a:cubicBezTo>
                    <a:pt x="26741" y="22505"/>
                    <a:pt x="26782" y="22484"/>
                    <a:pt x="26802" y="22443"/>
                  </a:cubicBezTo>
                  <a:cubicBezTo>
                    <a:pt x="27657" y="21384"/>
                    <a:pt x="28350" y="20203"/>
                    <a:pt x="28859" y="18920"/>
                  </a:cubicBezTo>
                  <a:cubicBezTo>
                    <a:pt x="30570" y="17698"/>
                    <a:pt x="31670" y="16191"/>
                    <a:pt x="32118" y="14460"/>
                  </a:cubicBezTo>
                  <a:cubicBezTo>
                    <a:pt x="32118" y="14440"/>
                    <a:pt x="32118" y="14419"/>
                    <a:pt x="32138" y="14399"/>
                  </a:cubicBezTo>
                  <a:cubicBezTo>
                    <a:pt x="32179" y="14155"/>
                    <a:pt x="32097" y="13910"/>
                    <a:pt x="31934" y="13727"/>
                  </a:cubicBezTo>
                  <a:cubicBezTo>
                    <a:pt x="31792" y="13584"/>
                    <a:pt x="31588" y="13503"/>
                    <a:pt x="31384" y="13503"/>
                  </a:cubicBezTo>
                  <a:lnTo>
                    <a:pt x="31201" y="13503"/>
                  </a:lnTo>
                  <a:cubicBezTo>
                    <a:pt x="30753" y="13564"/>
                    <a:pt x="30305" y="13666"/>
                    <a:pt x="29837" y="13808"/>
                  </a:cubicBezTo>
                  <a:lnTo>
                    <a:pt x="29837" y="13788"/>
                  </a:lnTo>
                  <a:cubicBezTo>
                    <a:pt x="29837" y="6192"/>
                    <a:pt x="23666" y="1"/>
                    <a:pt x="1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384830" y="1292392"/>
              <a:ext cx="2541601" cy="2556848"/>
            </a:xfrm>
            <a:custGeom>
              <a:avLst/>
              <a:gdLst/>
              <a:ahLst/>
              <a:cxnLst/>
              <a:rect l="l" t="t" r="r" b="b"/>
              <a:pathLst>
                <a:path w="26049" h="26069" extrusionOk="0">
                  <a:moveTo>
                    <a:pt x="13014" y="0"/>
                  </a:moveTo>
                  <a:cubicBezTo>
                    <a:pt x="5825" y="0"/>
                    <a:pt x="0" y="5845"/>
                    <a:pt x="0" y="13034"/>
                  </a:cubicBezTo>
                  <a:cubicBezTo>
                    <a:pt x="0" y="16822"/>
                    <a:pt x="1630" y="20243"/>
                    <a:pt x="4216" y="22626"/>
                  </a:cubicBezTo>
                  <a:cubicBezTo>
                    <a:pt x="4868" y="23237"/>
                    <a:pt x="5581" y="23767"/>
                    <a:pt x="6334" y="24215"/>
                  </a:cubicBezTo>
                  <a:cubicBezTo>
                    <a:pt x="7210" y="24724"/>
                    <a:pt x="8126" y="25152"/>
                    <a:pt x="9104" y="25457"/>
                  </a:cubicBezTo>
                  <a:cubicBezTo>
                    <a:pt x="10346" y="25844"/>
                    <a:pt x="11650" y="26068"/>
                    <a:pt x="13014" y="26068"/>
                  </a:cubicBezTo>
                  <a:cubicBezTo>
                    <a:pt x="13910" y="26068"/>
                    <a:pt x="14786" y="25966"/>
                    <a:pt x="15621" y="25803"/>
                  </a:cubicBezTo>
                  <a:cubicBezTo>
                    <a:pt x="16558" y="25620"/>
                    <a:pt x="17474" y="25314"/>
                    <a:pt x="18329" y="24928"/>
                  </a:cubicBezTo>
                  <a:cubicBezTo>
                    <a:pt x="20203" y="24093"/>
                    <a:pt x="21832" y="22850"/>
                    <a:pt x="23115" y="21282"/>
                  </a:cubicBezTo>
                  <a:cubicBezTo>
                    <a:pt x="24948" y="19042"/>
                    <a:pt x="26048" y="16170"/>
                    <a:pt x="26048" y="13034"/>
                  </a:cubicBezTo>
                  <a:cubicBezTo>
                    <a:pt x="26048" y="5845"/>
                    <a:pt x="20224" y="0"/>
                    <a:pt x="13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048514" y="1365758"/>
              <a:ext cx="884374" cy="256283"/>
            </a:xfrm>
            <a:custGeom>
              <a:avLst/>
              <a:gdLst/>
              <a:ahLst/>
              <a:cxnLst/>
              <a:rect l="l" t="t" r="r" b="b"/>
              <a:pathLst>
                <a:path w="9064" h="2613" extrusionOk="0">
                  <a:moveTo>
                    <a:pt x="6292" y="1"/>
                  </a:moveTo>
                  <a:cubicBezTo>
                    <a:pt x="5751" y="1"/>
                    <a:pt x="5206" y="132"/>
                    <a:pt x="4725" y="372"/>
                  </a:cubicBezTo>
                  <a:cubicBezTo>
                    <a:pt x="3870" y="800"/>
                    <a:pt x="3178" y="1533"/>
                    <a:pt x="2689" y="2348"/>
                  </a:cubicBezTo>
                  <a:cubicBezTo>
                    <a:pt x="2348" y="2064"/>
                    <a:pt x="1909" y="1918"/>
                    <a:pt x="1467" y="1918"/>
                  </a:cubicBezTo>
                  <a:cubicBezTo>
                    <a:pt x="1274" y="1918"/>
                    <a:pt x="1082" y="1946"/>
                    <a:pt x="897" y="2001"/>
                  </a:cubicBezTo>
                  <a:cubicBezTo>
                    <a:pt x="550" y="2103"/>
                    <a:pt x="225" y="2327"/>
                    <a:pt x="1" y="2612"/>
                  </a:cubicBezTo>
                  <a:lnTo>
                    <a:pt x="9043" y="2612"/>
                  </a:lnTo>
                  <a:lnTo>
                    <a:pt x="9043" y="2490"/>
                  </a:lnTo>
                  <a:cubicBezTo>
                    <a:pt x="9063" y="1533"/>
                    <a:pt x="8391" y="617"/>
                    <a:pt x="7515" y="250"/>
                  </a:cubicBezTo>
                  <a:cubicBezTo>
                    <a:pt x="7132" y="81"/>
                    <a:pt x="6713" y="1"/>
                    <a:pt x="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032135" y="2435247"/>
              <a:ext cx="884374" cy="257460"/>
            </a:xfrm>
            <a:custGeom>
              <a:avLst/>
              <a:gdLst/>
              <a:ahLst/>
              <a:cxnLst/>
              <a:rect l="l" t="t" r="r" b="b"/>
              <a:pathLst>
                <a:path w="9064" h="2625" extrusionOk="0">
                  <a:moveTo>
                    <a:pt x="6334" y="1"/>
                  </a:moveTo>
                  <a:cubicBezTo>
                    <a:pt x="5788" y="1"/>
                    <a:pt x="5237" y="139"/>
                    <a:pt x="4746" y="384"/>
                  </a:cubicBezTo>
                  <a:cubicBezTo>
                    <a:pt x="3870" y="812"/>
                    <a:pt x="3198" y="1525"/>
                    <a:pt x="2709" y="2360"/>
                  </a:cubicBezTo>
                  <a:cubicBezTo>
                    <a:pt x="2354" y="2076"/>
                    <a:pt x="1910" y="1930"/>
                    <a:pt x="1474" y="1930"/>
                  </a:cubicBezTo>
                  <a:cubicBezTo>
                    <a:pt x="1284" y="1930"/>
                    <a:pt x="1096" y="1958"/>
                    <a:pt x="917" y="2013"/>
                  </a:cubicBezTo>
                  <a:cubicBezTo>
                    <a:pt x="550" y="2115"/>
                    <a:pt x="245" y="2339"/>
                    <a:pt x="1" y="2624"/>
                  </a:cubicBezTo>
                  <a:lnTo>
                    <a:pt x="9063" y="2624"/>
                  </a:lnTo>
                  <a:lnTo>
                    <a:pt x="9063" y="2482"/>
                  </a:lnTo>
                  <a:cubicBezTo>
                    <a:pt x="9063" y="1525"/>
                    <a:pt x="8412" y="629"/>
                    <a:pt x="7515" y="242"/>
                  </a:cubicBezTo>
                  <a:cubicBezTo>
                    <a:pt x="7142" y="77"/>
                    <a:pt x="6740" y="1"/>
                    <a:pt x="6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418590" y="2435247"/>
              <a:ext cx="882326" cy="257460"/>
            </a:xfrm>
            <a:custGeom>
              <a:avLst/>
              <a:gdLst/>
              <a:ahLst/>
              <a:cxnLst/>
              <a:rect l="l" t="t" r="r" b="b"/>
              <a:pathLst>
                <a:path w="9043" h="2625" extrusionOk="0">
                  <a:moveTo>
                    <a:pt x="6326" y="1"/>
                  </a:moveTo>
                  <a:cubicBezTo>
                    <a:pt x="5774" y="1"/>
                    <a:pt x="5216" y="139"/>
                    <a:pt x="4725" y="384"/>
                  </a:cubicBezTo>
                  <a:cubicBezTo>
                    <a:pt x="3870" y="812"/>
                    <a:pt x="3178" y="1525"/>
                    <a:pt x="2689" y="2360"/>
                  </a:cubicBezTo>
                  <a:cubicBezTo>
                    <a:pt x="2348" y="2076"/>
                    <a:pt x="1909" y="1930"/>
                    <a:pt x="1467" y="1930"/>
                  </a:cubicBezTo>
                  <a:cubicBezTo>
                    <a:pt x="1275" y="1930"/>
                    <a:pt x="1082" y="1958"/>
                    <a:pt x="897" y="2013"/>
                  </a:cubicBezTo>
                  <a:cubicBezTo>
                    <a:pt x="551" y="2115"/>
                    <a:pt x="225" y="2339"/>
                    <a:pt x="1" y="2624"/>
                  </a:cubicBezTo>
                  <a:lnTo>
                    <a:pt x="9043" y="2624"/>
                  </a:lnTo>
                  <a:lnTo>
                    <a:pt x="9043" y="2482"/>
                  </a:lnTo>
                  <a:cubicBezTo>
                    <a:pt x="9043" y="1525"/>
                    <a:pt x="8391" y="629"/>
                    <a:pt x="7516" y="242"/>
                  </a:cubicBezTo>
                  <a:cubicBezTo>
                    <a:pt x="7142" y="77"/>
                    <a:pt x="6736" y="1"/>
                    <a:pt x="6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7288456" y="2241142"/>
              <a:ext cx="508828" cy="936958"/>
            </a:xfrm>
            <a:custGeom>
              <a:avLst/>
              <a:gdLst/>
              <a:ahLst/>
              <a:cxnLst/>
              <a:rect l="l" t="t" r="r" b="b"/>
              <a:pathLst>
                <a:path w="5215" h="9553" extrusionOk="0">
                  <a:moveTo>
                    <a:pt x="4868" y="1"/>
                  </a:moveTo>
                  <a:lnTo>
                    <a:pt x="4827" y="41"/>
                  </a:lnTo>
                  <a:cubicBezTo>
                    <a:pt x="3280" y="1019"/>
                    <a:pt x="2159" y="2546"/>
                    <a:pt x="1426" y="4216"/>
                  </a:cubicBezTo>
                  <a:cubicBezTo>
                    <a:pt x="693" y="5907"/>
                    <a:pt x="306" y="7719"/>
                    <a:pt x="1" y="9552"/>
                  </a:cubicBezTo>
                  <a:lnTo>
                    <a:pt x="41" y="9491"/>
                  </a:lnTo>
                  <a:cubicBezTo>
                    <a:pt x="1365" y="8188"/>
                    <a:pt x="2750" y="6905"/>
                    <a:pt x="3707" y="5296"/>
                  </a:cubicBezTo>
                  <a:cubicBezTo>
                    <a:pt x="4685" y="3687"/>
                    <a:pt x="5214" y="1874"/>
                    <a:pt x="4868" y="21"/>
                  </a:cubicBezTo>
                  <a:cubicBezTo>
                    <a:pt x="4868" y="1"/>
                    <a:pt x="4868" y="1"/>
                    <a:pt x="4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7284456" y="2241142"/>
              <a:ext cx="479069" cy="944903"/>
            </a:xfrm>
            <a:custGeom>
              <a:avLst/>
              <a:gdLst/>
              <a:ahLst/>
              <a:cxnLst/>
              <a:rect l="l" t="t" r="r" b="b"/>
              <a:pathLst>
                <a:path w="4910" h="9634" extrusionOk="0">
                  <a:moveTo>
                    <a:pt x="4909" y="1"/>
                  </a:moveTo>
                  <a:lnTo>
                    <a:pt x="4868" y="41"/>
                  </a:lnTo>
                  <a:cubicBezTo>
                    <a:pt x="3137" y="2770"/>
                    <a:pt x="1610" y="5683"/>
                    <a:pt x="347" y="8676"/>
                  </a:cubicBezTo>
                  <a:cubicBezTo>
                    <a:pt x="225" y="8982"/>
                    <a:pt x="103" y="9247"/>
                    <a:pt x="21" y="9552"/>
                  </a:cubicBezTo>
                  <a:cubicBezTo>
                    <a:pt x="21" y="9573"/>
                    <a:pt x="21" y="9593"/>
                    <a:pt x="1" y="9613"/>
                  </a:cubicBezTo>
                  <a:lnTo>
                    <a:pt x="42" y="9634"/>
                  </a:lnTo>
                  <a:cubicBezTo>
                    <a:pt x="62" y="9593"/>
                    <a:pt x="62" y="9552"/>
                    <a:pt x="82" y="9491"/>
                  </a:cubicBezTo>
                  <a:cubicBezTo>
                    <a:pt x="144" y="9226"/>
                    <a:pt x="245" y="8982"/>
                    <a:pt x="368" y="8697"/>
                  </a:cubicBezTo>
                  <a:cubicBezTo>
                    <a:pt x="1651" y="5683"/>
                    <a:pt x="3178" y="2770"/>
                    <a:pt x="4909" y="21"/>
                  </a:cubicBezTo>
                  <a:lnTo>
                    <a:pt x="49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7322216" y="2616699"/>
              <a:ext cx="828760" cy="639285"/>
            </a:xfrm>
            <a:custGeom>
              <a:avLst/>
              <a:gdLst/>
              <a:ahLst/>
              <a:cxnLst/>
              <a:rect l="l" t="t" r="r" b="b"/>
              <a:pathLst>
                <a:path w="8494" h="6518" extrusionOk="0">
                  <a:moveTo>
                    <a:pt x="8432" y="0"/>
                  </a:moveTo>
                  <a:cubicBezTo>
                    <a:pt x="6620" y="224"/>
                    <a:pt x="4950" y="1141"/>
                    <a:pt x="3565" y="2343"/>
                  </a:cubicBezTo>
                  <a:cubicBezTo>
                    <a:pt x="2180" y="3544"/>
                    <a:pt x="1060" y="5010"/>
                    <a:pt x="1" y="6517"/>
                  </a:cubicBezTo>
                  <a:cubicBezTo>
                    <a:pt x="21" y="6517"/>
                    <a:pt x="42" y="6517"/>
                    <a:pt x="62" y="6497"/>
                  </a:cubicBezTo>
                  <a:cubicBezTo>
                    <a:pt x="1813" y="5886"/>
                    <a:pt x="3626" y="5316"/>
                    <a:pt x="5174" y="4298"/>
                  </a:cubicBezTo>
                  <a:cubicBezTo>
                    <a:pt x="6762" y="3239"/>
                    <a:pt x="8025" y="1833"/>
                    <a:pt x="8493" y="21"/>
                  </a:cubicBezTo>
                  <a:cubicBezTo>
                    <a:pt x="8493" y="0"/>
                    <a:pt x="8493" y="0"/>
                    <a:pt x="8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7316264" y="2616699"/>
              <a:ext cx="834711" cy="647230"/>
            </a:xfrm>
            <a:custGeom>
              <a:avLst/>
              <a:gdLst/>
              <a:ahLst/>
              <a:cxnLst/>
              <a:rect l="l" t="t" r="r" b="b"/>
              <a:pathLst>
                <a:path w="8555" h="6599" extrusionOk="0">
                  <a:moveTo>
                    <a:pt x="8493" y="0"/>
                  </a:moveTo>
                  <a:cubicBezTo>
                    <a:pt x="5744" y="1752"/>
                    <a:pt x="3137" y="3727"/>
                    <a:pt x="714" y="5886"/>
                  </a:cubicBezTo>
                  <a:cubicBezTo>
                    <a:pt x="469" y="6090"/>
                    <a:pt x="245" y="6293"/>
                    <a:pt x="42" y="6517"/>
                  </a:cubicBezTo>
                  <a:cubicBezTo>
                    <a:pt x="42" y="6538"/>
                    <a:pt x="21" y="6558"/>
                    <a:pt x="1" y="6579"/>
                  </a:cubicBezTo>
                  <a:lnTo>
                    <a:pt x="21" y="6599"/>
                  </a:lnTo>
                  <a:cubicBezTo>
                    <a:pt x="62" y="6579"/>
                    <a:pt x="82" y="6538"/>
                    <a:pt x="123" y="6497"/>
                  </a:cubicBezTo>
                  <a:cubicBezTo>
                    <a:pt x="306" y="6293"/>
                    <a:pt x="510" y="6110"/>
                    <a:pt x="734" y="5906"/>
                  </a:cubicBezTo>
                  <a:cubicBezTo>
                    <a:pt x="3178" y="3748"/>
                    <a:pt x="5805" y="1752"/>
                    <a:pt x="8554" y="21"/>
                  </a:cubicBezTo>
                  <a:cubicBezTo>
                    <a:pt x="8554" y="0"/>
                    <a:pt x="8554" y="0"/>
                    <a:pt x="85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519967" y="2353054"/>
              <a:ext cx="510779" cy="934899"/>
            </a:xfrm>
            <a:custGeom>
              <a:avLst/>
              <a:gdLst/>
              <a:ahLst/>
              <a:cxnLst/>
              <a:rect l="l" t="t" r="r" b="b"/>
              <a:pathLst>
                <a:path w="5235" h="9532" extrusionOk="0">
                  <a:moveTo>
                    <a:pt x="347" y="0"/>
                  </a:moveTo>
                  <a:lnTo>
                    <a:pt x="347" y="0"/>
                  </a:lnTo>
                  <a:cubicBezTo>
                    <a:pt x="0" y="1853"/>
                    <a:pt x="530" y="3666"/>
                    <a:pt x="1507" y="5295"/>
                  </a:cubicBezTo>
                  <a:cubicBezTo>
                    <a:pt x="2485" y="6884"/>
                    <a:pt x="3870" y="8167"/>
                    <a:pt x="5194" y="9491"/>
                  </a:cubicBezTo>
                  <a:lnTo>
                    <a:pt x="5234" y="9531"/>
                  </a:lnTo>
                  <a:cubicBezTo>
                    <a:pt x="4929" y="7719"/>
                    <a:pt x="4542" y="5906"/>
                    <a:pt x="3788" y="4216"/>
                  </a:cubicBezTo>
                  <a:cubicBezTo>
                    <a:pt x="3055" y="2546"/>
                    <a:pt x="1935" y="998"/>
                    <a:pt x="408" y="21"/>
                  </a:cubicBez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553727" y="2353054"/>
              <a:ext cx="478971" cy="942843"/>
            </a:xfrm>
            <a:custGeom>
              <a:avLst/>
              <a:gdLst/>
              <a:ahLst/>
              <a:cxnLst/>
              <a:rect l="l" t="t" r="r" b="b"/>
              <a:pathLst>
                <a:path w="4909" h="9613" extrusionOk="0">
                  <a:moveTo>
                    <a:pt x="1" y="0"/>
                  </a:moveTo>
                  <a:cubicBezTo>
                    <a:pt x="1752" y="2770"/>
                    <a:pt x="3279" y="5682"/>
                    <a:pt x="4542" y="8676"/>
                  </a:cubicBezTo>
                  <a:cubicBezTo>
                    <a:pt x="4664" y="8961"/>
                    <a:pt x="4766" y="9226"/>
                    <a:pt x="4848" y="9491"/>
                  </a:cubicBezTo>
                  <a:cubicBezTo>
                    <a:pt x="4848" y="9531"/>
                    <a:pt x="4868" y="9572"/>
                    <a:pt x="4868" y="9613"/>
                  </a:cubicBezTo>
                  <a:lnTo>
                    <a:pt x="4909" y="9613"/>
                  </a:lnTo>
                  <a:cubicBezTo>
                    <a:pt x="4909" y="9592"/>
                    <a:pt x="4888" y="9552"/>
                    <a:pt x="4888" y="9531"/>
                  </a:cubicBezTo>
                  <a:cubicBezTo>
                    <a:pt x="4807" y="9246"/>
                    <a:pt x="4705" y="8961"/>
                    <a:pt x="4562" y="8676"/>
                  </a:cubicBezTo>
                  <a:cubicBezTo>
                    <a:pt x="3300" y="5682"/>
                    <a:pt x="1793" y="2770"/>
                    <a:pt x="62" y="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168221" y="2728513"/>
              <a:ext cx="828760" cy="639285"/>
            </a:xfrm>
            <a:custGeom>
              <a:avLst/>
              <a:gdLst/>
              <a:ahLst/>
              <a:cxnLst/>
              <a:rect l="l" t="t" r="r" b="b"/>
              <a:pathLst>
                <a:path w="8494" h="6518" extrusionOk="0">
                  <a:moveTo>
                    <a:pt x="1" y="1"/>
                  </a:moveTo>
                  <a:cubicBezTo>
                    <a:pt x="469" y="1834"/>
                    <a:pt x="1732" y="3239"/>
                    <a:pt x="3300" y="4278"/>
                  </a:cubicBezTo>
                  <a:cubicBezTo>
                    <a:pt x="4868" y="5316"/>
                    <a:pt x="6660" y="5887"/>
                    <a:pt x="8432" y="6498"/>
                  </a:cubicBezTo>
                  <a:cubicBezTo>
                    <a:pt x="8452" y="6498"/>
                    <a:pt x="8473" y="6518"/>
                    <a:pt x="8493" y="6518"/>
                  </a:cubicBezTo>
                  <a:cubicBezTo>
                    <a:pt x="7434" y="5011"/>
                    <a:pt x="6294" y="3524"/>
                    <a:pt x="4909" y="2323"/>
                  </a:cubicBezTo>
                  <a:cubicBezTo>
                    <a:pt x="3524" y="1141"/>
                    <a:pt x="1854" y="225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168221" y="2728513"/>
              <a:ext cx="832662" cy="647328"/>
            </a:xfrm>
            <a:custGeom>
              <a:avLst/>
              <a:gdLst/>
              <a:ahLst/>
              <a:cxnLst/>
              <a:rect l="l" t="t" r="r" b="b"/>
              <a:pathLst>
                <a:path w="8534" h="6600" extrusionOk="0">
                  <a:moveTo>
                    <a:pt x="1" y="1"/>
                  </a:moveTo>
                  <a:cubicBezTo>
                    <a:pt x="2750" y="1752"/>
                    <a:pt x="5377" y="3728"/>
                    <a:pt x="7801" y="5907"/>
                  </a:cubicBezTo>
                  <a:cubicBezTo>
                    <a:pt x="8045" y="6111"/>
                    <a:pt x="8249" y="6294"/>
                    <a:pt x="8432" y="6498"/>
                  </a:cubicBezTo>
                  <a:cubicBezTo>
                    <a:pt x="8452" y="6538"/>
                    <a:pt x="8493" y="6559"/>
                    <a:pt x="8513" y="6599"/>
                  </a:cubicBezTo>
                  <a:lnTo>
                    <a:pt x="8534" y="6579"/>
                  </a:lnTo>
                  <a:cubicBezTo>
                    <a:pt x="8513" y="6559"/>
                    <a:pt x="8513" y="6538"/>
                    <a:pt x="8493" y="6518"/>
                  </a:cubicBezTo>
                  <a:cubicBezTo>
                    <a:pt x="8289" y="6294"/>
                    <a:pt x="8086" y="6090"/>
                    <a:pt x="7841" y="5866"/>
                  </a:cubicBezTo>
                  <a:cubicBezTo>
                    <a:pt x="5397" y="3728"/>
                    <a:pt x="2791" y="1752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780289" y="1572613"/>
              <a:ext cx="1724842" cy="1229433"/>
            </a:xfrm>
            <a:custGeom>
              <a:avLst/>
              <a:gdLst/>
              <a:ahLst/>
              <a:cxnLst/>
              <a:rect l="l" t="t" r="r" b="b"/>
              <a:pathLst>
                <a:path w="17678" h="12535" extrusionOk="0">
                  <a:moveTo>
                    <a:pt x="12066" y="1"/>
                  </a:moveTo>
                  <a:cubicBezTo>
                    <a:pt x="10735" y="1"/>
                    <a:pt x="9380" y="285"/>
                    <a:pt x="8187" y="666"/>
                  </a:cubicBezTo>
                  <a:cubicBezTo>
                    <a:pt x="6700" y="1135"/>
                    <a:pt x="5132" y="1827"/>
                    <a:pt x="3768" y="2764"/>
                  </a:cubicBezTo>
                  <a:cubicBezTo>
                    <a:pt x="2790" y="3436"/>
                    <a:pt x="1894" y="4230"/>
                    <a:pt x="1243" y="5188"/>
                  </a:cubicBezTo>
                  <a:cubicBezTo>
                    <a:pt x="428" y="6348"/>
                    <a:pt x="0" y="7794"/>
                    <a:pt x="265" y="9179"/>
                  </a:cubicBezTo>
                  <a:cubicBezTo>
                    <a:pt x="788" y="11795"/>
                    <a:pt x="3333" y="12534"/>
                    <a:pt x="5707" y="12534"/>
                  </a:cubicBezTo>
                  <a:cubicBezTo>
                    <a:pt x="6290" y="12534"/>
                    <a:pt x="6863" y="12490"/>
                    <a:pt x="7393" y="12417"/>
                  </a:cubicBezTo>
                  <a:cubicBezTo>
                    <a:pt x="8635" y="12254"/>
                    <a:pt x="9837" y="11908"/>
                    <a:pt x="11018" y="11521"/>
                  </a:cubicBezTo>
                  <a:cubicBezTo>
                    <a:pt x="13177" y="10788"/>
                    <a:pt x="15356" y="9709"/>
                    <a:pt x="16517" y="7774"/>
                  </a:cubicBezTo>
                  <a:cubicBezTo>
                    <a:pt x="16802" y="7285"/>
                    <a:pt x="17026" y="6776"/>
                    <a:pt x="17209" y="6226"/>
                  </a:cubicBezTo>
                  <a:cubicBezTo>
                    <a:pt x="17535" y="5208"/>
                    <a:pt x="17678" y="4088"/>
                    <a:pt x="17352" y="3069"/>
                  </a:cubicBezTo>
                  <a:cubicBezTo>
                    <a:pt x="16944" y="1807"/>
                    <a:pt x="15804" y="870"/>
                    <a:pt x="14602" y="422"/>
                  </a:cubicBezTo>
                  <a:cubicBezTo>
                    <a:pt x="13803" y="123"/>
                    <a:pt x="12940" y="1"/>
                    <a:pt x="1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008802" y="1858523"/>
              <a:ext cx="1295632" cy="1320353"/>
            </a:xfrm>
            <a:custGeom>
              <a:avLst/>
              <a:gdLst/>
              <a:ahLst/>
              <a:cxnLst/>
              <a:rect l="l" t="t" r="r" b="b"/>
              <a:pathLst>
                <a:path w="13279" h="13462" extrusionOk="0">
                  <a:moveTo>
                    <a:pt x="7153" y="1"/>
                  </a:moveTo>
                  <a:cubicBezTo>
                    <a:pt x="6403" y="1"/>
                    <a:pt x="5711" y="192"/>
                    <a:pt x="5051" y="603"/>
                  </a:cubicBezTo>
                  <a:cubicBezTo>
                    <a:pt x="4603" y="908"/>
                    <a:pt x="4196" y="1275"/>
                    <a:pt x="3849" y="1702"/>
                  </a:cubicBezTo>
                  <a:cubicBezTo>
                    <a:pt x="3116" y="2680"/>
                    <a:pt x="2770" y="3922"/>
                    <a:pt x="2729" y="5164"/>
                  </a:cubicBezTo>
                  <a:cubicBezTo>
                    <a:pt x="2729" y="5388"/>
                    <a:pt x="2729" y="5612"/>
                    <a:pt x="2627" y="5816"/>
                  </a:cubicBezTo>
                  <a:cubicBezTo>
                    <a:pt x="2444" y="6162"/>
                    <a:pt x="2016" y="6305"/>
                    <a:pt x="1650" y="6488"/>
                  </a:cubicBezTo>
                  <a:cubicBezTo>
                    <a:pt x="978" y="6834"/>
                    <a:pt x="489" y="7506"/>
                    <a:pt x="245" y="8240"/>
                  </a:cubicBezTo>
                  <a:cubicBezTo>
                    <a:pt x="0" y="8973"/>
                    <a:pt x="0" y="9767"/>
                    <a:pt x="143" y="10521"/>
                  </a:cubicBezTo>
                  <a:cubicBezTo>
                    <a:pt x="224" y="11111"/>
                    <a:pt x="428" y="11702"/>
                    <a:pt x="815" y="12150"/>
                  </a:cubicBezTo>
                  <a:cubicBezTo>
                    <a:pt x="1222" y="12557"/>
                    <a:pt x="1772" y="12801"/>
                    <a:pt x="2322" y="12964"/>
                  </a:cubicBezTo>
                  <a:cubicBezTo>
                    <a:pt x="3444" y="13312"/>
                    <a:pt x="4615" y="13461"/>
                    <a:pt x="5795" y="13461"/>
                  </a:cubicBezTo>
                  <a:cubicBezTo>
                    <a:pt x="7033" y="13461"/>
                    <a:pt x="8280" y="13297"/>
                    <a:pt x="9491" y="13026"/>
                  </a:cubicBezTo>
                  <a:cubicBezTo>
                    <a:pt x="10163" y="12883"/>
                    <a:pt x="10835" y="12700"/>
                    <a:pt x="11446" y="12374"/>
                  </a:cubicBezTo>
                  <a:cubicBezTo>
                    <a:pt x="12057" y="12048"/>
                    <a:pt x="12607" y="11580"/>
                    <a:pt x="12912" y="10969"/>
                  </a:cubicBezTo>
                  <a:cubicBezTo>
                    <a:pt x="13238" y="10337"/>
                    <a:pt x="13279" y="9624"/>
                    <a:pt x="13258" y="8912"/>
                  </a:cubicBezTo>
                  <a:cubicBezTo>
                    <a:pt x="13258" y="8382"/>
                    <a:pt x="13197" y="7832"/>
                    <a:pt x="12973" y="7364"/>
                  </a:cubicBezTo>
                  <a:cubicBezTo>
                    <a:pt x="12810" y="6997"/>
                    <a:pt x="12566" y="6692"/>
                    <a:pt x="12403" y="6325"/>
                  </a:cubicBezTo>
                  <a:cubicBezTo>
                    <a:pt x="12016" y="5490"/>
                    <a:pt x="12159" y="4513"/>
                    <a:pt x="11996" y="3617"/>
                  </a:cubicBezTo>
                  <a:cubicBezTo>
                    <a:pt x="11812" y="2537"/>
                    <a:pt x="11201" y="1519"/>
                    <a:pt x="10305" y="867"/>
                  </a:cubicBezTo>
                  <a:cubicBezTo>
                    <a:pt x="9450" y="236"/>
                    <a:pt x="8513" y="93"/>
                    <a:pt x="7474" y="12"/>
                  </a:cubicBezTo>
                  <a:cubicBezTo>
                    <a:pt x="7366" y="4"/>
                    <a:pt x="7259" y="1"/>
                    <a:pt x="7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479684" y="2612677"/>
              <a:ext cx="479069" cy="554446"/>
            </a:xfrm>
            <a:custGeom>
              <a:avLst/>
              <a:gdLst/>
              <a:ahLst/>
              <a:cxnLst/>
              <a:rect l="l" t="t" r="r" b="b"/>
              <a:pathLst>
                <a:path w="4910" h="5653" extrusionOk="0">
                  <a:moveTo>
                    <a:pt x="1" y="1"/>
                  </a:moveTo>
                  <a:lnTo>
                    <a:pt x="143" y="4563"/>
                  </a:lnTo>
                  <a:cubicBezTo>
                    <a:pt x="143" y="4563"/>
                    <a:pt x="1573" y="5652"/>
                    <a:pt x="2799" y="5652"/>
                  </a:cubicBezTo>
                  <a:cubicBezTo>
                    <a:pt x="2914" y="5652"/>
                    <a:pt x="3027" y="5643"/>
                    <a:pt x="3137" y="5622"/>
                  </a:cubicBezTo>
                  <a:cubicBezTo>
                    <a:pt x="4400" y="5398"/>
                    <a:pt x="4909" y="4115"/>
                    <a:pt x="4909" y="4115"/>
                  </a:cubicBezTo>
                  <a:lnTo>
                    <a:pt x="4909" y="1060"/>
                  </a:lnTo>
                  <a:lnTo>
                    <a:pt x="85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505540" y="2630725"/>
              <a:ext cx="453213" cy="295907"/>
            </a:xfrm>
            <a:custGeom>
              <a:avLst/>
              <a:gdLst/>
              <a:ahLst/>
              <a:cxnLst/>
              <a:rect l="l" t="t" r="r" b="b"/>
              <a:pathLst>
                <a:path w="4645" h="3017" extrusionOk="0">
                  <a:moveTo>
                    <a:pt x="612" y="0"/>
                  </a:moveTo>
                  <a:cubicBezTo>
                    <a:pt x="530" y="61"/>
                    <a:pt x="449" y="122"/>
                    <a:pt x="388" y="183"/>
                  </a:cubicBezTo>
                  <a:lnTo>
                    <a:pt x="1" y="183"/>
                  </a:lnTo>
                  <a:cubicBezTo>
                    <a:pt x="428" y="1100"/>
                    <a:pt x="999" y="1996"/>
                    <a:pt x="1874" y="2525"/>
                  </a:cubicBezTo>
                  <a:cubicBezTo>
                    <a:pt x="2357" y="2839"/>
                    <a:pt x="2939" y="3017"/>
                    <a:pt x="3511" y="3017"/>
                  </a:cubicBezTo>
                  <a:cubicBezTo>
                    <a:pt x="3905" y="3017"/>
                    <a:pt x="4295" y="2932"/>
                    <a:pt x="4644" y="2749"/>
                  </a:cubicBezTo>
                  <a:lnTo>
                    <a:pt x="4644" y="876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B97B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271075" y="1881572"/>
              <a:ext cx="864470" cy="963440"/>
            </a:xfrm>
            <a:custGeom>
              <a:avLst/>
              <a:gdLst/>
              <a:ahLst/>
              <a:cxnLst/>
              <a:rect l="l" t="t" r="r" b="b"/>
              <a:pathLst>
                <a:path w="8860" h="9823" extrusionOk="0">
                  <a:moveTo>
                    <a:pt x="5051" y="1"/>
                  </a:moveTo>
                  <a:cubicBezTo>
                    <a:pt x="3015" y="21"/>
                    <a:pt x="1365" y="1691"/>
                    <a:pt x="1365" y="3748"/>
                  </a:cubicBezTo>
                  <a:cubicBezTo>
                    <a:pt x="1365" y="4094"/>
                    <a:pt x="1426" y="4441"/>
                    <a:pt x="1508" y="4766"/>
                  </a:cubicBezTo>
                  <a:cubicBezTo>
                    <a:pt x="1528" y="4889"/>
                    <a:pt x="1548" y="5011"/>
                    <a:pt x="1589" y="5133"/>
                  </a:cubicBezTo>
                  <a:cubicBezTo>
                    <a:pt x="1589" y="5153"/>
                    <a:pt x="1589" y="5194"/>
                    <a:pt x="1589" y="5215"/>
                  </a:cubicBezTo>
                  <a:cubicBezTo>
                    <a:pt x="1569" y="5194"/>
                    <a:pt x="1528" y="5153"/>
                    <a:pt x="1508" y="5133"/>
                  </a:cubicBezTo>
                  <a:cubicBezTo>
                    <a:pt x="1467" y="5092"/>
                    <a:pt x="1406" y="5052"/>
                    <a:pt x="1365" y="5031"/>
                  </a:cubicBezTo>
                  <a:cubicBezTo>
                    <a:pt x="1259" y="4974"/>
                    <a:pt x="1112" y="4931"/>
                    <a:pt x="961" y="4931"/>
                  </a:cubicBezTo>
                  <a:cubicBezTo>
                    <a:pt x="733" y="4931"/>
                    <a:pt x="498" y="5030"/>
                    <a:pt x="387" y="5337"/>
                  </a:cubicBezTo>
                  <a:cubicBezTo>
                    <a:pt x="1" y="6396"/>
                    <a:pt x="958" y="7271"/>
                    <a:pt x="2139" y="7455"/>
                  </a:cubicBezTo>
                  <a:cubicBezTo>
                    <a:pt x="2281" y="7882"/>
                    <a:pt x="2424" y="8229"/>
                    <a:pt x="2526" y="8371"/>
                  </a:cubicBezTo>
                  <a:cubicBezTo>
                    <a:pt x="2628" y="8493"/>
                    <a:pt x="2750" y="8616"/>
                    <a:pt x="2872" y="8717"/>
                  </a:cubicBezTo>
                  <a:cubicBezTo>
                    <a:pt x="3683" y="9391"/>
                    <a:pt x="5013" y="9823"/>
                    <a:pt x="6090" y="9823"/>
                  </a:cubicBezTo>
                  <a:cubicBezTo>
                    <a:pt x="6446" y="9823"/>
                    <a:pt x="6774" y="9776"/>
                    <a:pt x="7047" y="9675"/>
                  </a:cubicBezTo>
                  <a:cubicBezTo>
                    <a:pt x="7108" y="9675"/>
                    <a:pt x="7149" y="9654"/>
                    <a:pt x="7190" y="9613"/>
                  </a:cubicBezTo>
                  <a:cubicBezTo>
                    <a:pt x="8819" y="8493"/>
                    <a:pt x="8574" y="6050"/>
                    <a:pt x="8758" y="4542"/>
                  </a:cubicBezTo>
                  <a:cubicBezTo>
                    <a:pt x="8798" y="4420"/>
                    <a:pt x="8798" y="4298"/>
                    <a:pt x="8819" y="4176"/>
                  </a:cubicBezTo>
                  <a:cubicBezTo>
                    <a:pt x="8839" y="4033"/>
                    <a:pt x="8860" y="3891"/>
                    <a:pt x="8860" y="3748"/>
                  </a:cubicBezTo>
                  <a:cubicBezTo>
                    <a:pt x="8860" y="1671"/>
                    <a:pt x="7169" y="1"/>
                    <a:pt x="5112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6761861" y="1877649"/>
              <a:ext cx="379645" cy="453522"/>
            </a:xfrm>
            <a:custGeom>
              <a:avLst/>
              <a:gdLst/>
              <a:ahLst/>
              <a:cxnLst/>
              <a:rect l="l" t="t" r="r" b="b"/>
              <a:pathLst>
                <a:path w="3891" h="4624" extrusionOk="0">
                  <a:moveTo>
                    <a:pt x="1" y="0"/>
                  </a:moveTo>
                  <a:cubicBezTo>
                    <a:pt x="103" y="489"/>
                    <a:pt x="490" y="937"/>
                    <a:pt x="897" y="1202"/>
                  </a:cubicBezTo>
                  <a:cubicBezTo>
                    <a:pt x="1325" y="1507"/>
                    <a:pt x="1854" y="1650"/>
                    <a:pt x="2384" y="1691"/>
                  </a:cubicBezTo>
                  <a:cubicBezTo>
                    <a:pt x="2384" y="2688"/>
                    <a:pt x="2995" y="4073"/>
                    <a:pt x="3830" y="4623"/>
                  </a:cubicBezTo>
                  <a:cubicBezTo>
                    <a:pt x="3850" y="4460"/>
                    <a:pt x="3891" y="3890"/>
                    <a:pt x="3891" y="3747"/>
                  </a:cubicBezTo>
                  <a:cubicBezTo>
                    <a:pt x="3891" y="1670"/>
                    <a:pt x="218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6324739" y="2385029"/>
              <a:ext cx="153087" cy="157811"/>
            </a:xfrm>
            <a:custGeom>
              <a:avLst/>
              <a:gdLst/>
              <a:ahLst/>
              <a:cxnLst/>
              <a:rect l="l" t="t" r="r" b="b"/>
              <a:pathLst>
                <a:path w="1569" h="1609" fill="none" extrusionOk="0">
                  <a:moveTo>
                    <a:pt x="0" y="0"/>
                  </a:moveTo>
                  <a:cubicBezTo>
                    <a:pt x="774" y="204"/>
                    <a:pt x="1385" y="835"/>
                    <a:pt x="1569" y="16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6352547" y="2466927"/>
              <a:ext cx="115328" cy="41978"/>
            </a:xfrm>
            <a:custGeom>
              <a:avLst/>
              <a:gdLst/>
              <a:ahLst/>
              <a:cxnLst/>
              <a:rect l="l" t="t" r="r" b="b"/>
              <a:pathLst>
                <a:path w="1182" h="428" fill="none" extrusionOk="0">
                  <a:moveTo>
                    <a:pt x="0" y="41"/>
                  </a:moveTo>
                  <a:cubicBezTo>
                    <a:pt x="428" y="0"/>
                    <a:pt x="856" y="143"/>
                    <a:pt x="1182" y="42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6394308" y="1879611"/>
              <a:ext cx="383548" cy="513449"/>
            </a:xfrm>
            <a:custGeom>
              <a:avLst/>
              <a:gdLst/>
              <a:ahLst/>
              <a:cxnLst/>
              <a:rect l="l" t="t" r="r" b="b"/>
              <a:pathLst>
                <a:path w="3931" h="5235" extrusionOk="0">
                  <a:moveTo>
                    <a:pt x="3768" y="1"/>
                  </a:moveTo>
                  <a:cubicBezTo>
                    <a:pt x="1731" y="21"/>
                    <a:pt x="0" y="1711"/>
                    <a:pt x="0" y="3768"/>
                  </a:cubicBezTo>
                  <a:cubicBezTo>
                    <a:pt x="0" y="4114"/>
                    <a:pt x="82" y="4501"/>
                    <a:pt x="183" y="4827"/>
                  </a:cubicBezTo>
                  <a:cubicBezTo>
                    <a:pt x="204" y="4949"/>
                    <a:pt x="306" y="5112"/>
                    <a:pt x="326" y="5235"/>
                  </a:cubicBezTo>
                  <a:cubicBezTo>
                    <a:pt x="509" y="5235"/>
                    <a:pt x="672" y="5051"/>
                    <a:pt x="835" y="4929"/>
                  </a:cubicBezTo>
                  <a:cubicBezTo>
                    <a:pt x="1467" y="4440"/>
                    <a:pt x="1813" y="3585"/>
                    <a:pt x="1711" y="2791"/>
                  </a:cubicBezTo>
                  <a:cubicBezTo>
                    <a:pt x="2363" y="2770"/>
                    <a:pt x="3014" y="2424"/>
                    <a:pt x="3422" y="1895"/>
                  </a:cubicBezTo>
                  <a:cubicBezTo>
                    <a:pt x="3809" y="1365"/>
                    <a:pt x="3931" y="632"/>
                    <a:pt x="3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6420067" y="2283121"/>
              <a:ext cx="117377" cy="181840"/>
            </a:xfrm>
            <a:custGeom>
              <a:avLst/>
              <a:gdLst/>
              <a:ahLst/>
              <a:cxnLst/>
              <a:rect l="l" t="t" r="r" b="b"/>
              <a:pathLst>
                <a:path w="1203" h="1854" extrusionOk="0">
                  <a:moveTo>
                    <a:pt x="1203" y="0"/>
                  </a:moveTo>
                  <a:lnTo>
                    <a:pt x="1" y="978"/>
                  </a:lnTo>
                  <a:lnTo>
                    <a:pt x="449" y="1854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6672485" y="2372964"/>
              <a:ext cx="65665" cy="64046"/>
            </a:xfrm>
            <a:custGeom>
              <a:avLst/>
              <a:gdLst/>
              <a:ahLst/>
              <a:cxnLst/>
              <a:rect l="l" t="t" r="r" b="b"/>
              <a:pathLst>
                <a:path w="673" h="653" extrusionOk="0">
                  <a:moveTo>
                    <a:pt x="347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47" y="653"/>
                  </a:cubicBezTo>
                  <a:cubicBezTo>
                    <a:pt x="530" y="653"/>
                    <a:pt x="672" y="510"/>
                    <a:pt x="672" y="327"/>
                  </a:cubicBezTo>
                  <a:cubicBezTo>
                    <a:pt x="672" y="143"/>
                    <a:pt x="530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6960615" y="2372964"/>
              <a:ext cx="63713" cy="64046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6624773" y="2251146"/>
              <a:ext cx="115328" cy="74247"/>
            </a:xfrm>
            <a:custGeom>
              <a:avLst/>
              <a:gdLst/>
              <a:ahLst/>
              <a:cxnLst/>
              <a:rect l="l" t="t" r="r" b="b"/>
              <a:pathLst>
                <a:path w="1182" h="757" extrusionOk="0">
                  <a:moveTo>
                    <a:pt x="510" y="1"/>
                  </a:moveTo>
                  <a:cubicBezTo>
                    <a:pt x="367" y="21"/>
                    <a:pt x="204" y="123"/>
                    <a:pt x="102" y="245"/>
                  </a:cubicBezTo>
                  <a:lnTo>
                    <a:pt x="82" y="245"/>
                  </a:lnTo>
                  <a:cubicBezTo>
                    <a:pt x="21" y="326"/>
                    <a:pt x="1" y="428"/>
                    <a:pt x="21" y="530"/>
                  </a:cubicBezTo>
                  <a:cubicBezTo>
                    <a:pt x="56" y="695"/>
                    <a:pt x="195" y="757"/>
                    <a:pt x="357" y="757"/>
                  </a:cubicBezTo>
                  <a:cubicBezTo>
                    <a:pt x="574" y="757"/>
                    <a:pt x="832" y="647"/>
                    <a:pt x="937" y="530"/>
                  </a:cubicBezTo>
                  <a:cubicBezTo>
                    <a:pt x="1182" y="265"/>
                    <a:pt x="754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6936710" y="2251146"/>
              <a:ext cx="117377" cy="74247"/>
            </a:xfrm>
            <a:custGeom>
              <a:avLst/>
              <a:gdLst/>
              <a:ahLst/>
              <a:cxnLst/>
              <a:rect l="l" t="t" r="r" b="b"/>
              <a:pathLst>
                <a:path w="1203" h="757" extrusionOk="0">
                  <a:moveTo>
                    <a:pt x="693" y="1"/>
                  </a:moveTo>
                  <a:cubicBezTo>
                    <a:pt x="449" y="1"/>
                    <a:pt x="1" y="265"/>
                    <a:pt x="266" y="530"/>
                  </a:cubicBezTo>
                  <a:cubicBezTo>
                    <a:pt x="371" y="647"/>
                    <a:pt x="629" y="757"/>
                    <a:pt x="846" y="757"/>
                  </a:cubicBezTo>
                  <a:cubicBezTo>
                    <a:pt x="1008" y="757"/>
                    <a:pt x="1147" y="695"/>
                    <a:pt x="1182" y="530"/>
                  </a:cubicBezTo>
                  <a:cubicBezTo>
                    <a:pt x="1203" y="428"/>
                    <a:pt x="1162" y="326"/>
                    <a:pt x="1101" y="245"/>
                  </a:cubicBezTo>
                  <a:cubicBezTo>
                    <a:pt x="999" y="123"/>
                    <a:pt x="836" y="2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6839431" y="2365020"/>
              <a:ext cx="59713" cy="187823"/>
            </a:xfrm>
            <a:custGeom>
              <a:avLst/>
              <a:gdLst/>
              <a:ahLst/>
              <a:cxnLst/>
              <a:rect l="l" t="t" r="r" b="b"/>
              <a:pathLst>
                <a:path w="612" h="1915" fill="none" extrusionOk="0">
                  <a:moveTo>
                    <a:pt x="367" y="0"/>
                  </a:moveTo>
                  <a:lnTo>
                    <a:pt x="611" y="1915"/>
                  </a:lnTo>
                  <a:lnTo>
                    <a:pt x="0" y="17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6831430" y="2580703"/>
              <a:ext cx="65665" cy="18145"/>
            </a:xfrm>
            <a:custGeom>
              <a:avLst/>
              <a:gdLst/>
              <a:ahLst/>
              <a:cxnLst/>
              <a:rect l="l" t="t" r="r" b="b"/>
              <a:pathLst>
                <a:path w="673" h="185" fill="none" extrusionOk="0">
                  <a:moveTo>
                    <a:pt x="1" y="1"/>
                  </a:moveTo>
                  <a:cubicBezTo>
                    <a:pt x="184" y="143"/>
                    <a:pt x="469" y="184"/>
                    <a:pt x="673" y="6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794144" y="3016188"/>
              <a:ext cx="1844171" cy="835053"/>
            </a:xfrm>
            <a:custGeom>
              <a:avLst/>
              <a:gdLst/>
              <a:ahLst/>
              <a:cxnLst/>
              <a:rect l="l" t="t" r="r" b="b"/>
              <a:pathLst>
                <a:path w="18901" h="8514" extrusionOk="0">
                  <a:moveTo>
                    <a:pt x="11935" y="1"/>
                  </a:moveTo>
                  <a:cubicBezTo>
                    <a:pt x="11935" y="1"/>
                    <a:pt x="11078" y="975"/>
                    <a:pt x="9412" y="975"/>
                  </a:cubicBezTo>
                  <a:cubicBezTo>
                    <a:pt x="8780" y="975"/>
                    <a:pt x="8032" y="835"/>
                    <a:pt x="7169" y="449"/>
                  </a:cubicBezTo>
                  <a:cubicBezTo>
                    <a:pt x="7169" y="449"/>
                    <a:pt x="6049" y="713"/>
                    <a:pt x="4726" y="1223"/>
                  </a:cubicBezTo>
                  <a:cubicBezTo>
                    <a:pt x="3605" y="1650"/>
                    <a:pt x="2363" y="2261"/>
                    <a:pt x="1549" y="3076"/>
                  </a:cubicBezTo>
                  <a:cubicBezTo>
                    <a:pt x="876" y="3727"/>
                    <a:pt x="388" y="4440"/>
                    <a:pt x="1" y="5072"/>
                  </a:cubicBezTo>
                  <a:cubicBezTo>
                    <a:pt x="2322" y="7210"/>
                    <a:pt x="5418" y="8513"/>
                    <a:pt x="8819" y="8513"/>
                  </a:cubicBezTo>
                  <a:cubicBezTo>
                    <a:pt x="12892" y="8513"/>
                    <a:pt x="16517" y="6640"/>
                    <a:pt x="18900" y="3727"/>
                  </a:cubicBezTo>
                  <a:cubicBezTo>
                    <a:pt x="18554" y="3137"/>
                    <a:pt x="18045" y="2465"/>
                    <a:pt x="17312" y="2037"/>
                  </a:cubicBezTo>
                  <a:cubicBezTo>
                    <a:pt x="16456" y="1508"/>
                    <a:pt x="14908" y="958"/>
                    <a:pt x="13686" y="550"/>
                  </a:cubicBezTo>
                  <a:cubicBezTo>
                    <a:pt x="12689" y="225"/>
                    <a:pt x="11935" y="1"/>
                    <a:pt x="11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396260" y="2570796"/>
              <a:ext cx="71616" cy="71991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3" y="0"/>
                    <a:pt x="1" y="163"/>
                    <a:pt x="1" y="367"/>
                  </a:cubicBezTo>
                  <a:cubicBezTo>
                    <a:pt x="1" y="570"/>
                    <a:pt x="163" y="733"/>
                    <a:pt x="367" y="733"/>
                  </a:cubicBezTo>
                  <a:cubicBezTo>
                    <a:pt x="571" y="733"/>
                    <a:pt x="734" y="570"/>
                    <a:pt x="734" y="367"/>
                  </a:cubicBezTo>
                  <a:cubicBezTo>
                    <a:pt x="734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6734053" y="3305825"/>
              <a:ext cx="439260" cy="517470"/>
            </a:xfrm>
            <a:custGeom>
              <a:avLst/>
              <a:gdLst/>
              <a:ahLst/>
              <a:cxnLst/>
              <a:rect l="l" t="t" r="r" b="b"/>
              <a:pathLst>
                <a:path w="4502" h="5276" extrusionOk="0">
                  <a:moveTo>
                    <a:pt x="3891" y="1"/>
                  </a:moveTo>
                  <a:lnTo>
                    <a:pt x="2648" y="245"/>
                  </a:lnTo>
                  <a:lnTo>
                    <a:pt x="2587" y="265"/>
                  </a:lnTo>
                  <a:lnTo>
                    <a:pt x="2078" y="367"/>
                  </a:lnTo>
                  <a:lnTo>
                    <a:pt x="775" y="612"/>
                  </a:lnTo>
                  <a:lnTo>
                    <a:pt x="1" y="774"/>
                  </a:lnTo>
                  <a:lnTo>
                    <a:pt x="41" y="795"/>
                  </a:lnTo>
                  <a:cubicBezTo>
                    <a:pt x="164" y="937"/>
                    <a:pt x="673" y="1447"/>
                    <a:pt x="836" y="1793"/>
                  </a:cubicBezTo>
                  <a:cubicBezTo>
                    <a:pt x="1019" y="2180"/>
                    <a:pt x="1569" y="3768"/>
                    <a:pt x="1671" y="4053"/>
                  </a:cubicBezTo>
                  <a:cubicBezTo>
                    <a:pt x="1732" y="4216"/>
                    <a:pt x="1773" y="4807"/>
                    <a:pt x="1793" y="5275"/>
                  </a:cubicBezTo>
                  <a:cubicBezTo>
                    <a:pt x="2730" y="5092"/>
                    <a:pt x="3646" y="4786"/>
                    <a:pt x="4501" y="4400"/>
                  </a:cubicBezTo>
                  <a:cubicBezTo>
                    <a:pt x="4481" y="4176"/>
                    <a:pt x="4461" y="3931"/>
                    <a:pt x="4420" y="3687"/>
                  </a:cubicBezTo>
                  <a:cubicBezTo>
                    <a:pt x="4359" y="2954"/>
                    <a:pt x="4216" y="2017"/>
                    <a:pt x="4094" y="1243"/>
                  </a:cubicBezTo>
                  <a:cubicBezTo>
                    <a:pt x="4074" y="1223"/>
                    <a:pt x="4074" y="1182"/>
                    <a:pt x="4074" y="1141"/>
                  </a:cubicBezTo>
                  <a:cubicBezTo>
                    <a:pt x="3972" y="489"/>
                    <a:pt x="3891" y="1"/>
                    <a:pt x="3891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6002850" y="3263845"/>
              <a:ext cx="377596" cy="525513"/>
            </a:xfrm>
            <a:custGeom>
              <a:avLst/>
              <a:gdLst/>
              <a:ahLst/>
              <a:cxnLst/>
              <a:rect l="l" t="t" r="r" b="b"/>
              <a:pathLst>
                <a:path w="3870" h="5358" extrusionOk="0">
                  <a:moveTo>
                    <a:pt x="774" y="1"/>
                  </a:moveTo>
                  <a:cubicBezTo>
                    <a:pt x="774" y="1"/>
                    <a:pt x="122" y="2465"/>
                    <a:pt x="21" y="3850"/>
                  </a:cubicBezTo>
                  <a:cubicBezTo>
                    <a:pt x="21" y="3931"/>
                    <a:pt x="21" y="4033"/>
                    <a:pt x="0" y="4115"/>
                  </a:cubicBezTo>
                  <a:cubicBezTo>
                    <a:pt x="876" y="4644"/>
                    <a:pt x="1792" y="5052"/>
                    <a:pt x="2770" y="5357"/>
                  </a:cubicBezTo>
                  <a:cubicBezTo>
                    <a:pt x="2750" y="4115"/>
                    <a:pt x="2729" y="2526"/>
                    <a:pt x="2729" y="2526"/>
                  </a:cubicBezTo>
                  <a:cubicBezTo>
                    <a:pt x="2729" y="2526"/>
                    <a:pt x="3259" y="2017"/>
                    <a:pt x="3605" y="1386"/>
                  </a:cubicBezTo>
                  <a:cubicBezTo>
                    <a:pt x="3727" y="1182"/>
                    <a:pt x="3809" y="958"/>
                    <a:pt x="3870" y="714"/>
                  </a:cubicBezTo>
                  <a:lnTo>
                    <a:pt x="2912" y="490"/>
                  </a:lnTo>
                  <a:lnTo>
                    <a:pt x="2892" y="49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6779814" y="2868378"/>
              <a:ext cx="125280" cy="36093"/>
            </a:xfrm>
            <a:custGeom>
              <a:avLst/>
              <a:gdLst/>
              <a:ahLst/>
              <a:cxnLst/>
              <a:rect l="l" t="t" r="r" b="b"/>
              <a:pathLst>
                <a:path w="1284" h="368" extrusionOk="0">
                  <a:moveTo>
                    <a:pt x="1242" y="1"/>
                  </a:moveTo>
                  <a:lnTo>
                    <a:pt x="0" y="82"/>
                  </a:lnTo>
                  <a:lnTo>
                    <a:pt x="0" y="367"/>
                  </a:lnTo>
                  <a:lnTo>
                    <a:pt x="1283" y="326"/>
                  </a:lnTo>
                  <a:lnTo>
                    <a:pt x="12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416164" y="2890348"/>
              <a:ext cx="105376" cy="30111"/>
            </a:xfrm>
            <a:custGeom>
              <a:avLst/>
              <a:gdLst/>
              <a:ahLst/>
              <a:cxnLst/>
              <a:rect l="l" t="t" r="r" b="b"/>
              <a:pathLst>
                <a:path w="1080" h="307" extrusionOk="0">
                  <a:moveTo>
                    <a:pt x="1039" y="1"/>
                  </a:moveTo>
                  <a:lnTo>
                    <a:pt x="0" y="41"/>
                  </a:lnTo>
                  <a:lnTo>
                    <a:pt x="21" y="306"/>
                  </a:lnTo>
                  <a:lnTo>
                    <a:pt x="1080" y="265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285028" y="2898391"/>
              <a:ext cx="671672" cy="505504"/>
            </a:xfrm>
            <a:custGeom>
              <a:avLst/>
              <a:gdLst/>
              <a:ahLst/>
              <a:cxnLst/>
              <a:rect l="l" t="t" r="r" b="b"/>
              <a:pathLst>
                <a:path w="6884" h="5154" extrusionOk="0">
                  <a:moveTo>
                    <a:pt x="6741" y="0"/>
                  </a:moveTo>
                  <a:lnTo>
                    <a:pt x="0" y="285"/>
                  </a:lnTo>
                  <a:lnTo>
                    <a:pt x="0" y="1548"/>
                  </a:lnTo>
                  <a:lnTo>
                    <a:pt x="0" y="4216"/>
                  </a:lnTo>
                  <a:cubicBezTo>
                    <a:pt x="0" y="4733"/>
                    <a:pt x="428" y="5153"/>
                    <a:pt x="941" y="5153"/>
                  </a:cubicBezTo>
                  <a:cubicBezTo>
                    <a:pt x="953" y="5153"/>
                    <a:pt x="965" y="5153"/>
                    <a:pt x="978" y="5153"/>
                  </a:cubicBezTo>
                  <a:lnTo>
                    <a:pt x="5988" y="4888"/>
                  </a:lnTo>
                  <a:cubicBezTo>
                    <a:pt x="6497" y="4847"/>
                    <a:pt x="6884" y="4419"/>
                    <a:pt x="6863" y="3910"/>
                  </a:cubicBezTo>
                  <a:lnTo>
                    <a:pt x="6782" y="1426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285028" y="2898391"/>
              <a:ext cx="663769" cy="155849"/>
            </a:xfrm>
            <a:custGeom>
              <a:avLst/>
              <a:gdLst/>
              <a:ahLst/>
              <a:cxnLst/>
              <a:rect l="l" t="t" r="r" b="b"/>
              <a:pathLst>
                <a:path w="6803" h="1589" extrusionOk="0">
                  <a:moveTo>
                    <a:pt x="6741" y="0"/>
                  </a:moveTo>
                  <a:lnTo>
                    <a:pt x="0" y="285"/>
                  </a:lnTo>
                  <a:lnTo>
                    <a:pt x="0" y="1568"/>
                  </a:lnTo>
                  <a:lnTo>
                    <a:pt x="306" y="1589"/>
                  </a:lnTo>
                  <a:lnTo>
                    <a:pt x="6802" y="1426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503589" y="3040120"/>
              <a:ext cx="296125" cy="293750"/>
            </a:xfrm>
            <a:custGeom>
              <a:avLst/>
              <a:gdLst/>
              <a:ahLst/>
              <a:cxnLst/>
              <a:rect l="l" t="t" r="r" b="b"/>
              <a:pathLst>
                <a:path w="3035" h="2995" extrusionOk="0">
                  <a:moveTo>
                    <a:pt x="1511" y="1"/>
                  </a:moveTo>
                  <a:cubicBezTo>
                    <a:pt x="712" y="1"/>
                    <a:pt x="41" y="645"/>
                    <a:pt x="21" y="1447"/>
                  </a:cubicBezTo>
                  <a:cubicBezTo>
                    <a:pt x="0" y="2282"/>
                    <a:pt x="652" y="2974"/>
                    <a:pt x="1487" y="2995"/>
                  </a:cubicBezTo>
                  <a:cubicBezTo>
                    <a:pt x="2322" y="2995"/>
                    <a:pt x="2994" y="2343"/>
                    <a:pt x="3014" y="1528"/>
                  </a:cubicBezTo>
                  <a:cubicBezTo>
                    <a:pt x="3035" y="693"/>
                    <a:pt x="2383" y="1"/>
                    <a:pt x="1548" y="1"/>
                  </a:cubicBezTo>
                  <a:cubicBezTo>
                    <a:pt x="1536" y="1"/>
                    <a:pt x="1523" y="1"/>
                    <a:pt x="1511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511492" y="3062483"/>
              <a:ext cx="280319" cy="248535"/>
            </a:xfrm>
            <a:custGeom>
              <a:avLst/>
              <a:gdLst/>
              <a:ahLst/>
              <a:cxnLst/>
              <a:rect l="l" t="t" r="r" b="b"/>
              <a:pathLst>
                <a:path w="2873" h="2534" extrusionOk="0">
                  <a:moveTo>
                    <a:pt x="1431" y="0"/>
                  </a:moveTo>
                  <a:cubicBezTo>
                    <a:pt x="1172" y="0"/>
                    <a:pt x="913" y="78"/>
                    <a:pt x="693" y="241"/>
                  </a:cubicBezTo>
                  <a:cubicBezTo>
                    <a:pt x="123" y="669"/>
                    <a:pt x="1" y="1463"/>
                    <a:pt x="428" y="2013"/>
                  </a:cubicBezTo>
                  <a:cubicBezTo>
                    <a:pt x="671" y="2353"/>
                    <a:pt x="1051" y="2534"/>
                    <a:pt x="1440" y="2534"/>
                  </a:cubicBezTo>
                  <a:cubicBezTo>
                    <a:pt x="1703" y="2534"/>
                    <a:pt x="1970" y="2451"/>
                    <a:pt x="2200" y="2278"/>
                  </a:cubicBezTo>
                  <a:cubicBezTo>
                    <a:pt x="2750" y="1871"/>
                    <a:pt x="2872" y="1076"/>
                    <a:pt x="2465" y="506"/>
                  </a:cubicBezTo>
                  <a:cubicBezTo>
                    <a:pt x="2208" y="176"/>
                    <a:pt x="1820" y="0"/>
                    <a:pt x="1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543300" y="3078078"/>
              <a:ext cx="216703" cy="217836"/>
            </a:xfrm>
            <a:custGeom>
              <a:avLst/>
              <a:gdLst/>
              <a:ahLst/>
              <a:cxnLst/>
              <a:rect l="l" t="t" r="r" b="b"/>
              <a:pathLst>
                <a:path w="2221" h="2221" fill="none" extrusionOk="0">
                  <a:moveTo>
                    <a:pt x="2220" y="1101"/>
                  </a:moveTo>
                  <a:cubicBezTo>
                    <a:pt x="2220" y="1732"/>
                    <a:pt x="1732" y="2221"/>
                    <a:pt x="1121" y="2221"/>
                  </a:cubicBezTo>
                  <a:cubicBezTo>
                    <a:pt x="489" y="2221"/>
                    <a:pt x="1" y="1732"/>
                    <a:pt x="1" y="1101"/>
                  </a:cubicBezTo>
                  <a:cubicBezTo>
                    <a:pt x="1" y="490"/>
                    <a:pt x="489" y="1"/>
                    <a:pt x="1121" y="1"/>
                  </a:cubicBezTo>
                  <a:cubicBezTo>
                    <a:pt x="1732" y="1"/>
                    <a:pt x="2220" y="490"/>
                    <a:pt x="2220" y="1101"/>
                  </a:cubicBezTo>
                  <a:close/>
                </a:path>
              </a:pathLst>
            </a:custGeom>
            <a:noFill/>
            <a:ln w="1525" cap="flat" cmpd="sng">
              <a:solidFill>
                <a:schemeClr val="lt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585061" y="3120057"/>
              <a:ext cx="133183" cy="133977"/>
            </a:xfrm>
            <a:custGeom>
              <a:avLst/>
              <a:gdLst/>
              <a:ahLst/>
              <a:cxnLst/>
              <a:rect l="l" t="t" r="r" b="b"/>
              <a:pathLst>
                <a:path w="1365" h="1366" fill="none" extrusionOk="0">
                  <a:moveTo>
                    <a:pt x="1304" y="774"/>
                  </a:moveTo>
                  <a:cubicBezTo>
                    <a:pt x="1263" y="1121"/>
                    <a:pt x="937" y="1365"/>
                    <a:pt x="591" y="1304"/>
                  </a:cubicBezTo>
                  <a:cubicBezTo>
                    <a:pt x="245" y="1263"/>
                    <a:pt x="0" y="937"/>
                    <a:pt x="61" y="591"/>
                  </a:cubicBezTo>
                  <a:cubicBezTo>
                    <a:pt x="102" y="245"/>
                    <a:pt x="428" y="1"/>
                    <a:pt x="774" y="62"/>
                  </a:cubicBezTo>
                  <a:cubicBezTo>
                    <a:pt x="1120" y="102"/>
                    <a:pt x="1365" y="428"/>
                    <a:pt x="1304" y="774"/>
                  </a:cubicBezTo>
                  <a:close/>
                </a:path>
              </a:pathLst>
            </a:custGeom>
            <a:noFill/>
            <a:ln w="1025" cap="flat" cmpd="sng">
              <a:solidFill>
                <a:schemeClr val="lt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608869" y="2938310"/>
              <a:ext cx="87520" cy="83956"/>
            </a:xfrm>
            <a:custGeom>
              <a:avLst/>
              <a:gdLst/>
              <a:ahLst/>
              <a:cxnLst/>
              <a:rect l="l" t="t" r="r" b="b"/>
              <a:pathLst>
                <a:path w="897" h="856" fill="none" extrusionOk="0">
                  <a:moveTo>
                    <a:pt x="1" y="82"/>
                  </a:moveTo>
                  <a:lnTo>
                    <a:pt x="102" y="856"/>
                  </a:lnTo>
                  <a:lnTo>
                    <a:pt x="897" y="795"/>
                  </a:lnTo>
                  <a:lnTo>
                    <a:pt x="8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732102" y="2926344"/>
              <a:ext cx="167040" cy="87978"/>
            </a:xfrm>
            <a:custGeom>
              <a:avLst/>
              <a:gdLst/>
              <a:ahLst/>
              <a:cxnLst/>
              <a:rect l="l" t="t" r="r" b="b"/>
              <a:pathLst>
                <a:path w="1712" h="897" fill="none" extrusionOk="0">
                  <a:moveTo>
                    <a:pt x="0" y="143"/>
                  </a:moveTo>
                  <a:lnTo>
                    <a:pt x="123" y="896"/>
                  </a:lnTo>
                  <a:lnTo>
                    <a:pt x="1711" y="815"/>
                  </a:lnTo>
                  <a:lnTo>
                    <a:pt x="17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791718" y="3090044"/>
              <a:ext cx="355740" cy="451560"/>
            </a:xfrm>
            <a:custGeom>
              <a:avLst/>
              <a:gdLst/>
              <a:ahLst/>
              <a:cxnLst/>
              <a:rect l="l" t="t" r="r" b="b"/>
              <a:pathLst>
                <a:path w="3646" h="4604" extrusionOk="0">
                  <a:moveTo>
                    <a:pt x="1888" y="0"/>
                  </a:moveTo>
                  <a:cubicBezTo>
                    <a:pt x="1882" y="0"/>
                    <a:pt x="1877" y="0"/>
                    <a:pt x="1874" y="1"/>
                  </a:cubicBezTo>
                  <a:cubicBezTo>
                    <a:pt x="1772" y="1"/>
                    <a:pt x="815" y="449"/>
                    <a:pt x="896" y="653"/>
                  </a:cubicBezTo>
                  <a:cubicBezTo>
                    <a:pt x="922" y="723"/>
                    <a:pt x="1032" y="747"/>
                    <a:pt x="1171" y="747"/>
                  </a:cubicBezTo>
                  <a:cubicBezTo>
                    <a:pt x="1474" y="747"/>
                    <a:pt x="1915" y="632"/>
                    <a:pt x="1915" y="632"/>
                  </a:cubicBezTo>
                  <a:lnTo>
                    <a:pt x="2403" y="958"/>
                  </a:lnTo>
                  <a:cubicBezTo>
                    <a:pt x="2403" y="958"/>
                    <a:pt x="1365" y="1142"/>
                    <a:pt x="1141" y="1203"/>
                  </a:cubicBezTo>
                  <a:cubicBezTo>
                    <a:pt x="917" y="1243"/>
                    <a:pt x="448" y="2425"/>
                    <a:pt x="448" y="2425"/>
                  </a:cubicBezTo>
                  <a:cubicBezTo>
                    <a:pt x="448" y="2425"/>
                    <a:pt x="408" y="2445"/>
                    <a:pt x="306" y="2506"/>
                  </a:cubicBezTo>
                  <a:cubicBezTo>
                    <a:pt x="204" y="2588"/>
                    <a:pt x="0" y="3606"/>
                    <a:pt x="204" y="3789"/>
                  </a:cubicBezTo>
                  <a:cubicBezTo>
                    <a:pt x="227" y="3808"/>
                    <a:pt x="251" y="3817"/>
                    <a:pt x="274" y="3817"/>
                  </a:cubicBezTo>
                  <a:cubicBezTo>
                    <a:pt x="476" y="3817"/>
                    <a:pt x="672" y="3178"/>
                    <a:pt x="672" y="3178"/>
                  </a:cubicBezTo>
                  <a:lnTo>
                    <a:pt x="1243" y="2995"/>
                  </a:lnTo>
                  <a:lnTo>
                    <a:pt x="1813" y="3585"/>
                  </a:lnTo>
                  <a:lnTo>
                    <a:pt x="1752" y="4604"/>
                  </a:lnTo>
                  <a:lnTo>
                    <a:pt x="3646" y="4400"/>
                  </a:lnTo>
                  <a:cubicBezTo>
                    <a:pt x="3646" y="4400"/>
                    <a:pt x="3442" y="3056"/>
                    <a:pt x="3381" y="2730"/>
                  </a:cubicBezTo>
                  <a:cubicBezTo>
                    <a:pt x="3320" y="2404"/>
                    <a:pt x="3544" y="632"/>
                    <a:pt x="3462" y="470"/>
                  </a:cubicBezTo>
                  <a:cubicBezTo>
                    <a:pt x="3364" y="292"/>
                    <a:pt x="2063" y="0"/>
                    <a:pt x="1888" y="0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924806" y="3277871"/>
              <a:ext cx="69665" cy="58063"/>
            </a:xfrm>
            <a:custGeom>
              <a:avLst/>
              <a:gdLst/>
              <a:ahLst/>
              <a:cxnLst/>
              <a:rect l="l" t="t" r="r" b="b"/>
              <a:pathLst>
                <a:path w="714" h="592" fill="none" extrusionOk="0">
                  <a:moveTo>
                    <a:pt x="1" y="245"/>
                  </a:moveTo>
                  <a:lnTo>
                    <a:pt x="103" y="0"/>
                  </a:lnTo>
                  <a:cubicBezTo>
                    <a:pt x="103" y="0"/>
                    <a:pt x="428" y="21"/>
                    <a:pt x="612" y="0"/>
                  </a:cubicBezTo>
                  <a:lnTo>
                    <a:pt x="714" y="5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920903" y="3261884"/>
              <a:ext cx="13953" cy="16085"/>
            </a:xfrm>
            <a:custGeom>
              <a:avLst/>
              <a:gdLst/>
              <a:ahLst/>
              <a:cxnLst/>
              <a:rect l="l" t="t" r="r" b="b"/>
              <a:pathLst>
                <a:path w="143" h="164" fill="none" extrusionOk="0">
                  <a:moveTo>
                    <a:pt x="0" y="1"/>
                  </a:moveTo>
                  <a:cubicBezTo>
                    <a:pt x="41" y="62"/>
                    <a:pt x="102" y="102"/>
                    <a:pt x="143" y="1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984422" y="3259922"/>
              <a:ext cx="10050" cy="18047"/>
            </a:xfrm>
            <a:custGeom>
              <a:avLst/>
              <a:gdLst/>
              <a:ahLst/>
              <a:cxnLst/>
              <a:rect l="l" t="t" r="r" b="b"/>
              <a:pathLst>
                <a:path w="103" h="184" fill="none" extrusionOk="0">
                  <a:moveTo>
                    <a:pt x="1" y="183"/>
                  </a:moveTo>
                  <a:cubicBezTo>
                    <a:pt x="21" y="122"/>
                    <a:pt x="62" y="61"/>
                    <a:pt x="103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787718" y="3291897"/>
              <a:ext cx="246462" cy="257754"/>
            </a:xfrm>
            <a:custGeom>
              <a:avLst/>
              <a:gdLst/>
              <a:ahLst/>
              <a:cxnLst/>
              <a:rect l="l" t="t" r="r" b="b"/>
              <a:pathLst>
                <a:path w="2526" h="2628" fill="none" extrusionOk="0">
                  <a:moveTo>
                    <a:pt x="1833" y="2627"/>
                  </a:moveTo>
                  <a:cubicBezTo>
                    <a:pt x="1833" y="2627"/>
                    <a:pt x="1711" y="2159"/>
                    <a:pt x="1854" y="1589"/>
                  </a:cubicBezTo>
                  <a:lnTo>
                    <a:pt x="1304" y="978"/>
                  </a:lnTo>
                  <a:lnTo>
                    <a:pt x="754" y="1120"/>
                  </a:lnTo>
                  <a:cubicBezTo>
                    <a:pt x="754" y="1120"/>
                    <a:pt x="469" y="1894"/>
                    <a:pt x="245" y="1792"/>
                  </a:cubicBezTo>
                  <a:cubicBezTo>
                    <a:pt x="1" y="1690"/>
                    <a:pt x="204" y="570"/>
                    <a:pt x="347" y="448"/>
                  </a:cubicBezTo>
                  <a:cubicBezTo>
                    <a:pt x="489" y="326"/>
                    <a:pt x="1304" y="0"/>
                    <a:pt x="1548" y="122"/>
                  </a:cubicBezTo>
                  <a:cubicBezTo>
                    <a:pt x="1793" y="224"/>
                    <a:pt x="2526" y="713"/>
                    <a:pt x="2526" y="7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837382" y="3181947"/>
              <a:ext cx="258463" cy="143981"/>
            </a:xfrm>
            <a:custGeom>
              <a:avLst/>
              <a:gdLst/>
              <a:ahLst/>
              <a:cxnLst/>
              <a:rect l="l" t="t" r="r" b="b"/>
              <a:pathLst>
                <a:path w="2649" h="1468" fill="none" extrusionOk="0">
                  <a:moveTo>
                    <a:pt x="1" y="1467"/>
                  </a:moveTo>
                  <a:cubicBezTo>
                    <a:pt x="1" y="1467"/>
                    <a:pt x="388" y="327"/>
                    <a:pt x="714" y="245"/>
                  </a:cubicBezTo>
                  <a:cubicBezTo>
                    <a:pt x="1019" y="143"/>
                    <a:pt x="1834" y="1"/>
                    <a:pt x="2037" y="42"/>
                  </a:cubicBezTo>
                  <a:cubicBezTo>
                    <a:pt x="2221" y="62"/>
                    <a:pt x="2587" y="714"/>
                    <a:pt x="2648" y="83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873191" y="3090142"/>
              <a:ext cx="160990" cy="93961"/>
            </a:xfrm>
            <a:custGeom>
              <a:avLst/>
              <a:gdLst/>
              <a:ahLst/>
              <a:cxnLst/>
              <a:rect l="l" t="t" r="r" b="b"/>
              <a:pathLst>
                <a:path w="1650" h="958" fill="none" extrusionOk="0">
                  <a:moveTo>
                    <a:pt x="937" y="0"/>
                  </a:moveTo>
                  <a:cubicBezTo>
                    <a:pt x="937" y="0"/>
                    <a:pt x="0" y="469"/>
                    <a:pt x="61" y="652"/>
                  </a:cubicBezTo>
                  <a:cubicBezTo>
                    <a:pt x="122" y="835"/>
                    <a:pt x="998" y="652"/>
                    <a:pt x="1080" y="631"/>
                  </a:cubicBezTo>
                  <a:cubicBezTo>
                    <a:pt x="1080" y="631"/>
                    <a:pt x="1446" y="896"/>
                    <a:pt x="1650" y="957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078371" y="2801682"/>
              <a:ext cx="484923" cy="592109"/>
            </a:xfrm>
            <a:custGeom>
              <a:avLst/>
              <a:gdLst/>
              <a:ahLst/>
              <a:cxnLst/>
              <a:rect l="l" t="t" r="r" b="b"/>
              <a:pathLst>
                <a:path w="4970" h="6037" extrusionOk="0">
                  <a:moveTo>
                    <a:pt x="2714" y="1"/>
                  </a:moveTo>
                  <a:cubicBezTo>
                    <a:pt x="2687" y="1"/>
                    <a:pt x="2665" y="3"/>
                    <a:pt x="2648" y="8"/>
                  </a:cubicBezTo>
                  <a:cubicBezTo>
                    <a:pt x="2444" y="70"/>
                    <a:pt x="1385" y="436"/>
                    <a:pt x="1344" y="538"/>
                  </a:cubicBezTo>
                  <a:cubicBezTo>
                    <a:pt x="1303" y="640"/>
                    <a:pt x="1059" y="1597"/>
                    <a:pt x="1059" y="1597"/>
                  </a:cubicBezTo>
                  <a:lnTo>
                    <a:pt x="876" y="2310"/>
                  </a:lnTo>
                  <a:cubicBezTo>
                    <a:pt x="876" y="2310"/>
                    <a:pt x="428" y="2778"/>
                    <a:pt x="530" y="3226"/>
                  </a:cubicBezTo>
                  <a:lnTo>
                    <a:pt x="0" y="4713"/>
                  </a:lnTo>
                  <a:lnTo>
                    <a:pt x="2098" y="6037"/>
                  </a:lnTo>
                  <a:lnTo>
                    <a:pt x="2118" y="4917"/>
                  </a:lnTo>
                  <a:lnTo>
                    <a:pt x="2872" y="4978"/>
                  </a:lnTo>
                  <a:cubicBezTo>
                    <a:pt x="2872" y="4978"/>
                    <a:pt x="3562" y="5904"/>
                    <a:pt x="3827" y="5904"/>
                  </a:cubicBezTo>
                  <a:cubicBezTo>
                    <a:pt x="3843" y="5904"/>
                    <a:pt x="3857" y="5901"/>
                    <a:pt x="3870" y="5894"/>
                  </a:cubicBezTo>
                  <a:cubicBezTo>
                    <a:pt x="4094" y="5792"/>
                    <a:pt x="3808" y="5080"/>
                    <a:pt x="3808" y="5079"/>
                  </a:cubicBezTo>
                  <a:lnTo>
                    <a:pt x="3808" y="5079"/>
                  </a:lnTo>
                  <a:cubicBezTo>
                    <a:pt x="3809" y="5080"/>
                    <a:pt x="4395" y="5497"/>
                    <a:pt x="4668" y="5497"/>
                  </a:cubicBezTo>
                  <a:cubicBezTo>
                    <a:pt x="4708" y="5497"/>
                    <a:pt x="4742" y="5487"/>
                    <a:pt x="4766" y="5466"/>
                  </a:cubicBezTo>
                  <a:cubicBezTo>
                    <a:pt x="4969" y="5304"/>
                    <a:pt x="3523" y="3247"/>
                    <a:pt x="3279" y="3145"/>
                  </a:cubicBezTo>
                  <a:cubicBezTo>
                    <a:pt x="3014" y="3023"/>
                    <a:pt x="2281" y="2982"/>
                    <a:pt x="2281" y="2982"/>
                  </a:cubicBezTo>
                  <a:cubicBezTo>
                    <a:pt x="2281" y="2982"/>
                    <a:pt x="2607" y="2106"/>
                    <a:pt x="2770" y="2065"/>
                  </a:cubicBezTo>
                  <a:cubicBezTo>
                    <a:pt x="2773" y="2064"/>
                    <a:pt x="2778" y="2064"/>
                    <a:pt x="2783" y="2064"/>
                  </a:cubicBezTo>
                  <a:cubicBezTo>
                    <a:pt x="2978" y="2064"/>
                    <a:pt x="4155" y="2778"/>
                    <a:pt x="4491" y="2778"/>
                  </a:cubicBezTo>
                  <a:cubicBezTo>
                    <a:pt x="4523" y="2778"/>
                    <a:pt x="4547" y="2771"/>
                    <a:pt x="4562" y="2758"/>
                  </a:cubicBezTo>
                  <a:cubicBezTo>
                    <a:pt x="4766" y="2575"/>
                    <a:pt x="3584" y="1434"/>
                    <a:pt x="3381" y="1312"/>
                  </a:cubicBezTo>
                  <a:cubicBezTo>
                    <a:pt x="3206" y="1176"/>
                    <a:pt x="2569" y="985"/>
                    <a:pt x="2457" y="985"/>
                  </a:cubicBezTo>
                  <a:cubicBezTo>
                    <a:pt x="2451" y="985"/>
                    <a:pt x="2447" y="985"/>
                    <a:pt x="2444" y="986"/>
                  </a:cubicBezTo>
                  <a:cubicBezTo>
                    <a:pt x="2362" y="986"/>
                    <a:pt x="2810" y="762"/>
                    <a:pt x="2810" y="762"/>
                  </a:cubicBezTo>
                  <a:cubicBezTo>
                    <a:pt x="2810" y="762"/>
                    <a:pt x="3768" y="701"/>
                    <a:pt x="3829" y="497"/>
                  </a:cubicBezTo>
                  <a:cubicBezTo>
                    <a:pt x="3866" y="292"/>
                    <a:pt x="3014" y="1"/>
                    <a:pt x="2714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278978" y="3283854"/>
              <a:ext cx="12099" cy="105926"/>
            </a:xfrm>
            <a:custGeom>
              <a:avLst/>
              <a:gdLst/>
              <a:ahLst/>
              <a:cxnLst/>
              <a:rect l="l" t="t" r="r" b="b"/>
              <a:pathLst>
                <a:path w="124" h="1080" fill="none" extrusionOk="0">
                  <a:moveTo>
                    <a:pt x="62" y="1"/>
                  </a:moveTo>
                  <a:cubicBezTo>
                    <a:pt x="62" y="1"/>
                    <a:pt x="123" y="449"/>
                    <a:pt x="1" y="108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245218" y="3166057"/>
              <a:ext cx="242559" cy="225780"/>
            </a:xfrm>
            <a:custGeom>
              <a:avLst/>
              <a:gdLst/>
              <a:ahLst/>
              <a:cxnLst/>
              <a:rect l="l" t="t" r="r" b="b"/>
              <a:pathLst>
                <a:path w="2486" h="2302" fill="none" extrusionOk="0">
                  <a:moveTo>
                    <a:pt x="123" y="1140"/>
                  </a:moveTo>
                  <a:lnTo>
                    <a:pt x="1162" y="1263"/>
                  </a:lnTo>
                  <a:cubicBezTo>
                    <a:pt x="1162" y="1263"/>
                    <a:pt x="1915" y="2301"/>
                    <a:pt x="2200" y="2159"/>
                  </a:cubicBezTo>
                  <a:cubicBezTo>
                    <a:pt x="2485" y="2016"/>
                    <a:pt x="1895" y="835"/>
                    <a:pt x="1711" y="652"/>
                  </a:cubicBezTo>
                  <a:cubicBezTo>
                    <a:pt x="1386" y="326"/>
                    <a:pt x="1" y="0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263172" y="3283854"/>
              <a:ext cx="21953" cy="14124"/>
            </a:xfrm>
            <a:custGeom>
              <a:avLst/>
              <a:gdLst/>
              <a:ahLst/>
              <a:cxnLst/>
              <a:rect l="l" t="t" r="r" b="b"/>
              <a:pathLst>
                <a:path w="225" h="144" fill="none" extrusionOk="0">
                  <a:moveTo>
                    <a:pt x="224" y="1"/>
                  </a:moveTo>
                  <a:cubicBezTo>
                    <a:pt x="143" y="62"/>
                    <a:pt x="82" y="102"/>
                    <a:pt x="0" y="1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237315" y="3092103"/>
              <a:ext cx="168991" cy="22068"/>
            </a:xfrm>
            <a:custGeom>
              <a:avLst/>
              <a:gdLst/>
              <a:ahLst/>
              <a:cxnLst/>
              <a:rect l="l" t="t" r="r" b="b"/>
              <a:pathLst>
                <a:path w="1732" h="225" fill="none" extrusionOk="0">
                  <a:moveTo>
                    <a:pt x="0" y="0"/>
                  </a:moveTo>
                  <a:cubicBezTo>
                    <a:pt x="0" y="0"/>
                    <a:pt x="550" y="41"/>
                    <a:pt x="998" y="62"/>
                  </a:cubicBezTo>
                  <a:cubicBezTo>
                    <a:pt x="1467" y="102"/>
                    <a:pt x="1630" y="123"/>
                    <a:pt x="1731" y="2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177699" y="2896331"/>
              <a:ext cx="248511" cy="115931"/>
            </a:xfrm>
            <a:custGeom>
              <a:avLst/>
              <a:gdLst/>
              <a:ahLst/>
              <a:cxnLst/>
              <a:rect l="l" t="t" r="r" b="b"/>
              <a:pathLst>
                <a:path w="2547" h="1182" fill="none" extrusionOk="0">
                  <a:moveTo>
                    <a:pt x="0" y="1182"/>
                  </a:moveTo>
                  <a:cubicBezTo>
                    <a:pt x="0" y="1182"/>
                    <a:pt x="1080" y="21"/>
                    <a:pt x="1406" y="21"/>
                  </a:cubicBezTo>
                  <a:cubicBezTo>
                    <a:pt x="1752" y="1"/>
                    <a:pt x="2241" y="245"/>
                    <a:pt x="2546" y="4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548778" y="1935518"/>
              <a:ext cx="143135" cy="273741"/>
            </a:xfrm>
            <a:custGeom>
              <a:avLst/>
              <a:gdLst/>
              <a:ahLst/>
              <a:cxnLst/>
              <a:rect l="l" t="t" r="r" b="b"/>
              <a:pathLst>
                <a:path w="1467" h="2791" extrusionOk="0">
                  <a:moveTo>
                    <a:pt x="1141" y="1"/>
                  </a:moveTo>
                  <a:cubicBezTo>
                    <a:pt x="958" y="143"/>
                    <a:pt x="774" y="286"/>
                    <a:pt x="612" y="449"/>
                  </a:cubicBezTo>
                  <a:cubicBezTo>
                    <a:pt x="347" y="693"/>
                    <a:pt x="102" y="978"/>
                    <a:pt x="41" y="1325"/>
                  </a:cubicBezTo>
                  <a:cubicBezTo>
                    <a:pt x="1" y="1508"/>
                    <a:pt x="21" y="1671"/>
                    <a:pt x="41" y="1854"/>
                  </a:cubicBezTo>
                  <a:lnTo>
                    <a:pt x="143" y="2791"/>
                  </a:lnTo>
                  <a:cubicBezTo>
                    <a:pt x="530" y="2485"/>
                    <a:pt x="897" y="2241"/>
                    <a:pt x="1182" y="1834"/>
                  </a:cubicBezTo>
                  <a:cubicBezTo>
                    <a:pt x="1324" y="1630"/>
                    <a:pt x="1467" y="1386"/>
                    <a:pt x="1467" y="1141"/>
                  </a:cubicBezTo>
                  <a:cubicBezTo>
                    <a:pt x="1467" y="999"/>
                    <a:pt x="1426" y="856"/>
                    <a:pt x="1385" y="734"/>
                  </a:cubicBezTo>
                  <a:cubicBezTo>
                    <a:pt x="1304" y="469"/>
                    <a:pt x="1223" y="245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7262600" y="2311075"/>
              <a:ext cx="252511" cy="146237"/>
            </a:xfrm>
            <a:custGeom>
              <a:avLst/>
              <a:gdLst/>
              <a:ahLst/>
              <a:cxnLst/>
              <a:rect l="l" t="t" r="r" b="b"/>
              <a:pathLst>
                <a:path w="2588" h="1491" extrusionOk="0">
                  <a:moveTo>
                    <a:pt x="1895" y="1"/>
                  </a:moveTo>
                  <a:cubicBezTo>
                    <a:pt x="1549" y="21"/>
                    <a:pt x="1162" y="62"/>
                    <a:pt x="897" y="286"/>
                  </a:cubicBezTo>
                  <a:cubicBezTo>
                    <a:pt x="754" y="408"/>
                    <a:pt x="653" y="550"/>
                    <a:pt x="551" y="693"/>
                  </a:cubicBezTo>
                  <a:cubicBezTo>
                    <a:pt x="368" y="937"/>
                    <a:pt x="184" y="1202"/>
                    <a:pt x="1" y="1446"/>
                  </a:cubicBezTo>
                  <a:cubicBezTo>
                    <a:pt x="262" y="1468"/>
                    <a:pt x="512" y="1490"/>
                    <a:pt x="762" y="1490"/>
                  </a:cubicBezTo>
                  <a:cubicBezTo>
                    <a:pt x="980" y="1490"/>
                    <a:pt x="1199" y="1474"/>
                    <a:pt x="1427" y="1426"/>
                  </a:cubicBezTo>
                  <a:cubicBezTo>
                    <a:pt x="1671" y="1365"/>
                    <a:pt x="1915" y="1284"/>
                    <a:pt x="2078" y="1100"/>
                  </a:cubicBezTo>
                  <a:cubicBezTo>
                    <a:pt x="2180" y="978"/>
                    <a:pt x="2241" y="856"/>
                    <a:pt x="2302" y="734"/>
                  </a:cubicBezTo>
                  <a:cubicBezTo>
                    <a:pt x="2404" y="489"/>
                    <a:pt x="2486" y="245"/>
                    <a:pt x="2587" y="21"/>
                  </a:cubicBezTo>
                  <a:cubicBezTo>
                    <a:pt x="2363" y="1"/>
                    <a:pt x="2139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5790241" y="1695805"/>
              <a:ext cx="139135" cy="289728"/>
            </a:xfrm>
            <a:custGeom>
              <a:avLst/>
              <a:gdLst/>
              <a:ahLst/>
              <a:cxnLst/>
              <a:rect l="l" t="t" r="r" b="b"/>
              <a:pathLst>
                <a:path w="1426" h="2954" extrusionOk="0">
                  <a:moveTo>
                    <a:pt x="774" y="1"/>
                  </a:moveTo>
                  <a:cubicBezTo>
                    <a:pt x="631" y="205"/>
                    <a:pt x="509" y="388"/>
                    <a:pt x="387" y="571"/>
                  </a:cubicBezTo>
                  <a:cubicBezTo>
                    <a:pt x="183" y="877"/>
                    <a:pt x="0" y="1203"/>
                    <a:pt x="20" y="1569"/>
                  </a:cubicBezTo>
                  <a:cubicBezTo>
                    <a:pt x="41" y="1732"/>
                    <a:pt x="102" y="1915"/>
                    <a:pt x="163" y="2078"/>
                  </a:cubicBezTo>
                  <a:cubicBezTo>
                    <a:pt x="265" y="2363"/>
                    <a:pt x="367" y="2669"/>
                    <a:pt x="468" y="2954"/>
                  </a:cubicBezTo>
                  <a:cubicBezTo>
                    <a:pt x="774" y="2567"/>
                    <a:pt x="1059" y="2241"/>
                    <a:pt x="1263" y="1773"/>
                  </a:cubicBezTo>
                  <a:cubicBezTo>
                    <a:pt x="1344" y="1549"/>
                    <a:pt x="1426" y="1284"/>
                    <a:pt x="1365" y="1040"/>
                  </a:cubicBezTo>
                  <a:cubicBezTo>
                    <a:pt x="1344" y="917"/>
                    <a:pt x="1263" y="795"/>
                    <a:pt x="1202" y="653"/>
                  </a:cubicBezTo>
                  <a:cubicBezTo>
                    <a:pt x="1059" y="429"/>
                    <a:pt x="916" y="245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607392" y="2063123"/>
              <a:ext cx="272318" cy="142216"/>
            </a:xfrm>
            <a:custGeom>
              <a:avLst/>
              <a:gdLst/>
              <a:ahLst/>
              <a:cxnLst/>
              <a:rect l="l" t="t" r="r" b="b"/>
              <a:pathLst>
                <a:path w="2791" h="1450" extrusionOk="0">
                  <a:moveTo>
                    <a:pt x="1232" y="0"/>
                  </a:moveTo>
                  <a:cubicBezTo>
                    <a:pt x="1132" y="0"/>
                    <a:pt x="1031" y="12"/>
                    <a:pt x="937" y="24"/>
                  </a:cubicBezTo>
                  <a:cubicBezTo>
                    <a:pt x="611" y="64"/>
                    <a:pt x="306" y="85"/>
                    <a:pt x="0" y="125"/>
                  </a:cubicBezTo>
                  <a:cubicBezTo>
                    <a:pt x="306" y="512"/>
                    <a:pt x="550" y="879"/>
                    <a:pt x="958" y="1164"/>
                  </a:cubicBezTo>
                  <a:cubicBezTo>
                    <a:pt x="1161" y="1307"/>
                    <a:pt x="1385" y="1449"/>
                    <a:pt x="1650" y="1449"/>
                  </a:cubicBezTo>
                  <a:cubicBezTo>
                    <a:pt x="1772" y="1449"/>
                    <a:pt x="1915" y="1408"/>
                    <a:pt x="2057" y="1368"/>
                  </a:cubicBezTo>
                  <a:cubicBezTo>
                    <a:pt x="2302" y="1286"/>
                    <a:pt x="2526" y="1184"/>
                    <a:pt x="2790" y="1123"/>
                  </a:cubicBezTo>
                  <a:cubicBezTo>
                    <a:pt x="2648" y="940"/>
                    <a:pt x="2485" y="757"/>
                    <a:pt x="2342" y="594"/>
                  </a:cubicBezTo>
                  <a:cubicBezTo>
                    <a:pt x="2098" y="329"/>
                    <a:pt x="1813" y="85"/>
                    <a:pt x="1446" y="24"/>
                  </a:cubicBezTo>
                  <a:cubicBezTo>
                    <a:pt x="1377" y="6"/>
                    <a:pt x="1305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32"/>
          <p:cNvSpPr txBox="1">
            <a:spLocks noGrp="1"/>
          </p:cNvSpPr>
          <p:nvPr>
            <p:ph type="title"/>
          </p:nvPr>
        </p:nvSpPr>
        <p:spPr>
          <a:xfrm>
            <a:off x="732225" y="2462701"/>
            <a:ext cx="38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solidFill>
                  <a:schemeClr val="dk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프로젝트 주제</a:t>
            </a:r>
            <a:endParaRPr sz="4400" dirty="0">
              <a:solidFill>
                <a:schemeClr val="dk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32225" y="1423349"/>
            <a:ext cx="3868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iana"/>
                <a:ea typeface="Bahiana"/>
                <a:cs typeface="Bahiana"/>
                <a:sym typeface="Bahiana"/>
              </a:rPr>
              <a:t>01</a:t>
            </a:r>
            <a:endParaRPr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691" name="Google Shape;691;p32"/>
          <p:cNvSpPr txBox="1">
            <a:spLocks noGrp="1"/>
          </p:cNvSpPr>
          <p:nvPr>
            <p:ph type="subTitle" idx="1"/>
          </p:nvPr>
        </p:nvSpPr>
        <p:spPr>
          <a:xfrm>
            <a:off x="1469175" y="3361473"/>
            <a:ext cx="23946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기획의도</a:t>
            </a:r>
            <a:endParaRPr lang="en-US" altLang="ko-KR" sz="18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벤치마킹</a:t>
            </a:r>
            <a:endParaRPr sz="18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3509941" y="16041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525904" y="16041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>
            <a:spLocks noGrp="1"/>
          </p:cNvSpPr>
          <p:nvPr>
            <p:ph type="title"/>
          </p:nvPr>
        </p:nvSpPr>
        <p:spPr>
          <a:xfrm>
            <a:off x="4213799" y="1466225"/>
            <a:ext cx="39423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캠핑</a:t>
            </a:r>
            <a:endParaRPr sz="4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09" name="Google Shape;709;p34"/>
          <p:cNvSpPr txBox="1">
            <a:spLocks noGrp="1"/>
          </p:cNvSpPr>
          <p:nvPr>
            <p:ph type="subTitle" idx="1"/>
          </p:nvPr>
        </p:nvSpPr>
        <p:spPr>
          <a:xfrm>
            <a:off x="4213800" y="2362150"/>
            <a:ext cx="39423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atinLnBrk="1"/>
            <a:r>
              <a:rPr lang="ko-KR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키워드</a:t>
            </a:r>
            <a:r>
              <a:rPr lang="en-US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테마</a:t>
            </a:r>
            <a:r>
              <a:rPr lang="en-US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지역 등 다양한 정보들로 </a:t>
            </a:r>
            <a:endParaRPr lang="en-US" altLang="ko-KR" sz="18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atinLnBrk="1"/>
            <a:r>
              <a:rPr lang="ko-KR" altLang="ko-KR" sz="18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캠핑장</a:t>
            </a:r>
            <a:r>
              <a:rPr lang="ko-KR" altLang="ko-KR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정보를 찾을 수 </a:t>
            </a:r>
            <a:r>
              <a:rPr lang="ko-KR" altLang="ko-KR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있고 확인하여 </a:t>
            </a:r>
            <a:endParaRPr lang="en-US" altLang="ko-KR" sz="18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atinLnBrk="1"/>
            <a:r>
              <a:rPr lang="ko-KR" altLang="ko-KR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예약까지 </a:t>
            </a:r>
            <a:r>
              <a:rPr lang="ko-KR" altLang="ko-KR" sz="1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할 수 있는 </a:t>
            </a:r>
            <a:r>
              <a:rPr lang="ko-KR" altLang="ko-KR" sz="18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사이트</a:t>
            </a:r>
            <a:endParaRPr sz="18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pSp>
        <p:nvGrpSpPr>
          <p:cNvPr id="710" name="Google Shape;710;p34"/>
          <p:cNvGrpSpPr/>
          <p:nvPr/>
        </p:nvGrpSpPr>
        <p:grpSpPr>
          <a:xfrm>
            <a:off x="1089875" y="1218425"/>
            <a:ext cx="2594609" cy="2706657"/>
            <a:chOff x="937475" y="1218425"/>
            <a:chExt cx="2594609" cy="2706657"/>
          </a:xfrm>
        </p:grpSpPr>
        <p:sp>
          <p:nvSpPr>
            <p:cNvPr id="711" name="Google Shape;711;p34"/>
            <p:cNvSpPr/>
            <p:nvPr/>
          </p:nvSpPr>
          <p:spPr>
            <a:xfrm flipH="1">
              <a:off x="937475" y="1218425"/>
              <a:ext cx="2594609" cy="2706657"/>
            </a:xfrm>
            <a:custGeom>
              <a:avLst/>
              <a:gdLst/>
              <a:ahLst/>
              <a:cxnLst/>
              <a:rect l="l" t="t" r="r" b="b"/>
              <a:pathLst>
                <a:path w="27250" h="28187" extrusionOk="0">
                  <a:moveTo>
                    <a:pt x="14256" y="0"/>
                  </a:moveTo>
                  <a:cubicBezTo>
                    <a:pt x="13421" y="0"/>
                    <a:pt x="12627" y="326"/>
                    <a:pt x="11996" y="876"/>
                  </a:cubicBezTo>
                  <a:cubicBezTo>
                    <a:pt x="11731" y="815"/>
                    <a:pt x="11425" y="774"/>
                    <a:pt x="11140" y="774"/>
                  </a:cubicBezTo>
                  <a:cubicBezTo>
                    <a:pt x="10651" y="774"/>
                    <a:pt x="10183" y="856"/>
                    <a:pt x="9694" y="1039"/>
                  </a:cubicBezTo>
                  <a:cubicBezTo>
                    <a:pt x="9165" y="1100"/>
                    <a:pt x="7698" y="1365"/>
                    <a:pt x="6802" y="2770"/>
                  </a:cubicBezTo>
                  <a:cubicBezTo>
                    <a:pt x="4358" y="4195"/>
                    <a:pt x="2363" y="6375"/>
                    <a:pt x="1202" y="8961"/>
                  </a:cubicBezTo>
                  <a:cubicBezTo>
                    <a:pt x="1019" y="9368"/>
                    <a:pt x="856" y="9796"/>
                    <a:pt x="713" y="10224"/>
                  </a:cubicBezTo>
                  <a:cubicBezTo>
                    <a:pt x="387" y="11201"/>
                    <a:pt x="163" y="12220"/>
                    <a:pt x="61" y="13258"/>
                  </a:cubicBezTo>
                  <a:cubicBezTo>
                    <a:pt x="21" y="13686"/>
                    <a:pt x="0" y="14113"/>
                    <a:pt x="0" y="14562"/>
                  </a:cubicBezTo>
                  <a:cubicBezTo>
                    <a:pt x="0" y="15274"/>
                    <a:pt x="61" y="16007"/>
                    <a:pt x="184" y="16700"/>
                  </a:cubicBezTo>
                  <a:cubicBezTo>
                    <a:pt x="896" y="21282"/>
                    <a:pt x="3870" y="25131"/>
                    <a:pt x="8106" y="27005"/>
                  </a:cubicBezTo>
                  <a:cubicBezTo>
                    <a:pt x="8228" y="27066"/>
                    <a:pt x="8370" y="27127"/>
                    <a:pt x="8493" y="27168"/>
                  </a:cubicBezTo>
                  <a:lnTo>
                    <a:pt x="8574" y="27209"/>
                  </a:lnTo>
                  <a:cubicBezTo>
                    <a:pt x="8676" y="27249"/>
                    <a:pt x="8778" y="27290"/>
                    <a:pt x="8880" y="27331"/>
                  </a:cubicBezTo>
                  <a:lnTo>
                    <a:pt x="8961" y="27351"/>
                  </a:lnTo>
                  <a:cubicBezTo>
                    <a:pt x="9083" y="27392"/>
                    <a:pt x="9185" y="27433"/>
                    <a:pt x="9287" y="27473"/>
                  </a:cubicBezTo>
                  <a:lnTo>
                    <a:pt x="9348" y="27494"/>
                  </a:lnTo>
                  <a:cubicBezTo>
                    <a:pt x="9613" y="27575"/>
                    <a:pt x="9898" y="27657"/>
                    <a:pt x="10163" y="27738"/>
                  </a:cubicBezTo>
                  <a:lnTo>
                    <a:pt x="10244" y="27758"/>
                  </a:lnTo>
                  <a:cubicBezTo>
                    <a:pt x="10346" y="27779"/>
                    <a:pt x="10448" y="27799"/>
                    <a:pt x="10570" y="27840"/>
                  </a:cubicBezTo>
                  <a:lnTo>
                    <a:pt x="10651" y="27860"/>
                  </a:lnTo>
                  <a:cubicBezTo>
                    <a:pt x="10774" y="27881"/>
                    <a:pt x="10896" y="27901"/>
                    <a:pt x="11018" y="27921"/>
                  </a:cubicBezTo>
                  <a:lnTo>
                    <a:pt x="11059" y="27942"/>
                  </a:lnTo>
                  <a:cubicBezTo>
                    <a:pt x="11364" y="28003"/>
                    <a:pt x="11690" y="28044"/>
                    <a:pt x="12016" y="28084"/>
                  </a:cubicBezTo>
                  <a:lnTo>
                    <a:pt x="12097" y="28084"/>
                  </a:lnTo>
                  <a:cubicBezTo>
                    <a:pt x="12260" y="28105"/>
                    <a:pt x="12403" y="28125"/>
                    <a:pt x="12566" y="28145"/>
                  </a:cubicBezTo>
                  <a:lnTo>
                    <a:pt x="12647" y="28145"/>
                  </a:lnTo>
                  <a:cubicBezTo>
                    <a:pt x="12769" y="28145"/>
                    <a:pt x="12892" y="28166"/>
                    <a:pt x="13034" y="28166"/>
                  </a:cubicBezTo>
                  <a:lnTo>
                    <a:pt x="13156" y="28166"/>
                  </a:lnTo>
                  <a:cubicBezTo>
                    <a:pt x="13319" y="28166"/>
                    <a:pt x="13462" y="28186"/>
                    <a:pt x="13625" y="28186"/>
                  </a:cubicBezTo>
                  <a:cubicBezTo>
                    <a:pt x="14663" y="28186"/>
                    <a:pt x="15702" y="28064"/>
                    <a:pt x="16700" y="27820"/>
                  </a:cubicBezTo>
                  <a:cubicBezTo>
                    <a:pt x="17189" y="27942"/>
                    <a:pt x="17820" y="28003"/>
                    <a:pt x="18492" y="28003"/>
                  </a:cubicBezTo>
                  <a:cubicBezTo>
                    <a:pt x="19144" y="28003"/>
                    <a:pt x="19796" y="27942"/>
                    <a:pt x="20427" y="27820"/>
                  </a:cubicBezTo>
                  <a:lnTo>
                    <a:pt x="20508" y="27820"/>
                  </a:lnTo>
                  <a:cubicBezTo>
                    <a:pt x="21140" y="27697"/>
                    <a:pt x="21730" y="27514"/>
                    <a:pt x="22260" y="27290"/>
                  </a:cubicBezTo>
                  <a:cubicBezTo>
                    <a:pt x="22484" y="27188"/>
                    <a:pt x="22728" y="27066"/>
                    <a:pt x="22932" y="26944"/>
                  </a:cubicBezTo>
                  <a:cubicBezTo>
                    <a:pt x="23726" y="26516"/>
                    <a:pt x="24337" y="25946"/>
                    <a:pt x="24806" y="25274"/>
                  </a:cubicBezTo>
                  <a:cubicBezTo>
                    <a:pt x="24887" y="25152"/>
                    <a:pt x="24948" y="25050"/>
                    <a:pt x="25009" y="24928"/>
                  </a:cubicBezTo>
                  <a:cubicBezTo>
                    <a:pt x="25396" y="24194"/>
                    <a:pt x="25661" y="23176"/>
                    <a:pt x="25803" y="21812"/>
                  </a:cubicBezTo>
                  <a:cubicBezTo>
                    <a:pt x="25803" y="21812"/>
                    <a:pt x="25824" y="21791"/>
                    <a:pt x="25824" y="21791"/>
                  </a:cubicBezTo>
                  <a:cubicBezTo>
                    <a:pt x="25865" y="21364"/>
                    <a:pt x="25905" y="20895"/>
                    <a:pt x="25926" y="20386"/>
                  </a:cubicBezTo>
                  <a:cubicBezTo>
                    <a:pt x="26801" y="18553"/>
                    <a:pt x="27249" y="16598"/>
                    <a:pt x="27249" y="14562"/>
                  </a:cubicBezTo>
                  <a:cubicBezTo>
                    <a:pt x="27249" y="14399"/>
                    <a:pt x="27249" y="14236"/>
                    <a:pt x="27249" y="14093"/>
                  </a:cubicBezTo>
                  <a:cubicBezTo>
                    <a:pt x="27188" y="12769"/>
                    <a:pt x="26964" y="11446"/>
                    <a:pt x="26537" y="10203"/>
                  </a:cubicBezTo>
                  <a:cubicBezTo>
                    <a:pt x="25742" y="7821"/>
                    <a:pt x="24276" y="5682"/>
                    <a:pt x="22321" y="4073"/>
                  </a:cubicBezTo>
                  <a:cubicBezTo>
                    <a:pt x="21812" y="3646"/>
                    <a:pt x="21242" y="3238"/>
                    <a:pt x="20671" y="2892"/>
                  </a:cubicBezTo>
                  <a:cubicBezTo>
                    <a:pt x="19510" y="2200"/>
                    <a:pt x="18248" y="1670"/>
                    <a:pt x="16944" y="1344"/>
                  </a:cubicBezTo>
                  <a:cubicBezTo>
                    <a:pt x="16313" y="489"/>
                    <a:pt x="15336" y="0"/>
                    <a:pt x="14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flipH="1">
              <a:off x="1005361" y="1382632"/>
              <a:ext cx="2445312" cy="2466114"/>
            </a:xfrm>
            <a:custGeom>
              <a:avLst/>
              <a:gdLst/>
              <a:ahLst/>
              <a:cxnLst/>
              <a:rect l="l" t="t" r="r" b="b"/>
              <a:pathLst>
                <a:path w="25682" h="25682" extrusionOk="0">
                  <a:moveTo>
                    <a:pt x="12831" y="1"/>
                  </a:moveTo>
                  <a:cubicBezTo>
                    <a:pt x="7638" y="1"/>
                    <a:pt x="3137" y="3096"/>
                    <a:pt x="1141" y="7556"/>
                  </a:cubicBezTo>
                  <a:cubicBezTo>
                    <a:pt x="958" y="7964"/>
                    <a:pt x="795" y="8351"/>
                    <a:pt x="652" y="8778"/>
                  </a:cubicBezTo>
                  <a:cubicBezTo>
                    <a:pt x="347" y="9675"/>
                    <a:pt x="143" y="10632"/>
                    <a:pt x="62" y="11630"/>
                  </a:cubicBezTo>
                  <a:cubicBezTo>
                    <a:pt x="21" y="12017"/>
                    <a:pt x="1" y="12424"/>
                    <a:pt x="1" y="12852"/>
                  </a:cubicBezTo>
                  <a:cubicBezTo>
                    <a:pt x="1" y="13524"/>
                    <a:pt x="41" y="14216"/>
                    <a:pt x="164" y="14868"/>
                  </a:cubicBezTo>
                  <a:cubicBezTo>
                    <a:pt x="836" y="19226"/>
                    <a:pt x="3727" y="22851"/>
                    <a:pt x="7638" y="24582"/>
                  </a:cubicBezTo>
                  <a:cubicBezTo>
                    <a:pt x="9226" y="25295"/>
                    <a:pt x="10978" y="25682"/>
                    <a:pt x="12831" y="25682"/>
                  </a:cubicBezTo>
                  <a:cubicBezTo>
                    <a:pt x="13910" y="25682"/>
                    <a:pt x="14949" y="25560"/>
                    <a:pt x="15947" y="25315"/>
                  </a:cubicBezTo>
                  <a:cubicBezTo>
                    <a:pt x="21547" y="23910"/>
                    <a:pt x="25682" y="18859"/>
                    <a:pt x="25682" y="12852"/>
                  </a:cubicBezTo>
                  <a:cubicBezTo>
                    <a:pt x="25682" y="12689"/>
                    <a:pt x="25682" y="12546"/>
                    <a:pt x="25682" y="12403"/>
                  </a:cubicBezTo>
                  <a:cubicBezTo>
                    <a:pt x="25641" y="11120"/>
                    <a:pt x="25397" y="9899"/>
                    <a:pt x="25010" y="8738"/>
                  </a:cubicBezTo>
                  <a:cubicBezTo>
                    <a:pt x="24236" y="6457"/>
                    <a:pt x="22851" y="4461"/>
                    <a:pt x="21038" y="2954"/>
                  </a:cubicBezTo>
                  <a:cubicBezTo>
                    <a:pt x="20549" y="2547"/>
                    <a:pt x="20040" y="2180"/>
                    <a:pt x="19490" y="1854"/>
                  </a:cubicBezTo>
                  <a:cubicBezTo>
                    <a:pt x="17535" y="673"/>
                    <a:pt x="15275" y="1"/>
                    <a:pt x="12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flipH="1">
              <a:off x="2804821" y="1720839"/>
              <a:ext cx="341441" cy="313330"/>
            </a:xfrm>
            <a:custGeom>
              <a:avLst/>
              <a:gdLst/>
              <a:ahLst/>
              <a:cxnLst/>
              <a:rect l="l" t="t" r="r" b="b"/>
              <a:pathLst>
                <a:path w="3586" h="3263" extrusionOk="0">
                  <a:moveTo>
                    <a:pt x="1812" y="0"/>
                  </a:moveTo>
                  <a:cubicBezTo>
                    <a:pt x="1071" y="0"/>
                    <a:pt x="397" y="512"/>
                    <a:pt x="205" y="1265"/>
                  </a:cubicBezTo>
                  <a:cubicBezTo>
                    <a:pt x="1" y="2141"/>
                    <a:pt x="551" y="3016"/>
                    <a:pt x="1427" y="3220"/>
                  </a:cubicBezTo>
                  <a:cubicBezTo>
                    <a:pt x="1550" y="3249"/>
                    <a:pt x="1673" y="3262"/>
                    <a:pt x="1794" y="3262"/>
                  </a:cubicBezTo>
                  <a:cubicBezTo>
                    <a:pt x="2536" y="3262"/>
                    <a:pt x="3207" y="2750"/>
                    <a:pt x="3382" y="1998"/>
                  </a:cubicBezTo>
                  <a:cubicBezTo>
                    <a:pt x="3585" y="1122"/>
                    <a:pt x="3035" y="247"/>
                    <a:pt x="2180" y="43"/>
                  </a:cubicBezTo>
                  <a:cubicBezTo>
                    <a:pt x="2057" y="14"/>
                    <a:pt x="1934" y="0"/>
                    <a:pt x="1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 flipH="1">
              <a:off x="1447400" y="1539348"/>
              <a:ext cx="380193" cy="126945"/>
            </a:xfrm>
            <a:custGeom>
              <a:avLst/>
              <a:gdLst/>
              <a:ahLst/>
              <a:cxnLst/>
              <a:rect l="l" t="t" r="r" b="b"/>
              <a:pathLst>
                <a:path w="3993" h="1322" extrusionOk="0">
                  <a:moveTo>
                    <a:pt x="1497" y="1"/>
                  </a:moveTo>
                  <a:cubicBezTo>
                    <a:pt x="1439" y="1"/>
                    <a:pt x="1381" y="7"/>
                    <a:pt x="1324" y="18"/>
                  </a:cubicBezTo>
                  <a:cubicBezTo>
                    <a:pt x="937" y="100"/>
                    <a:pt x="632" y="365"/>
                    <a:pt x="408" y="691"/>
                  </a:cubicBezTo>
                  <a:cubicBezTo>
                    <a:pt x="245" y="894"/>
                    <a:pt x="123" y="1118"/>
                    <a:pt x="1" y="1322"/>
                  </a:cubicBezTo>
                  <a:lnTo>
                    <a:pt x="3992" y="1322"/>
                  </a:lnTo>
                  <a:cubicBezTo>
                    <a:pt x="3503" y="915"/>
                    <a:pt x="2974" y="548"/>
                    <a:pt x="2424" y="222"/>
                  </a:cubicBezTo>
                  <a:cubicBezTo>
                    <a:pt x="2363" y="324"/>
                    <a:pt x="2302" y="426"/>
                    <a:pt x="2241" y="528"/>
                  </a:cubicBezTo>
                  <a:cubicBezTo>
                    <a:pt x="2171" y="197"/>
                    <a:pt x="1835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 flipH="1">
              <a:off x="2713708" y="2114455"/>
              <a:ext cx="713732" cy="259844"/>
            </a:xfrm>
            <a:custGeom>
              <a:avLst/>
              <a:gdLst/>
              <a:ahLst/>
              <a:cxnLst/>
              <a:rect l="l" t="t" r="r" b="b"/>
              <a:pathLst>
                <a:path w="7496" h="2706" extrusionOk="0">
                  <a:moveTo>
                    <a:pt x="3075" y="1"/>
                  </a:moveTo>
                  <a:cubicBezTo>
                    <a:pt x="2711" y="1"/>
                    <a:pt x="2342" y="125"/>
                    <a:pt x="2017" y="302"/>
                  </a:cubicBezTo>
                  <a:cubicBezTo>
                    <a:pt x="1345" y="628"/>
                    <a:pt x="795" y="1178"/>
                    <a:pt x="429" y="1829"/>
                  </a:cubicBezTo>
                  <a:cubicBezTo>
                    <a:pt x="408" y="1728"/>
                    <a:pt x="347" y="1626"/>
                    <a:pt x="286" y="1544"/>
                  </a:cubicBezTo>
                  <a:lnTo>
                    <a:pt x="1" y="2705"/>
                  </a:lnTo>
                  <a:lnTo>
                    <a:pt x="7496" y="2705"/>
                  </a:lnTo>
                  <a:cubicBezTo>
                    <a:pt x="7394" y="2216"/>
                    <a:pt x="7027" y="1789"/>
                    <a:pt x="6559" y="1626"/>
                  </a:cubicBezTo>
                  <a:cubicBezTo>
                    <a:pt x="6385" y="1555"/>
                    <a:pt x="6198" y="1521"/>
                    <a:pt x="6012" y="1521"/>
                  </a:cubicBezTo>
                  <a:cubicBezTo>
                    <a:pt x="5610" y="1521"/>
                    <a:pt x="5208" y="1680"/>
                    <a:pt x="4929" y="1972"/>
                  </a:cubicBezTo>
                  <a:cubicBezTo>
                    <a:pt x="4665" y="1198"/>
                    <a:pt x="4278" y="302"/>
                    <a:pt x="3483" y="58"/>
                  </a:cubicBezTo>
                  <a:cubicBezTo>
                    <a:pt x="3349" y="19"/>
                    <a:pt x="3212" y="1"/>
                    <a:pt x="3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 flipH="1">
              <a:off x="1005361" y="2573656"/>
              <a:ext cx="2429792" cy="1275116"/>
            </a:xfrm>
            <a:custGeom>
              <a:avLst/>
              <a:gdLst/>
              <a:ahLst/>
              <a:cxnLst/>
              <a:rect l="l" t="t" r="r" b="b"/>
              <a:pathLst>
                <a:path w="25519" h="13279" extrusionOk="0">
                  <a:moveTo>
                    <a:pt x="25498" y="0"/>
                  </a:moveTo>
                  <a:cubicBezTo>
                    <a:pt x="24399" y="1222"/>
                    <a:pt x="23584" y="2689"/>
                    <a:pt x="23115" y="4277"/>
                  </a:cubicBezTo>
                  <a:cubicBezTo>
                    <a:pt x="22199" y="3116"/>
                    <a:pt x="21670" y="1609"/>
                    <a:pt x="20407" y="856"/>
                  </a:cubicBezTo>
                  <a:cubicBezTo>
                    <a:pt x="19912" y="564"/>
                    <a:pt x="19350" y="434"/>
                    <a:pt x="18777" y="434"/>
                  </a:cubicBezTo>
                  <a:cubicBezTo>
                    <a:pt x="17909" y="434"/>
                    <a:pt x="17016" y="732"/>
                    <a:pt x="16293" y="1222"/>
                  </a:cubicBezTo>
                  <a:cubicBezTo>
                    <a:pt x="15112" y="2037"/>
                    <a:pt x="14277" y="3279"/>
                    <a:pt x="13544" y="4542"/>
                  </a:cubicBezTo>
                  <a:cubicBezTo>
                    <a:pt x="12831" y="5784"/>
                    <a:pt x="12159" y="7108"/>
                    <a:pt x="11181" y="8167"/>
                  </a:cubicBezTo>
                  <a:cubicBezTo>
                    <a:pt x="10509" y="6701"/>
                    <a:pt x="9857" y="5255"/>
                    <a:pt x="9124" y="3829"/>
                  </a:cubicBezTo>
                  <a:cubicBezTo>
                    <a:pt x="8493" y="2628"/>
                    <a:pt x="7801" y="1406"/>
                    <a:pt x="6721" y="571"/>
                  </a:cubicBezTo>
                  <a:cubicBezTo>
                    <a:pt x="6344" y="301"/>
                    <a:pt x="5903" y="48"/>
                    <a:pt x="5441" y="48"/>
                  </a:cubicBezTo>
                  <a:cubicBezTo>
                    <a:pt x="5379" y="48"/>
                    <a:pt x="5317" y="52"/>
                    <a:pt x="5255" y="62"/>
                  </a:cubicBezTo>
                  <a:cubicBezTo>
                    <a:pt x="4664" y="143"/>
                    <a:pt x="4237" y="611"/>
                    <a:pt x="3890" y="1100"/>
                  </a:cubicBezTo>
                  <a:cubicBezTo>
                    <a:pt x="3198" y="2078"/>
                    <a:pt x="2689" y="3178"/>
                    <a:pt x="2444" y="4359"/>
                  </a:cubicBezTo>
                  <a:cubicBezTo>
                    <a:pt x="2057" y="3911"/>
                    <a:pt x="1670" y="3463"/>
                    <a:pt x="1284" y="3015"/>
                  </a:cubicBezTo>
                  <a:cubicBezTo>
                    <a:pt x="1080" y="2750"/>
                    <a:pt x="835" y="2485"/>
                    <a:pt x="510" y="2424"/>
                  </a:cubicBezTo>
                  <a:cubicBezTo>
                    <a:pt x="445" y="2410"/>
                    <a:pt x="380" y="2403"/>
                    <a:pt x="317" y="2403"/>
                  </a:cubicBezTo>
                  <a:cubicBezTo>
                    <a:pt x="202" y="2403"/>
                    <a:pt x="93" y="2425"/>
                    <a:pt x="1" y="2465"/>
                  </a:cubicBezTo>
                  <a:cubicBezTo>
                    <a:pt x="673" y="6823"/>
                    <a:pt x="3564" y="10448"/>
                    <a:pt x="7475" y="12179"/>
                  </a:cubicBezTo>
                  <a:cubicBezTo>
                    <a:pt x="9063" y="12892"/>
                    <a:pt x="10815" y="13279"/>
                    <a:pt x="12668" y="13279"/>
                  </a:cubicBezTo>
                  <a:cubicBezTo>
                    <a:pt x="13747" y="13279"/>
                    <a:pt x="14786" y="13157"/>
                    <a:pt x="15784" y="12912"/>
                  </a:cubicBezTo>
                  <a:cubicBezTo>
                    <a:pt x="21384" y="11507"/>
                    <a:pt x="25519" y="6456"/>
                    <a:pt x="25519" y="449"/>
                  </a:cubicBezTo>
                  <a:cubicBezTo>
                    <a:pt x="25519" y="286"/>
                    <a:pt x="25519" y="143"/>
                    <a:pt x="2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 flipH="1">
              <a:off x="1932259" y="3263996"/>
              <a:ext cx="797045" cy="584792"/>
            </a:xfrm>
            <a:custGeom>
              <a:avLst/>
              <a:gdLst/>
              <a:ahLst/>
              <a:cxnLst/>
              <a:rect l="l" t="t" r="r" b="b"/>
              <a:pathLst>
                <a:path w="8371" h="6090" extrusionOk="0">
                  <a:moveTo>
                    <a:pt x="571" y="1"/>
                  </a:moveTo>
                  <a:cubicBezTo>
                    <a:pt x="571" y="1"/>
                    <a:pt x="530" y="143"/>
                    <a:pt x="489" y="387"/>
                  </a:cubicBezTo>
                  <a:cubicBezTo>
                    <a:pt x="489" y="408"/>
                    <a:pt x="489" y="428"/>
                    <a:pt x="489" y="449"/>
                  </a:cubicBezTo>
                  <a:cubicBezTo>
                    <a:pt x="326" y="1284"/>
                    <a:pt x="1" y="3198"/>
                    <a:pt x="62" y="4990"/>
                  </a:cubicBezTo>
                  <a:cubicBezTo>
                    <a:pt x="1060" y="5438"/>
                    <a:pt x="2139" y="5764"/>
                    <a:pt x="3239" y="5947"/>
                  </a:cubicBezTo>
                  <a:lnTo>
                    <a:pt x="3320" y="5947"/>
                  </a:lnTo>
                  <a:cubicBezTo>
                    <a:pt x="3952" y="6049"/>
                    <a:pt x="4603" y="6090"/>
                    <a:pt x="5255" y="6090"/>
                  </a:cubicBezTo>
                  <a:cubicBezTo>
                    <a:pt x="6334" y="6090"/>
                    <a:pt x="7373" y="5968"/>
                    <a:pt x="8371" y="5723"/>
                  </a:cubicBezTo>
                  <a:lnTo>
                    <a:pt x="6945" y="428"/>
                  </a:lnTo>
                  <a:lnTo>
                    <a:pt x="6925" y="367"/>
                  </a:lnTo>
                  <a:lnTo>
                    <a:pt x="6843" y="21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 flipH="1">
              <a:off x="2038899" y="3295301"/>
              <a:ext cx="645748" cy="25543"/>
            </a:xfrm>
            <a:custGeom>
              <a:avLst/>
              <a:gdLst/>
              <a:ahLst/>
              <a:cxnLst/>
              <a:rect l="l" t="t" r="r" b="b"/>
              <a:pathLst>
                <a:path w="6782" h="266" extrusionOk="0">
                  <a:moveTo>
                    <a:pt x="6741" y="0"/>
                  </a:moveTo>
                  <a:cubicBezTo>
                    <a:pt x="6660" y="21"/>
                    <a:pt x="6558" y="41"/>
                    <a:pt x="6456" y="41"/>
                  </a:cubicBezTo>
                  <a:cubicBezTo>
                    <a:pt x="5825" y="143"/>
                    <a:pt x="5193" y="184"/>
                    <a:pt x="4562" y="204"/>
                  </a:cubicBezTo>
                  <a:cubicBezTo>
                    <a:pt x="4407" y="210"/>
                    <a:pt x="4252" y="212"/>
                    <a:pt x="4097" y="212"/>
                  </a:cubicBezTo>
                  <a:cubicBezTo>
                    <a:pt x="3724" y="212"/>
                    <a:pt x="3354" y="198"/>
                    <a:pt x="2994" y="184"/>
                  </a:cubicBezTo>
                  <a:lnTo>
                    <a:pt x="2953" y="184"/>
                  </a:lnTo>
                  <a:cubicBezTo>
                    <a:pt x="2749" y="184"/>
                    <a:pt x="2546" y="163"/>
                    <a:pt x="2342" y="163"/>
                  </a:cubicBezTo>
                  <a:lnTo>
                    <a:pt x="20" y="41"/>
                  </a:lnTo>
                  <a:cubicBezTo>
                    <a:pt x="20" y="82"/>
                    <a:pt x="20" y="102"/>
                    <a:pt x="0" y="123"/>
                  </a:cubicBezTo>
                  <a:lnTo>
                    <a:pt x="1222" y="163"/>
                  </a:lnTo>
                  <a:lnTo>
                    <a:pt x="1283" y="184"/>
                  </a:lnTo>
                  <a:lnTo>
                    <a:pt x="2342" y="224"/>
                  </a:lnTo>
                  <a:cubicBezTo>
                    <a:pt x="2546" y="224"/>
                    <a:pt x="2749" y="245"/>
                    <a:pt x="2933" y="245"/>
                  </a:cubicBezTo>
                  <a:lnTo>
                    <a:pt x="3014" y="245"/>
                  </a:lnTo>
                  <a:cubicBezTo>
                    <a:pt x="3381" y="265"/>
                    <a:pt x="3768" y="265"/>
                    <a:pt x="4134" y="265"/>
                  </a:cubicBezTo>
                  <a:lnTo>
                    <a:pt x="4562" y="265"/>
                  </a:lnTo>
                  <a:cubicBezTo>
                    <a:pt x="5193" y="245"/>
                    <a:pt x="5845" y="204"/>
                    <a:pt x="6476" y="102"/>
                  </a:cubicBezTo>
                  <a:cubicBezTo>
                    <a:pt x="6578" y="102"/>
                    <a:pt x="6660" y="82"/>
                    <a:pt x="6761" y="61"/>
                  </a:cubicBezTo>
                  <a:cubicBezTo>
                    <a:pt x="6782" y="61"/>
                    <a:pt x="6782" y="41"/>
                    <a:pt x="6782" y="21"/>
                  </a:cubicBezTo>
                  <a:cubicBezTo>
                    <a:pt x="6782" y="21"/>
                    <a:pt x="6761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 flipH="1">
              <a:off x="2397567" y="3312873"/>
              <a:ext cx="23423" cy="522280"/>
            </a:xfrm>
            <a:custGeom>
              <a:avLst/>
              <a:gdLst/>
              <a:ahLst/>
              <a:cxnLst/>
              <a:rect l="l" t="t" r="r" b="b"/>
              <a:pathLst>
                <a:path w="246" h="5439" extrusionOk="0">
                  <a:moveTo>
                    <a:pt x="184" y="1"/>
                  </a:moveTo>
                  <a:cubicBezTo>
                    <a:pt x="184" y="1"/>
                    <a:pt x="184" y="21"/>
                    <a:pt x="184" y="21"/>
                  </a:cubicBezTo>
                  <a:lnTo>
                    <a:pt x="164" y="62"/>
                  </a:lnTo>
                  <a:lnTo>
                    <a:pt x="82" y="3117"/>
                  </a:lnTo>
                  <a:lnTo>
                    <a:pt x="82" y="3198"/>
                  </a:lnTo>
                  <a:lnTo>
                    <a:pt x="1" y="5418"/>
                  </a:lnTo>
                  <a:cubicBezTo>
                    <a:pt x="21" y="5438"/>
                    <a:pt x="41" y="5438"/>
                    <a:pt x="82" y="5438"/>
                  </a:cubicBezTo>
                  <a:lnTo>
                    <a:pt x="245" y="62"/>
                  </a:lnTo>
                  <a:lnTo>
                    <a:pt x="245" y="21"/>
                  </a:lnTo>
                  <a:cubicBezTo>
                    <a:pt x="245" y="21"/>
                    <a:pt x="22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 flipH="1">
              <a:off x="2407283" y="3306248"/>
              <a:ext cx="163008" cy="315730"/>
            </a:xfrm>
            <a:custGeom>
              <a:avLst/>
              <a:gdLst/>
              <a:ahLst/>
              <a:cxnLst/>
              <a:rect l="l" t="t" r="r" b="b"/>
              <a:pathLst>
                <a:path w="1712" h="3288" extrusionOk="0">
                  <a:moveTo>
                    <a:pt x="59" y="0"/>
                  </a:moveTo>
                  <a:cubicBezTo>
                    <a:pt x="53" y="0"/>
                    <a:pt x="47" y="3"/>
                    <a:pt x="41" y="9"/>
                  </a:cubicBezTo>
                  <a:cubicBezTo>
                    <a:pt x="21" y="9"/>
                    <a:pt x="1" y="29"/>
                    <a:pt x="1" y="29"/>
                  </a:cubicBezTo>
                  <a:cubicBezTo>
                    <a:pt x="225" y="1251"/>
                    <a:pt x="795" y="2391"/>
                    <a:pt x="1650" y="3287"/>
                  </a:cubicBezTo>
                  <a:lnTo>
                    <a:pt x="1691" y="3287"/>
                  </a:lnTo>
                  <a:cubicBezTo>
                    <a:pt x="1711" y="3267"/>
                    <a:pt x="1711" y="3247"/>
                    <a:pt x="1691" y="3247"/>
                  </a:cubicBezTo>
                  <a:cubicBezTo>
                    <a:pt x="856" y="2371"/>
                    <a:pt x="286" y="1231"/>
                    <a:pt x="82" y="29"/>
                  </a:cubicBezTo>
                  <a:cubicBezTo>
                    <a:pt x="82" y="15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 flipH="1">
              <a:off x="2228953" y="1382632"/>
              <a:ext cx="628324" cy="829368"/>
            </a:xfrm>
            <a:custGeom>
              <a:avLst/>
              <a:gdLst/>
              <a:ahLst/>
              <a:cxnLst/>
              <a:rect l="l" t="t" r="r" b="b"/>
              <a:pathLst>
                <a:path w="6599" h="8637" extrusionOk="0">
                  <a:moveTo>
                    <a:pt x="3687" y="1"/>
                  </a:moveTo>
                  <a:cubicBezTo>
                    <a:pt x="2770" y="1"/>
                    <a:pt x="1915" y="449"/>
                    <a:pt x="1365" y="1182"/>
                  </a:cubicBezTo>
                  <a:cubicBezTo>
                    <a:pt x="815" y="1936"/>
                    <a:pt x="754" y="2852"/>
                    <a:pt x="611" y="3748"/>
                  </a:cubicBezTo>
                  <a:cubicBezTo>
                    <a:pt x="611" y="3769"/>
                    <a:pt x="611" y="3769"/>
                    <a:pt x="611" y="3789"/>
                  </a:cubicBezTo>
                  <a:lnTo>
                    <a:pt x="0" y="4950"/>
                  </a:lnTo>
                  <a:lnTo>
                    <a:pt x="632" y="5072"/>
                  </a:lnTo>
                  <a:cubicBezTo>
                    <a:pt x="632" y="5072"/>
                    <a:pt x="652" y="5194"/>
                    <a:pt x="673" y="5357"/>
                  </a:cubicBezTo>
                  <a:cubicBezTo>
                    <a:pt x="673" y="5357"/>
                    <a:pt x="673" y="5377"/>
                    <a:pt x="673" y="5377"/>
                  </a:cubicBezTo>
                  <a:cubicBezTo>
                    <a:pt x="713" y="5887"/>
                    <a:pt x="815" y="6783"/>
                    <a:pt x="937" y="6823"/>
                  </a:cubicBezTo>
                  <a:cubicBezTo>
                    <a:pt x="1011" y="6856"/>
                    <a:pt x="1250" y="6866"/>
                    <a:pt x="1511" y="6866"/>
                  </a:cubicBezTo>
                  <a:cubicBezTo>
                    <a:pt x="1903" y="6866"/>
                    <a:pt x="2343" y="6844"/>
                    <a:pt x="2343" y="6844"/>
                  </a:cubicBezTo>
                  <a:cubicBezTo>
                    <a:pt x="2343" y="6844"/>
                    <a:pt x="2648" y="7719"/>
                    <a:pt x="2607" y="8636"/>
                  </a:cubicBezTo>
                  <a:cubicBezTo>
                    <a:pt x="2607" y="8636"/>
                    <a:pt x="2629" y="8637"/>
                    <a:pt x="2669" y="8637"/>
                  </a:cubicBezTo>
                  <a:cubicBezTo>
                    <a:pt x="3023" y="8637"/>
                    <a:pt x="4808" y="8587"/>
                    <a:pt x="5723" y="7618"/>
                  </a:cubicBezTo>
                  <a:lnTo>
                    <a:pt x="5479" y="5235"/>
                  </a:lnTo>
                  <a:cubicBezTo>
                    <a:pt x="6171" y="4685"/>
                    <a:pt x="6599" y="3850"/>
                    <a:pt x="6599" y="2934"/>
                  </a:cubicBezTo>
                  <a:cubicBezTo>
                    <a:pt x="6599" y="1304"/>
                    <a:pt x="5296" y="1"/>
                    <a:pt x="3687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 flipH="1">
              <a:off x="2137737" y="1367267"/>
              <a:ext cx="723444" cy="617825"/>
            </a:xfrm>
            <a:custGeom>
              <a:avLst/>
              <a:gdLst/>
              <a:ahLst/>
              <a:cxnLst/>
              <a:rect l="l" t="t" r="r" b="b"/>
              <a:pathLst>
                <a:path w="7598" h="6434" extrusionOk="0">
                  <a:moveTo>
                    <a:pt x="4160" y="0"/>
                  </a:moveTo>
                  <a:cubicBezTo>
                    <a:pt x="3766" y="0"/>
                    <a:pt x="3342" y="81"/>
                    <a:pt x="2893" y="263"/>
                  </a:cubicBezTo>
                  <a:cubicBezTo>
                    <a:pt x="2893" y="263"/>
                    <a:pt x="469" y="303"/>
                    <a:pt x="1" y="2890"/>
                  </a:cubicBezTo>
                  <a:lnTo>
                    <a:pt x="347" y="2910"/>
                  </a:lnTo>
                  <a:cubicBezTo>
                    <a:pt x="367" y="2564"/>
                    <a:pt x="490" y="2259"/>
                    <a:pt x="612" y="1933"/>
                  </a:cubicBezTo>
                  <a:lnTo>
                    <a:pt x="612" y="1933"/>
                  </a:lnTo>
                  <a:cubicBezTo>
                    <a:pt x="571" y="2279"/>
                    <a:pt x="551" y="2584"/>
                    <a:pt x="571" y="2910"/>
                  </a:cubicBezTo>
                  <a:lnTo>
                    <a:pt x="1406" y="2951"/>
                  </a:lnTo>
                  <a:cubicBezTo>
                    <a:pt x="1406" y="2951"/>
                    <a:pt x="1406" y="3827"/>
                    <a:pt x="2017" y="4641"/>
                  </a:cubicBezTo>
                  <a:lnTo>
                    <a:pt x="2974" y="5232"/>
                  </a:lnTo>
                  <a:cubicBezTo>
                    <a:pt x="2974" y="5232"/>
                    <a:pt x="3815" y="6434"/>
                    <a:pt x="5597" y="6434"/>
                  </a:cubicBezTo>
                  <a:cubicBezTo>
                    <a:pt x="5612" y="6434"/>
                    <a:pt x="5627" y="6434"/>
                    <a:pt x="5642" y="6433"/>
                  </a:cubicBezTo>
                  <a:cubicBezTo>
                    <a:pt x="5642" y="6433"/>
                    <a:pt x="7597" y="4397"/>
                    <a:pt x="7149" y="2645"/>
                  </a:cubicBezTo>
                  <a:cubicBezTo>
                    <a:pt x="6808" y="1265"/>
                    <a:pt x="5715" y="0"/>
                    <a:pt x="4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 flipH="1">
              <a:off x="1922539" y="1292750"/>
              <a:ext cx="490643" cy="494817"/>
            </a:xfrm>
            <a:custGeom>
              <a:avLst/>
              <a:gdLst/>
              <a:ahLst/>
              <a:cxnLst/>
              <a:rect l="l" t="t" r="r" b="b"/>
              <a:pathLst>
                <a:path w="5153" h="5153" extrusionOk="0">
                  <a:moveTo>
                    <a:pt x="2566" y="0"/>
                  </a:moveTo>
                  <a:cubicBezTo>
                    <a:pt x="1141" y="0"/>
                    <a:pt x="0" y="1161"/>
                    <a:pt x="0" y="2586"/>
                  </a:cubicBezTo>
                  <a:cubicBezTo>
                    <a:pt x="0" y="4012"/>
                    <a:pt x="1141" y="5153"/>
                    <a:pt x="2566" y="5153"/>
                  </a:cubicBezTo>
                  <a:cubicBezTo>
                    <a:pt x="3992" y="5153"/>
                    <a:pt x="5153" y="4012"/>
                    <a:pt x="5153" y="2586"/>
                  </a:cubicBezTo>
                  <a:cubicBezTo>
                    <a:pt x="5153" y="1161"/>
                    <a:pt x="3992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 flipH="1">
              <a:off x="2535255" y="1722952"/>
              <a:ext cx="141680" cy="164395"/>
            </a:xfrm>
            <a:custGeom>
              <a:avLst/>
              <a:gdLst/>
              <a:ahLst/>
              <a:cxnLst/>
              <a:rect l="l" t="t" r="r" b="b"/>
              <a:pathLst>
                <a:path w="1488" h="1712" extrusionOk="0">
                  <a:moveTo>
                    <a:pt x="884" y="1"/>
                  </a:moveTo>
                  <a:cubicBezTo>
                    <a:pt x="834" y="1"/>
                    <a:pt x="783" y="7"/>
                    <a:pt x="734" y="21"/>
                  </a:cubicBezTo>
                  <a:cubicBezTo>
                    <a:pt x="530" y="62"/>
                    <a:pt x="347" y="204"/>
                    <a:pt x="224" y="387"/>
                  </a:cubicBezTo>
                  <a:cubicBezTo>
                    <a:pt x="0" y="774"/>
                    <a:pt x="21" y="1161"/>
                    <a:pt x="306" y="1487"/>
                  </a:cubicBezTo>
                  <a:cubicBezTo>
                    <a:pt x="408" y="1630"/>
                    <a:pt x="571" y="1711"/>
                    <a:pt x="734" y="1711"/>
                  </a:cubicBezTo>
                  <a:cubicBezTo>
                    <a:pt x="917" y="1711"/>
                    <a:pt x="1100" y="1589"/>
                    <a:pt x="1202" y="1426"/>
                  </a:cubicBezTo>
                  <a:cubicBezTo>
                    <a:pt x="1406" y="1161"/>
                    <a:pt x="1487" y="815"/>
                    <a:pt x="1426" y="489"/>
                  </a:cubicBezTo>
                  <a:cubicBezTo>
                    <a:pt x="1406" y="387"/>
                    <a:pt x="1385" y="306"/>
                    <a:pt x="1324" y="225"/>
                  </a:cubicBezTo>
                  <a:cubicBezTo>
                    <a:pt x="1229" y="82"/>
                    <a:pt x="1060" y="1"/>
                    <a:pt x="884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flipH="1">
              <a:off x="2564390" y="1730730"/>
              <a:ext cx="79600" cy="111581"/>
            </a:xfrm>
            <a:custGeom>
              <a:avLst/>
              <a:gdLst/>
              <a:ahLst/>
              <a:cxnLst/>
              <a:rect l="l" t="t" r="r" b="b"/>
              <a:pathLst>
                <a:path w="836" h="1162" fill="none" extrusionOk="0">
                  <a:moveTo>
                    <a:pt x="21" y="1162"/>
                  </a:moveTo>
                  <a:cubicBezTo>
                    <a:pt x="1" y="897"/>
                    <a:pt x="62" y="632"/>
                    <a:pt x="184" y="408"/>
                  </a:cubicBezTo>
                  <a:cubicBezTo>
                    <a:pt x="327" y="184"/>
                    <a:pt x="571" y="21"/>
                    <a:pt x="836" y="1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flipH="1">
              <a:off x="2587622" y="1789403"/>
              <a:ext cx="54368" cy="33417"/>
            </a:xfrm>
            <a:custGeom>
              <a:avLst/>
              <a:gdLst/>
              <a:ahLst/>
              <a:cxnLst/>
              <a:rect l="l" t="t" r="r" b="b"/>
              <a:pathLst>
                <a:path w="571" h="348" fill="none" extrusionOk="0">
                  <a:moveTo>
                    <a:pt x="0" y="347"/>
                  </a:moveTo>
                  <a:cubicBezTo>
                    <a:pt x="20" y="245"/>
                    <a:pt x="122" y="143"/>
                    <a:pt x="224" y="82"/>
                  </a:cubicBezTo>
                  <a:cubicBezTo>
                    <a:pt x="326" y="21"/>
                    <a:pt x="448" y="1"/>
                    <a:pt x="570" y="1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flipH="1">
              <a:off x="2752443" y="1877460"/>
              <a:ext cx="42752" cy="21606"/>
            </a:xfrm>
            <a:custGeom>
              <a:avLst/>
              <a:gdLst/>
              <a:ahLst/>
              <a:cxnLst/>
              <a:rect l="l" t="t" r="r" b="b"/>
              <a:pathLst>
                <a:path w="449" h="225" extrusionOk="0">
                  <a:moveTo>
                    <a:pt x="407" y="0"/>
                  </a:moveTo>
                  <a:cubicBezTo>
                    <a:pt x="306" y="102"/>
                    <a:pt x="163" y="184"/>
                    <a:pt x="0" y="204"/>
                  </a:cubicBezTo>
                  <a:cubicBezTo>
                    <a:pt x="0" y="204"/>
                    <a:pt x="21" y="224"/>
                    <a:pt x="21" y="224"/>
                  </a:cubicBezTo>
                  <a:cubicBezTo>
                    <a:pt x="183" y="204"/>
                    <a:pt x="326" y="143"/>
                    <a:pt x="428" y="21"/>
                  </a:cubicBezTo>
                  <a:cubicBezTo>
                    <a:pt x="448" y="21"/>
                    <a:pt x="44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flipH="1">
              <a:off x="2758251" y="1740525"/>
              <a:ext cx="27327" cy="41195"/>
            </a:xfrm>
            <a:custGeom>
              <a:avLst/>
              <a:gdLst/>
              <a:ahLst/>
              <a:cxnLst/>
              <a:rect l="l" t="t" r="r" b="b"/>
              <a:pathLst>
                <a:path w="287" h="429" extrusionOk="0">
                  <a:moveTo>
                    <a:pt x="144" y="1"/>
                  </a:moveTo>
                  <a:cubicBezTo>
                    <a:pt x="62" y="1"/>
                    <a:pt x="1" y="103"/>
                    <a:pt x="1" y="204"/>
                  </a:cubicBezTo>
                  <a:cubicBezTo>
                    <a:pt x="1" y="327"/>
                    <a:pt x="62" y="428"/>
                    <a:pt x="144" y="428"/>
                  </a:cubicBezTo>
                  <a:cubicBezTo>
                    <a:pt x="225" y="428"/>
                    <a:pt x="286" y="327"/>
                    <a:pt x="286" y="204"/>
                  </a:cubicBezTo>
                  <a:cubicBezTo>
                    <a:pt x="286" y="103"/>
                    <a:pt x="22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flipH="1">
              <a:off x="2750539" y="1699521"/>
              <a:ext cx="33040" cy="21606"/>
            </a:xfrm>
            <a:custGeom>
              <a:avLst/>
              <a:gdLst/>
              <a:ahLst/>
              <a:cxnLst/>
              <a:rect l="l" t="t" r="r" b="b"/>
              <a:pathLst>
                <a:path w="347" h="225" extrusionOk="0">
                  <a:moveTo>
                    <a:pt x="41" y="0"/>
                  </a:moveTo>
                  <a:cubicBezTo>
                    <a:pt x="21" y="0"/>
                    <a:pt x="0" y="20"/>
                    <a:pt x="0" y="41"/>
                  </a:cubicBezTo>
                  <a:cubicBezTo>
                    <a:pt x="0" y="61"/>
                    <a:pt x="21" y="82"/>
                    <a:pt x="41" y="82"/>
                  </a:cubicBezTo>
                  <a:cubicBezTo>
                    <a:pt x="123" y="82"/>
                    <a:pt x="224" y="122"/>
                    <a:pt x="285" y="204"/>
                  </a:cubicBezTo>
                  <a:cubicBezTo>
                    <a:pt x="285" y="204"/>
                    <a:pt x="285" y="224"/>
                    <a:pt x="306" y="224"/>
                  </a:cubicBezTo>
                  <a:cubicBezTo>
                    <a:pt x="306" y="224"/>
                    <a:pt x="326" y="224"/>
                    <a:pt x="326" y="204"/>
                  </a:cubicBezTo>
                  <a:cubicBezTo>
                    <a:pt x="347" y="204"/>
                    <a:pt x="347" y="183"/>
                    <a:pt x="326" y="163"/>
                  </a:cubicBezTo>
                  <a:cubicBezTo>
                    <a:pt x="265" y="61"/>
                    <a:pt x="163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flipH="1">
              <a:off x="2067944" y="2047620"/>
              <a:ext cx="768004" cy="1256103"/>
            </a:xfrm>
            <a:custGeom>
              <a:avLst/>
              <a:gdLst/>
              <a:ahLst/>
              <a:cxnLst/>
              <a:rect l="l" t="t" r="r" b="b"/>
              <a:pathLst>
                <a:path w="8066" h="13081" extrusionOk="0">
                  <a:moveTo>
                    <a:pt x="5418" y="0"/>
                  </a:moveTo>
                  <a:cubicBezTo>
                    <a:pt x="4538" y="782"/>
                    <a:pt x="3111" y="860"/>
                    <a:pt x="2575" y="860"/>
                  </a:cubicBezTo>
                  <a:cubicBezTo>
                    <a:pt x="2441" y="860"/>
                    <a:pt x="2363" y="856"/>
                    <a:pt x="2363" y="856"/>
                  </a:cubicBezTo>
                  <a:lnTo>
                    <a:pt x="2363" y="856"/>
                  </a:lnTo>
                  <a:lnTo>
                    <a:pt x="2383" y="1711"/>
                  </a:lnTo>
                  <a:cubicBezTo>
                    <a:pt x="2383" y="1711"/>
                    <a:pt x="673" y="5254"/>
                    <a:pt x="326" y="6252"/>
                  </a:cubicBezTo>
                  <a:cubicBezTo>
                    <a:pt x="0" y="7250"/>
                    <a:pt x="1446" y="9450"/>
                    <a:pt x="1446" y="9450"/>
                  </a:cubicBezTo>
                  <a:lnTo>
                    <a:pt x="1691" y="12668"/>
                  </a:lnTo>
                  <a:cubicBezTo>
                    <a:pt x="2766" y="12978"/>
                    <a:pt x="3829" y="13080"/>
                    <a:pt x="4766" y="13080"/>
                  </a:cubicBezTo>
                  <a:cubicBezTo>
                    <a:pt x="6597" y="13080"/>
                    <a:pt x="7943" y="12688"/>
                    <a:pt x="7943" y="12688"/>
                  </a:cubicBezTo>
                  <a:cubicBezTo>
                    <a:pt x="7943" y="12688"/>
                    <a:pt x="8065" y="5214"/>
                    <a:pt x="7801" y="3666"/>
                  </a:cubicBezTo>
                  <a:cubicBezTo>
                    <a:pt x="7536" y="2118"/>
                    <a:pt x="5621" y="652"/>
                    <a:pt x="5621" y="652"/>
                  </a:cubicBezTo>
                  <a:lnTo>
                    <a:pt x="5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flipH="1">
              <a:off x="1980716" y="2976490"/>
              <a:ext cx="459603" cy="138948"/>
            </a:xfrm>
            <a:custGeom>
              <a:avLst/>
              <a:gdLst/>
              <a:ahLst/>
              <a:cxnLst/>
              <a:rect l="l" t="t" r="r" b="b"/>
              <a:pathLst>
                <a:path w="4827" h="1447" extrusionOk="0">
                  <a:moveTo>
                    <a:pt x="4481" y="1"/>
                  </a:moveTo>
                  <a:cubicBezTo>
                    <a:pt x="3607" y="522"/>
                    <a:pt x="2557" y="800"/>
                    <a:pt x="1521" y="800"/>
                  </a:cubicBezTo>
                  <a:cubicBezTo>
                    <a:pt x="1060" y="800"/>
                    <a:pt x="602" y="745"/>
                    <a:pt x="163" y="632"/>
                  </a:cubicBezTo>
                  <a:lnTo>
                    <a:pt x="0" y="1263"/>
                  </a:lnTo>
                  <a:cubicBezTo>
                    <a:pt x="509" y="1386"/>
                    <a:pt x="1039" y="1447"/>
                    <a:pt x="1568" y="1447"/>
                  </a:cubicBezTo>
                  <a:cubicBezTo>
                    <a:pt x="2709" y="1447"/>
                    <a:pt x="3849" y="1141"/>
                    <a:pt x="4827" y="551"/>
                  </a:cubicBezTo>
                  <a:lnTo>
                    <a:pt x="4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flipH="1">
              <a:off x="2256081" y="2683127"/>
              <a:ext cx="318113" cy="641543"/>
            </a:xfrm>
            <a:custGeom>
              <a:avLst/>
              <a:gdLst/>
              <a:ahLst/>
              <a:cxnLst/>
              <a:rect l="l" t="t" r="r" b="b"/>
              <a:pathLst>
                <a:path w="3341" h="6681" extrusionOk="0">
                  <a:moveTo>
                    <a:pt x="1" y="1"/>
                  </a:moveTo>
                  <a:lnTo>
                    <a:pt x="225" y="2913"/>
                  </a:lnTo>
                  <a:lnTo>
                    <a:pt x="1447" y="6681"/>
                  </a:lnTo>
                  <a:cubicBezTo>
                    <a:pt x="1447" y="6681"/>
                    <a:pt x="2730" y="6640"/>
                    <a:pt x="3035" y="4950"/>
                  </a:cubicBezTo>
                  <a:cubicBezTo>
                    <a:pt x="3341" y="3259"/>
                    <a:pt x="3178" y="347"/>
                    <a:pt x="3178" y="3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flipH="1">
              <a:off x="2436428" y="2677270"/>
              <a:ext cx="496451" cy="647497"/>
            </a:xfrm>
            <a:custGeom>
              <a:avLst/>
              <a:gdLst/>
              <a:ahLst/>
              <a:cxnLst/>
              <a:rect l="l" t="t" r="r" b="b"/>
              <a:pathLst>
                <a:path w="5214" h="6743" extrusionOk="0">
                  <a:moveTo>
                    <a:pt x="1243" y="1"/>
                  </a:moveTo>
                  <a:lnTo>
                    <a:pt x="0" y="815"/>
                  </a:lnTo>
                  <a:cubicBezTo>
                    <a:pt x="0" y="815"/>
                    <a:pt x="1731" y="3789"/>
                    <a:pt x="2994" y="5296"/>
                  </a:cubicBezTo>
                  <a:cubicBezTo>
                    <a:pt x="4162" y="6690"/>
                    <a:pt x="5069" y="6742"/>
                    <a:pt x="5198" y="6742"/>
                  </a:cubicBezTo>
                  <a:cubicBezTo>
                    <a:pt x="5208" y="6742"/>
                    <a:pt x="5214" y="6742"/>
                    <a:pt x="5214" y="6742"/>
                  </a:cubicBezTo>
                  <a:lnTo>
                    <a:pt x="5010" y="3402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flipH="1">
              <a:off x="2651615" y="2380066"/>
              <a:ext cx="316209" cy="375554"/>
            </a:xfrm>
            <a:custGeom>
              <a:avLst/>
              <a:gdLst/>
              <a:ahLst/>
              <a:cxnLst/>
              <a:rect l="l" t="t" r="r" b="b"/>
              <a:pathLst>
                <a:path w="3321" h="3911" extrusionOk="0">
                  <a:moveTo>
                    <a:pt x="2791" y="0"/>
                  </a:moveTo>
                  <a:lnTo>
                    <a:pt x="2220" y="102"/>
                  </a:lnTo>
                  <a:cubicBezTo>
                    <a:pt x="1996" y="224"/>
                    <a:pt x="1426" y="550"/>
                    <a:pt x="1324" y="652"/>
                  </a:cubicBezTo>
                  <a:cubicBezTo>
                    <a:pt x="1202" y="754"/>
                    <a:pt x="815" y="1589"/>
                    <a:pt x="408" y="2363"/>
                  </a:cubicBezTo>
                  <a:cubicBezTo>
                    <a:pt x="1" y="3137"/>
                    <a:pt x="367" y="3910"/>
                    <a:pt x="367" y="3910"/>
                  </a:cubicBezTo>
                  <a:lnTo>
                    <a:pt x="1834" y="3300"/>
                  </a:lnTo>
                  <a:cubicBezTo>
                    <a:pt x="1569" y="2872"/>
                    <a:pt x="2709" y="1731"/>
                    <a:pt x="2852" y="1507"/>
                  </a:cubicBezTo>
                  <a:cubicBezTo>
                    <a:pt x="2994" y="1283"/>
                    <a:pt x="3320" y="326"/>
                    <a:pt x="3178" y="265"/>
                  </a:cubicBezTo>
                  <a:cubicBezTo>
                    <a:pt x="3160" y="255"/>
                    <a:pt x="3142" y="250"/>
                    <a:pt x="3125" y="250"/>
                  </a:cubicBezTo>
                  <a:cubicBezTo>
                    <a:pt x="3007" y="250"/>
                    <a:pt x="2905" y="479"/>
                    <a:pt x="2709" y="693"/>
                  </a:cubicBezTo>
                  <a:cubicBezTo>
                    <a:pt x="2506" y="957"/>
                    <a:pt x="2139" y="1120"/>
                    <a:pt x="2139" y="1120"/>
                  </a:cubicBezTo>
                  <a:cubicBezTo>
                    <a:pt x="2139" y="1120"/>
                    <a:pt x="2220" y="835"/>
                    <a:pt x="2241" y="672"/>
                  </a:cubicBezTo>
                  <a:cubicBezTo>
                    <a:pt x="2261" y="509"/>
                    <a:pt x="2648" y="469"/>
                    <a:pt x="2648" y="469"/>
                  </a:cubicBezTo>
                  <a:lnTo>
                    <a:pt x="2791" y="0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flipH="1">
              <a:off x="2213427" y="2222485"/>
              <a:ext cx="442178" cy="613312"/>
            </a:xfrm>
            <a:custGeom>
              <a:avLst/>
              <a:gdLst/>
              <a:ahLst/>
              <a:cxnLst/>
              <a:rect l="l" t="t" r="r" b="b"/>
              <a:pathLst>
                <a:path w="4644" h="6387" extrusionOk="0">
                  <a:moveTo>
                    <a:pt x="1970" y="0"/>
                  </a:moveTo>
                  <a:cubicBezTo>
                    <a:pt x="1893" y="0"/>
                    <a:pt x="1813" y="4"/>
                    <a:pt x="1732" y="12"/>
                  </a:cubicBezTo>
                  <a:cubicBezTo>
                    <a:pt x="1732" y="12"/>
                    <a:pt x="163" y="827"/>
                    <a:pt x="82" y="2517"/>
                  </a:cubicBezTo>
                  <a:cubicBezTo>
                    <a:pt x="0" y="4228"/>
                    <a:pt x="82" y="6244"/>
                    <a:pt x="82" y="6244"/>
                  </a:cubicBezTo>
                  <a:lnTo>
                    <a:pt x="4501" y="6386"/>
                  </a:lnTo>
                  <a:lnTo>
                    <a:pt x="4644" y="2354"/>
                  </a:lnTo>
                  <a:cubicBezTo>
                    <a:pt x="4644" y="2354"/>
                    <a:pt x="3910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flipH="1">
              <a:off x="2242468" y="2274436"/>
              <a:ext cx="409234" cy="555505"/>
            </a:xfrm>
            <a:custGeom>
              <a:avLst/>
              <a:gdLst/>
              <a:ahLst/>
              <a:cxnLst/>
              <a:rect l="l" t="t" r="r" b="b"/>
              <a:pathLst>
                <a:path w="4298" h="5785" fill="none" extrusionOk="0">
                  <a:moveTo>
                    <a:pt x="2200" y="1"/>
                  </a:moveTo>
                  <a:cubicBezTo>
                    <a:pt x="2200" y="1"/>
                    <a:pt x="489" y="163"/>
                    <a:pt x="245" y="1406"/>
                  </a:cubicBezTo>
                  <a:cubicBezTo>
                    <a:pt x="0" y="2648"/>
                    <a:pt x="408" y="5744"/>
                    <a:pt x="408" y="5744"/>
                  </a:cubicBezTo>
                  <a:lnTo>
                    <a:pt x="4297" y="5784"/>
                  </a:lnTo>
                  <a:lnTo>
                    <a:pt x="4297" y="3626"/>
                  </a:ln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flipH="1">
              <a:off x="2085460" y="2147104"/>
              <a:ext cx="643844" cy="319091"/>
            </a:xfrm>
            <a:custGeom>
              <a:avLst/>
              <a:gdLst/>
              <a:ahLst/>
              <a:cxnLst/>
              <a:rect l="l" t="t" r="r" b="b"/>
              <a:pathLst>
                <a:path w="6762" h="3323" extrusionOk="0">
                  <a:moveTo>
                    <a:pt x="3147" y="0"/>
                  </a:moveTo>
                  <a:cubicBezTo>
                    <a:pt x="3116" y="0"/>
                    <a:pt x="3086" y="1"/>
                    <a:pt x="3055" y="3"/>
                  </a:cubicBezTo>
                  <a:cubicBezTo>
                    <a:pt x="1569" y="84"/>
                    <a:pt x="999" y="980"/>
                    <a:pt x="591" y="1652"/>
                  </a:cubicBezTo>
                  <a:cubicBezTo>
                    <a:pt x="184" y="2345"/>
                    <a:pt x="1" y="3322"/>
                    <a:pt x="1" y="3322"/>
                  </a:cubicBezTo>
                  <a:lnTo>
                    <a:pt x="632" y="2854"/>
                  </a:lnTo>
                  <a:cubicBezTo>
                    <a:pt x="632" y="2854"/>
                    <a:pt x="1487" y="1143"/>
                    <a:pt x="3178" y="940"/>
                  </a:cubicBezTo>
                  <a:cubicBezTo>
                    <a:pt x="3247" y="931"/>
                    <a:pt x="3318" y="927"/>
                    <a:pt x="3388" y="927"/>
                  </a:cubicBezTo>
                  <a:cubicBezTo>
                    <a:pt x="5021" y="927"/>
                    <a:pt x="6762" y="3098"/>
                    <a:pt x="6762" y="3098"/>
                  </a:cubicBezTo>
                  <a:lnTo>
                    <a:pt x="6558" y="1856"/>
                  </a:lnTo>
                  <a:cubicBezTo>
                    <a:pt x="6558" y="1856"/>
                    <a:pt x="4605" y="0"/>
                    <a:pt x="3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flipH="1">
              <a:off x="1117774" y="1648819"/>
              <a:ext cx="1010422" cy="2184089"/>
            </a:xfrm>
            <a:custGeom>
              <a:avLst/>
              <a:gdLst/>
              <a:ahLst/>
              <a:cxnLst/>
              <a:rect l="l" t="t" r="r" b="b"/>
              <a:pathLst>
                <a:path w="10612" h="22745" extrusionOk="0">
                  <a:moveTo>
                    <a:pt x="3721" y="1"/>
                  </a:moveTo>
                  <a:cubicBezTo>
                    <a:pt x="2710" y="1"/>
                    <a:pt x="1781" y="263"/>
                    <a:pt x="1141" y="935"/>
                  </a:cubicBezTo>
                  <a:cubicBezTo>
                    <a:pt x="1121" y="956"/>
                    <a:pt x="1121" y="976"/>
                    <a:pt x="1101" y="997"/>
                  </a:cubicBezTo>
                  <a:cubicBezTo>
                    <a:pt x="856" y="1261"/>
                    <a:pt x="673" y="1567"/>
                    <a:pt x="530" y="1954"/>
                  </a:cubicBezTo>
                  <a:cubicBezTo>
                    <a:pt x="1" y="3379"/>
                    <a:pt x="62" y="4764"/>
                    <a:pt x="62" y="4764"/>
                  </a:cubicBezTo>
                  <a:cubicBezTo>
                    <a:pt x="62" y="4764"/>
                    <a:pt x="62" y="4825"/>
                    <a:pt x="62" y="4947"/>
                  </a:cubicBezTo>
                  <a:cubicBezTo>
                    <a:pt x="62" y="4968"/>
                    <a:pt x="62" y="4988"/>
                    <a:pt x="62" y="5009"/>
                  </a:cubicBezTo>
                  <a:cubicBezTo>
                    <a:pt x="82" y="5355"/>
                    <a:pt x="82" y="6027"/>
                    <a:pt x="82" y="6923"/>
                  </a:cubicBezTo>
                  <a:cubicBezTo>
                    <a:pt x="103" y="7228"/>
                    <a:pt x="103" y="7554"/>
                    <a:pt x="103" y="7900"/>
                  </a:cubicBezTo>
                  <a:cubicBezTo>
                    <a:pt x="103" y="8145"/>
                    <a:pt x="103" y="8410"/>
                    <a:pt x="123" y="8674"/>
                  </a:cubicBezTo>
                  <a:cubicBezTo>
                    <a:pt x="123" y="8837"/>
                    <a:pt x="123" y="9021"/>
                    <a:pt x="123" y="9204"/>
                  </a:cubicBezTo>
                  <a:cubicBezTo>
                    <a:pt x="143" y="10955"/>
                    <a:pt x="184" y="12931"/>
                    <a:pt x="245" y="14560"/>
                  </a:cubicBezTo>
                  <a:cubicBezTo>
                    <a:pt x="245" y="14743"/>
                    <a:pt x="245" y="14906"/>
                    <a:pt x="245" y="15089"/>
                  </a:cubicBezTo>
                  <a:cubicBezTo>
                    <a:pt x="286" y="16169"/>
                    <a:pt x="327" y="17065"/>
                    <a:pt x="368" y="17554"/>
                  </a:cubicBezTo>
                  <a:cubicBezTo>
                    <a:pt x="571" y="19814"/>
                    <a:pt x="836" y="21871"/>
                    <a:pt x="1691" y="22401"/>
                  </a:cubicBezTo>
                  <a:cubicBezTo>
                    <a:pt x="1995" y="22586"/>
                    <a:pt x="2814" y="22745"/>
                    <a:pt x="3830" y="22745"/>
                  </a:cubicBezTo>
                  <a:cubicBezTo>
                    <a:pt x="4379" y="22745"/>
                    <a:pt x="4987" y="22698"/>
                    <a:pt x="5601" y="22584"/>
                  </a:cubicBezTo>
                  <a:cubicBezTo>
                    <a:pt x="5622" y="22584"/>
                    <a:pt x="5642" y="22564"/>
                    <a:pt x="5663" y="22564"/>
                  </a:cubicBezTo>
                  <a:cubicBezTo>
                    <a:pt x="6212" y="22462"/>
                    <a:pt x="6762" y="22299"/>
                    <a:pt x="7271" y="22075"/>
                  </a:cubicBezTo>
                  <a:cubicBezTo>
                    <a:pt x="7475" y="21993"/>
                    <a:pt x="7679" y="21892"/>
                    <a:pt x="7862" y="21790"/>
                  </a:cubicBezTo>
                  <a:cubicBezTo>
                    <a:pt x="8493" y="21444"/>
                    <a:pt x="9064" y="20955"/>
                    <a:pt x="9471" y="20344"/>
                  </a:cubicBezTo>
                  <a:cubicBezTo>
                    <a:pt x="9532" y="20262"/>
                    <a:pt x="9573" y="20181"/>
                    <a:pt x="9634" y="20079"/>
                  </a:cubicBezTo>
                  <a:cubicBezTo>
                    <a:pt x="9980" y="19407"/>
                    <a:pt x="10224" y="18409"/>
                    <a:pt x="10347" y="17248"/>
                  </a:cubicBezTo>
                  <a:cubicBezTo>
                    <a:pt x="10347" y="17228"/>
                    <a:pt x="10347" y="17228"/>
                    <a:pt x="10367" y="17228"/>
                  </a:cubicBezTo>
                  <a:cubicBezTo>
                    <a:pt x="10408" y="16739"/>
                    <a:pt x="10448" y="16210"/>
                    <a:pt x="10489" y="15660"/>
                  </a:cubicBezTo>
                  <a:cubicBezTo>
                    <a:pt x="10489" y="15497"/>
                    <a:pt x="10510" y="15313"/>
                    <a:pt x="10510" y="15130"/>
                  </a:cubicBezTo>
                  <a:cubicBezTo>
                    <a:pt x="10611" y="11851"/>
                    <a:pt x="10265" y="8063"/>
                    <a:pt x="10041" y="6312"/>
                  </a:cubicBezTo>
                  <a:cubicBezTo>
                    <a:pt x="10041" y="6292"/>
                    <a:pt x="10041" y="6271"/>
                    <a:pt x="10041" y="6251"/>
                  </a:cubicBezTo>
                  <a:cubicBezTo>
                    <a:pt x="10000" y="5844"/>
                    <a:pt x="9960" y="5579"/>
                    <a:pt x="9919" y="5436"/>
                  </a:cubicBezTo>
                  <a:cubicBezTo>
                    <a:pt x="9736" y="4235"/>
                    <a:pt x="8738" y="1302"/>
                    <a:pt x="6436" y="508"/>
                  </a:cubicBezTo>
                  <a:cubicBezTo>
                    <a:pt x="5560" y="203"/>
                    <a:pt x="4609" y="1"/>
                    <a:pt x="3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flipH="1">
              <a:off x="1546336" y="2479742"/>
              <a:ext cx="570147" cy="137028"/>
            </a:xfrm>
            <a:custGeom>
              <a:avLst/>
              <a:gdLst/>
              <a:ahLst/>
              <a:cxnLst/>
              <a:rect l="l" t="t" r="r" b="b"/>
              <a:pathLst>
                <a:path w="5988" h="1427" extrusionOk="0">
                  <a:moveTo>
                    <a:pt x="0" y="1"/>
                  </a:moveTo>
                  <a:cubicBezTo>
                    <a:pt x="0" y="184"/>
                    <a:pt x="0" y="368"/>
                    <a:pt x="20" y="551"/>
                  </a:cubicBezTo>
                  <a:cubicBezTo>
                    <a:pt x="1629" y="999"/>
                    <a:pt x="4012" y="1243"/>
                    <a:pt x="5927" y="1427"/>
                  </a:cubicBezTo>
                  <a:lnTo>
                    <a:pt x="5988" y="1427"/>
                  </a:lnTo>
                  <a:cubicBezTo>
                    <a:pt x="5988" y="1243"/>
                    <a:pt x="5967" y="1080"/>
                    <a:pt x="5947" y="897"/>
                  </a:cubicBezTo>
                  <a:lnTo>
                    <a:pt x="5886" y="897"/>
                  </a:lnTo>
                  <a:cubicBezTo>
                    <a:pt x="3931" y="714"/>
                    <a:pt x="1548" y="46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flipH="1">
              <a:off x="1521104" y="3043037"/>
              <a:ext cx="583763" cy="80277"/>
            </a:xfrm>
            <a:custGeom>
              <a:avLst/>
              <a:gdLst/>
              <a:ahLst/>
              <a:cxnLst/>
              <a:rect l="l" t="t" r="r" b="b"/>
              <a:pathLst>
                <a:path w="6131" h="836" extrusionOk="0">
                  <a:moveTo>
                    <a:pt x="6110" y="0"/>
                  </a:moveTo>
                  <a:cubicBezTo>
                    <a:pt x="6090" y="21"/>
                    <a:pt x="6069" y="21"/>
                    <a:pt x="6049" y="21"/>
                  </a:cubicBezTo>
                  <a:cubicBezTo>
                    <a:pt x="5048" y="217"/>
                    <a:pt x="4015" y="313"/>
                    <a:pt x="2983" y="313"/>
                  </a:cubicBezTo>
                  <a:cubicBezTo>
                    <a:pt x="1979" y="313"/>
                    <a:pt x="975" y="222"/>
                    <a:pt x="0" y="41"/>
                  </a:cubicBezTo>
                  <a:lnTo>
                    <a:pt x="0" y="41"/>
                  </a:lnTo>
                  <a:cubicBezTo>
                    <a:pt x="0" y="224"/>
                    <a:pt x="0" y="387"/>
                    <a:pt x="21" y="570"/>
                  </a:cubicBezTo>
                  <a:cubicBezTo>
                    <a:pt x="998" y="733"/>
                    <a:pt x="1996" y="835"/>
                    <a:pt x="2994" y="835"/>
                  </a:cubicBezTo>
                  <a:cubicBezTo>
                    <a:pt x="4012" y="835"/>
                    <a:pt x="5051" y="733"/>
                    <a:pt x="6069" y="550"/>
                  </a:cubicBezTo>
                  <a:cubicBezTo>
                    <a:pt x="6090" y="550"/>
                    <a:pt x="6110" y="530"/>
                    <a:pt x="6130" y="530"/>
                  </a:cubicBezTo>
                  <a:cubicBezTo>
                    <a:pt x="6130" y="367"/>
                    <a:pt x="6130" y="184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flipH="1">
              <a:off x="1336847" y="2354618"/>
              <a:ext cx="172720" cy="1413968"/>
            </a:xfrm>
            <a:custGeom>
              <a:avLst/>
              <a:gdLst/>
              <a:ahLst/>
              <a:cxnLst/>
              <a:rect l="l" t="t" r="r" b="b"/>
              <a:pathLst>
                <a:path w="1814" h="14725" extrusionOk="0">
                  <a:moveTo>
                    <a:pt x="449" y="1"/>
                  </a:moveTo>
                  <a:lnTo>
                    <a:pt x="143" y="163"/>
                  </a:lnTo>
                  <a:lnTo>
                    <a:pt x="1" y="245"/>
                  </a:lnTo>
                  <a:cubicBezTo>
                    <a:pt x="347" y="876"/>
                    <a:pt x="510" y="1589"/>
                    <a:pt x="612" y="2281"/>
                  </a:cubicBezTo>
                  <a:cubicBezTo>
                    <a:pt x="632" y="2444"/>
                    <a:pt x="652" y="2607"/>
                    <a:pt x="693" y="2770"/>
                  </a:cubicBezTo>
                  <a:cubicBezTo>
                    <a:pt x="693" y="2770"/>
                    <a:pt x="693" y="2791"/>
                    <a:pt x="693" y="2811"/>
                  </a:cubicBezTo>
                  <a:cubicBezTo>
                    <a:pt x="836" y="3931"/>
                    <a:pt x="978" y="5153"/>
                    <a:pt x="1080" y="6640"/>
                  </a:cubicBezTo>
                  <a:cubicBezTo>
                    <a:pt x="1121" y="7271"/>
                    <a:pt x="1182" y="7923"/>
                    <a:pt x="1202" y="8595"/>
                  </a:cubicBezTo>
                  <a:cubicBezTo>
                    <a:pt x="1223" y="8778"/>
                    <a:pt x="1223" y="8961"/>
                    <a:pt x="1223" y="9145"/>
                  </a:cubicBezTo>
                  <a:cubicBezTo>
                    <a:pt x="1284" y="10957"/>
                    <a:pt x="1223" y="12872"/>
                    <a:pt x="774" y="14725"/>
                  </a:cubicBezTo>
                  <a:cubicBezTo>
                    <a:pt x="978" y="14643"/>
                    <a:pt x="1182" y="14542"/>
                    <a:pt x="1365" y="14440"/>
                  </a:cubicBezTo>
                  <a:cubicBezTo>
                    <a:pt x="1752" y="12607"/>
                    <a:pt x="1813" y="10733"/>
                    <a:pt x="1732" y="8961"/>
                  </a:cubicBezTo>
                  <a:cubicBezTo>
                    <a:pt x="1732" y="8778"/>
                    <a:pt x="1732" y="8595"/>
                    <a:pt x="1711" y="8412"/>
                  </a:cubicBezTo>
                  <a:cubicBezTo>
                    <a:pt x="1691" y="7801"/>
                    <a:pt x="1650" y="7190"/>
                    <a:pt x="1609" y="6619"/>
                  </a:cubicBezTo>
                  <a:cubicBezTo>
                    <a:pt x="1487" y="5092"/>
                    <a:pt x="1365" y="3850"/>
                    <a:pt x="1202" y="2709"/>
                  </a:cubicBezTo>
                  <a:cubicBezTo>
                    <a:pt x="1202" y="2709"/>
                    <a:pt x="1202" y="2709"/>
                    <a:pt x="1202" y="2689"/>
                  </a:cubicBezTo>
                  <a:cubicBezTo>
                    <a:pt x="1182" y="2567"/>
                    <a:pt x="1161" y="2444"/>
                    <a:pt x="1141" y="2322"/>
                  </a:cubicBezTo>
                  <a:cubicBezTo>
                    <a:pt x="1019" y="1548"/>
                    <a:pt x="856" y="774"/>
                    <a:pt x="469" y="62"/>
                  </a:cubicBezTo>
                  <a:cubicBezTo>
                    <a:pt x="469" y="41"/>
                    <a:pt x="469" y="2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flipH="1">
              <a:off x="1139078" y="2262720"/>
              <a:ext cx="120352" cy="1314294"/>
            </a:xfrm>
            <a:custGeom>
              <a:avLst/>
              <a:gdLst/>
              <a:ahLst/>
              <a:cxnLst/>
              <a:rect l="l" t="t" r="r" b="b"/>
              <a:pathLst>
                <a:path w="1264" h="13687" extrusionOk="0">
                  <a:moveTo>
                    <a:pt x="490" y="0"/>
                  </a:moveTo>
                  <a:lnTo>
                    <a:pt x="41" y="163"/>
                  </a:lnTo>
                  <a:lnTo>
                    <a:pt x="1" y="184"/>
                  </a:lnTo>
                  <a:cubicBezTo>
                    <a:pt x="1" y="204"/>
                    <a:pt x="21" y="224"/>
                    <a:pt x="21" y="245"/>
                  </a:cubicBezTo>
                  <a:cubicBezTo>
                    <a:pt x="225" y="652"/>
                    <a:pt x="286" y="1120"/>
                    <a:pt x="347" y="1528"/>
                  </a:cubicBezTo>
                  <a:cubicBezTo>
                    <a:pt x="530" y="2933"/>
                    <a:pt x="591" y="4379"/>
                    <a:pt x="632" y="5784"/>
                  </a:cubicBezTo>
                  <a:cubicBezTo>
                    <a:pt x="673" y="6802"/>
                    <a:pt x="714" y="7841"/>
                    <a:pt x="734" y="8880"/>
                  </a:cubicBezTo>
                  <a:cubicBezTo>
                    <a:pt x="734" y="9063"/>
                    <a:pt x="734" y="9246"/>
                    <a:pt x="734" y="9409"/>
                  </a:cubicBezTo>
                  <a:cubicBezTo>
                    <a:pt x="734" y="10855"/>
                    <a:pt x="673" y="12281"/>
                    <a:pt x="510" y="13686"/>
                  </a:cubicBezTo>
                  <a:cubicBezTo>
                    <a:pt x="876" y="13014"/>
                    <a:pt x="1100" y="12016"/>
                    <a:pt x="1243" y="10855"/>
                  </a:cubicBezTo>
                  <a:cubicBezTo>
                    <a:pt x="1243" y="10835"/>
                    <a:pt x="1243" y="10835"/>
                    <a:pt x="1243" y="10835"/>
                  </a:cubicBezTo>
                  <a:cubicBezTo>
                    <a:pt x="1243" y="10326"/>
                    <a:pt x="1263" y="9817"/>
                    <a:pt x="1243" y="9307"/>
                  </a:cubicBezTo>
                  <a:cubicBezTo>
                    <a:pt x="1243" y="9124"/>
                    <a:pt x="1243" y="8941"/>
                    <a:pt x="1243" y="8778"/>
                  </a:cubicBezTo>
                  <a:cubicBezTo>
                    <a:pt x="1243" y="7760"/>
                    <a:pt x="1202" y="6762"/>
                    <a:pt x="1162" y="5764"/>
                  </a:cubicBezTo>
                  <a:cubicBezTo>
                    <a:pt x="1121" y="4359"/>
                    <a:pt x="1060" y="2892"/>
                    <a:pt x="856" y="1467"/>
                  </a:cubicBezTo>
                  <a:cubicBezTo>
                    <a:pt x="795" y="1019"/>
                    <a:pt x="734" y="530"/>
                    <a:pt x="510" y="61"/>
                  </a:cubicBezTo>
                  <a:cubicBezTo>
                    <a:pt x="510" y="41"/>
                    <a:pt x="490" y="21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flipH="1">
              <a:off x="1127470" y="3101710"/>
              <a:ext cx="401522" cy="191762"/>
            </a:xfrm>
            <a:custGeom>
              <a:avLst/>
              <a:gdLst/>
              <a:ahLst/>
              <a:cxnLst/>
              <a:rect l="l" t="t" r="r" b="b"/>
              <a:pathLst>
                <a:path w="4217" h="1997" extrusionOk="0">
                  <a:moveTo>
                    <a:pt x="4217" y="0"/>
                  </a:moveTo>
                  <a:lnTo>
                    <a:pt x="4217" y="0"/>
                  </a:lnTo>
                  <a:cubicBezTo>
                    <a:pt x="4176" y="21"/>
                    <a:pt x="4115" y="21"/>
                    <a:pt x="4074" y="41"/>
                  </a:cubicBezTo>
                  <a:cubicBezTo>
                    <a:pt x="3891" y="82"/>
                    <a:pt x="3728" y="102"/>
                    <a:pt x="3545" y="163"/>
                  </a:cubicBezTo>
                  <a:cubicBezTo>
                    <a:pt x="2995" y="285"/>
                    <a:pt x="2445" y="448"/>
                    <a:pt x="1915" y="632"/>
                  </a:cubicBezTo>
                  <a:cubicBezTo>
                    <a:pt x="1752" y="693"/>
                    <a:pt x="1569" y="754"/>
                    <a:pt x="1406" y="815"/>
                  </a:cubicBezTo>
                  <a:cubicBezTo>
                    <a:pt x="958" y="978"/>
                    <a:pt x="510" y="1181"/>
                    <a:pt x="82" y="1385"/>
                  </a:cubicBezTo>
                  <a:cubicBezTo>
                    <a:pt x="42" y="1385"/>
                    <a:pt x="21" y="1405"/>
                    <a:pt x="1" y="1405"/>
                  </a:cubicBezTo>
                  <a:cubicBezTo>
                    <a:pt x="1" y="1609"/>
                    <a:pt x="1" y="1792"/>
                    <a:pt x="1" y="1996"/>
                  </a:cubicBezTo>
                  <a:cubicBezTo>
                    <a:pt x="21" y="1976"/>
                    <a:pt x="42" y="1976"/>
                    <a:pt x="62" y="1955"/>
                  </a:cubicBezTo>
                  <a:cubicBezTo>
                    <a:pt x="510" y="1752"/>
                    <a:pt x="958" y="1548"/>
                    <a:pt x="1427" y="1365"/>
                  </a:cubicBezTo>
                  <a:cubicBezTo>
                    <a:pt x="1589" y="1304"/>
                    <a:pt x="1773" y="1242"/>
                    <a:pt x="1936" y="1181"/>
                  </a:cubicBezTo>
                  <a:cubicBezTo>
                    <a:pt x="2465" y="978"/>
                    <a:pt x="3015" y="815"/>
                    <a:pt x="3565" y="693"/>
                  </a:cubicBezTo>
                  <a:cubicBezTo>
                    <a:pt x="3728" y="632"/>
                    <a:pt x="3911" y="591"/>
                    <a:pt x="4074" y="570"/>
                  </a:cubicBezTo>
                  <a:cubicBezTo>
                    <a:pt x="4115" y="550"/>
                    <a:pt x="4155" y="550"/>
                    <a:pt x="4196" y="530"/>
                  </a:cubicBezTo>
                  <a:cubicBezTo>
                    <a:pt x="4196" y="367"/>
                    <a:pt x="4217" y="183"/>
                    <a:pt x="4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flipH="1">
              <a:off x="1170142" y="2123385"/>
              <a:ext cx="950246" cy="282217"/>
            </a:xfrm>
            <a:custGeom>
              <a:avLst/>
              <a:gdLst/>
              <a:ahLst/>
              <a:cxnLst/>
              <a:rect l="l" t="t" r="r" b="b"/>
              <a:pathLst>
                <a:path w="9980" h="2939" extrusionOk="0">
                  <a:moveTo>
                    <a:pt x="264" y="0"/>
                  </a:moveTo>
                  <a:cubicBezTo>
                    <a:pt x="176" y="0"/>
                    <a:pt x="88" y="2"/>
                    <a:pt x="0" y="5"/>
                  </a:cubicBezTo>
                  <a:cubicBezTo>
                    <a:pt x="0" y="26"/>
                    <a:pt x="0" y="46"/>
                    <a:pt x="0" y="87"/>
                  </a:cubicBezTo>
                  <a:cubicBezTo>
                    <a:pt x="120" y="80"/>
                    <a:pt x="240" y="76"/>
                    <a:pt x="361" y="76"/>
                  </a:cubicBezTo>
                  <a:cubicBezTo>
                    <a:pt x="1282" y="76"/>
                    <a:pt x="2206" y="283"/>
                    <a:pt x="3035" y="698"/>
                  </a:cubicBezTo>
                  <a:cubicBezTo>
                    <a:pt x="4074" y="1187"/>
                    <a:pt x="4949" y="1961"/>
                    <a:pt x="5581" y="2918"/>
                  </a:cubicBezTo>
                  <a:lnTo>
                    <a:pt x="5581" y="2938"/>
                  </a:lnTo>
                  <a:lnTo>
                    <a:pt x="5601" y="2918"/>
                  </a:lnTo>
                  <a:lnTo>
                    <a:pt x="5662" y="2897"/>
                  </a:lnTo>
                  <a:lnTo>
                    <a:pt x="6558" y="2592"/>
                  </a:lnTo>
                  <a:lnTo>
                    <a:pt x="6904" y="2470"/>
                  </a:lnTo>
                  <a:lnTo>
                    <a:pt x="9063" y="1696"/>
                  </a:lnTo>
                  <a:lnTo>
                    <a:pt x="9552" y="1512"/>
                  </a:lnTo>
                  <a:lnTo>
                    <a:pt x="9980" y="1370"/>
                  </a:lnTo>
                  <a:cubicBezTo>
                    <a:pt x="9980" y="1350"/>
                    <a:pt x="9980" y="1329"/>
                    <a:pt x="9959" y="1309"/>
                  </a:cubicBezTo>
                  <a:lnTo>
                    <a:pt x="9532" y="1472"/>
                  </a:lnTo>
                  <a:lnTo>
                    <a:pt x="9083" y="1635"/>
                  </a:lnTo>
                  <a:lnTo>
                    <a:pt x="7169" y="2307"/>
                  </a:lnTo>
                  <a:lnTo>
                    <a:pt x="7108" y="2327"/>
                  </a:lnTo>
                  <a:lnTo>
                    <a:pt x="5621" y="2857"/>
                  </a:lnTo>
                  <a:cubicBezTo>
                    <a:pt x="4990" y="1899"/>
                    <a:pt x="4094" y="1126"/>
                    <a:pt x="3076" y="637"/>
                  </a:cubicBezTo>
                  <a:cubicBezTo>
                    <a:pt x="2198" y="207"/>
                    <a:pt x="1235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flipH="1">
              <a:off x="1437693" y="1738604"/>
              <a:ext cx="585763" cy="608318"/>
            </a:xfrm>
            <a:custGeom>
              <a:avLst/>
              <a:gdLst/>
              <a:ahLst/>
              <a:cxnLst/>
              <a:rect l="l" t="t" r="r" b="b"/>
              <a:pathLst>
                <a:path w="6152" h="6335" extrusionOk="0">
                  <a:moveTo>
                    <a:pt x="62" y="0"/>
                  </a:moveTo>
                  <a:cubicBezTo>
                    <a:pt x="41" y="21"/>
                    <a:pt x="21" y="41"/>
                    <a:pt x="1" y="62"/>
                  </a:cubicBezTo>
                  <a:cubicBezTo>
                    <a:pt x="815" y="102"/>
                    <a:pt x="1650" y="367"/>
                    <a:pt x="2424" y="835"/>
                  </a:cubicBezTo>
                  <a:cubicBezTo>
                    <a:pt x="3259" y="1345"/>
                    <a:pt x="4013" y="2078"/>
                    <a:pt x="4664" y="3035"/>
                  </a:cubicBezTo>
                  <a:cubicBezTo>
                    <a:pt x="5336" y="4053"/>
                    <a:pt x="5825" y="5153"/>
                    <a:pt x="6090" y="6334"/>
                  </a:cubicBezTo>
                  <a:lnTo>
                    <a:pt x="6151" y="6314"/>
                  </a:lnTo>
                  <a:cubicBezTo>
                    <a:pt x="6151" y="6314"/>
                    <a:pt x="6151" y="6314"/>
                    <a:pt x="6151" y="6293"/>
                  </a:cubicBezTo>
                  <a:cubicBezTo>
                    <a:pt x="5886" y="5112"/>
                    <a:pt x="5398" y="4012"/>
                    <a:pt x="4726" y="3015"/>
                  </a:cubicBezTo>
                  <a:cubicBezTo>
                    <a:pt x="4074" y="2037"/>
                    <a:pt x="3300" y="1283"/>
                    <a:pt x="2465" y="774"/>
                  </a:cubicBezTo>
                  <a:cubicBezTo>
                    <a:pt x="1691" y="306"/>
                    <a:pt x="876" y="41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flipH="1">
              <a:off x="1521090" y="2399559"/>
              <a:ext cx="73792" cy="1417905"/>
            </a:xfrm>
            <a:custGeom>
              <a:avLst/>
              <a:gdLst/>
              <a:ahLst/>
              <a:cxnLst/>
              <a:rect l="l" t="t" r="r" b="b"/>
              <a:pathLst>
                <a:path w="775" h="14766" extrusionOk="0">
                  <a:moveTo>
                    <a:pt x="123" y="1"/>
                  </a:moveTo>
                  <a:lnTo>
                    <a:pt x="62" y="21"/>
                  </a:lnTo>
                  <a:lnTo>
                    <a:pt x="82" y="42"/>
                  </a:lnTo>
                  <a:cubicBezTo>
                    <a:pt x="245" y="592"/>
                    <a:pt x="326" y="1162"/>
                    <a:pt x="387" y="1732"/>
                  </a:cubicBezTo>
                  <a:cubicBezTo>
                    <a:pt x="428" y="1895"/>
                    <a:pt x="428" y="2078"/>
                    <a:pt x="449" y="2241"/>
                  </a:cubicBezTo>
                  <a:cubicBezTo>
                    <a:pt x="489" y="2567"/>
                    <a:pt x="510" y="2873"/>
                    <a:pt x="530" y="3158"/>
                  </a:cubicBezTo>
                  <a:cubicBezTo>
                    <a:pt x="591" y="4318"/>
                    <a:pt x="673" y="5520"/>
                    <a:pt x="693" y="6722"/>
                  </a:cubicBezTo>
                  <a:cubicBezTo>
                    <a:pt x="693" y="6905"/>
                    <a:pt x="713" y="7068"/>
                    <a:pt x="713" y="7251"/>
                  </a:cubicBezTo>
                  <a:cubicBezTo>
                    <a:pt x="713" y="7740"/>
                    <a:pt x="713" y="8229"/>
                    <a:pt x="713" y="8717"/>
                  </a:cubicBezTo>
                  <a:cubicBezTo>
                    <a:pt x="713" y="8921"/>
                    <a:pt x="693" y="9104"/>
                    <a:pt x="693" y="9308"/>
                  </a:cubicBezTo>
                  <a:cubicBezTo>
                    <a:pt x="632" y="11121"/>
                    <a:pt x="428" y="12953"/>
                    <a:pt x="0" y="14766"/>
                  </a:cubicBezTo>
                  <a:cubicBezTo>
                    <a:pt x="21" y="14766"/>
                    <a:pt x="41" y="14746"/>
                    <a:pt x="62" y="14746"/>
                  </a:cubicBezTo>
                  <a:cubicBezTo>
                    <a:pt x="510" y="12933"/>
                    <a:pt x="693" y="11100"/>
                    <a:pt x="754" y="9267"/>
                  </a:cubicBezTo>
                  <a:cubicBezTo>
                    <a:pt x="754" y="9064"/>
                    <a:pt x="774" y="8880"/>
                    <a:pt x="774" y="8677"/>
                  </a:cubicBezTo>
                  <a:cubicBezTo>
                    <a:pt x="774" y="8208"/>
                    <a:pt x="774" y="7720"/>
                    <a:pt x="774" y="7231"/>
                  </a:cubicBezTo>
                  <a:cubicBezTo>
                    <a:pt x="774" y="7047"/>
                    <a:pt x="774" y="6885"/>
                    <a:pt x="754" y="6701"/>
                  </a:cubicBezTo>
                  <a:cubicBezTo>
                    <a:pt x="734" y="5500"/>
                    <a:pt x="652" y="4318"/>
                    <a:pt x="591" y="3158"/>
                  </a:cubicBezTo>
                  <a:cubicBezTo>
                    <a:pt x="571" y="2873"/>
                    <a:pt x="550" y="2567"/>
                    <a:pt x="510" y="2262"/>
                  </a:cubicBezTo>
                  <a:cubicBezTo>
                    <a:pt x="510" y="2078"/>
                    <a:pt x="489" y="1915"/>
                    <a:pt x="469" y="1732"/>
                  </a:cubicBezTo>
                  <a:cubicBezTo>
                    <a:pt x="408" y="1162"/>
                    <a:pt x="306" y="592"/>
                    <a:pt x="143" y="21"/>
                  </a:cubicBezTo>
                  <a:cubicBezTo>
                    <a:pt x="143" y="21"/>
                    <a:pt x="123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flipH="1">
              <a:off x="1391214" y="2303820"/>
              <a:ext cx="83408" cy="164299"/>
            </a:xfrm>
            <a:custGeom>
              <a:avLst/>
              <a:gdLst/>
              <a:ahLst/>
              <a:cxnLst/>
              <a:rect l="l" t="t" r="r" b="b"/>
              <a:pathLst>
                <a:path w="876" h="1711" extrusionOk="0">
                  <a:moveTo>
                    <a:pt x="509" y="0"/>
                  </a:moveTo>
                  <a:lnTo>
                    <a:pt x="0" y="204"/>
                  </a:lnTo>
                  <a:cubicBezTo>
                    <a:pt x="143" y="530"/>
                    <a:pt x="326" y="1711"/>
                    <a:pt x="326" y="1711"/>
                  </a:cubicBezTo>
                  <a:lnTo>
                    <a:pt x="876" y="1629"/>
                  </a:lnTo>
                  <a:cubicBezTo>
                    <a:pt x="856" y="570"/>
                    <a:pt x="509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4"/>
          <p:cNvSpPr/>
          <p:nvPr/>
        </p:nvSpPr>
        <p:spPr>
          <a:xfrm>
            <a:off x="4298616" y="1640377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7765216" y="1640377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6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참고 사이트</a:t>
            </a:r>
            <a:endParaRPr sz="4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649" name="Google Shape;1649;p62"/>
          <p:cNvSpPr txBox="1">
            <a:spLocks noGrp="1"/>
          </p:cNvSpPr>
          <p:nvPr>
            <p:ph type="subTitle" idx="1"/>
          </p:nvPr>
        </p:nvSpPr>
        <p:spPr>
          <a:xfrm>
            <a:off x="4794950" y="2439448"/>
            <a:ext cx="33588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https://www.gocamping.or.kr/</a:t>
            </a:r>
            <a:endParaRPr sz="1800" dirty="0"/>
          </a:p>
        </p:txBody>
      </p:sp>
      <p:grpSp>
        <p:nvGrpSpPr>
          <p:cNvPr id="1650" name="Google Shape;1650;p62"/>
          <p:cNvGrpSpPr/>
          <p:nvPr/>
        </p:nvGrpSpPr>
        <p:grpSpPr>
          <a:xfrm>
            <a:off x="1388875" y="1801625"/>
            <a:ext cx="3041513" cy="2035200"/>
            <a:chOff x="1388875" y="1801625"/>
            <a:chExt cx="3041513" cy="2035200"/>
          </a:xfrm>
        </p:grpSpPr>
        <p:sp>
          <p:nvSpPr>
            <p:cNvPr id="1651" name="Google Shape;1651;p62"/>
            <p:cNvSpPr/>
            <p:nvPr/>
          </p:nvSpPr>
          <p:spPr>
            <a:xfrm>
              <a:off x="2288662" y="3310410"/>
              <a:ext cx="725490" cy="386877"/>
            </a:xfrm>
            <a:custGeom>
              <a:avLst/>
              <a:gdLst/>
              <a:ahLst/>
              <a:cxnLst/>
              <a:rect l="l" t="t" r="r" b="b"/>
              <a:pathLst>
                <a:path w="24727" h="13186" extrusionOk="0">
                  <a:moveTo>
                    <a:pt x="1" y="1"/>
                  </a:moveTo>
                  <a:lnTo>
                    <a:pt x="1" y="13186"/>
                  </a:lnTo>
                  <a:lnTo>
                    <a:pt x="24726" y="13186"/>
                  </a:lnTo>
                  <a:lnTo>
                    <a:pt x="247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2288662" y="3310410"/>
              <a:ext cx="725490" cy="386877"/>
            </a:xfrm>
            <a:custGeom>
              <a:avLst/>
              <a:gdLst/>
              <a:ahLst/>
              <a:cxnLst/>
              <a:rect l="l" t="t" r="r" b="b"/>
              <a:pathLst>
                <a:path w="24727" h="13186" extrusionOk="0">
                  <a:moveTo>
                    <a:pt x="1" y="1"/>
                  </a:moveTo>
                  <a:lnTo>
                    <a:pt x="1" y="13186"/>
                  </a:lnTo>
                  <a:lnTo>
                    <a:pt x="24726" y="13186"/>
                  </a:lnTo>
                  <a:lnTo>
                    <a:pt x="24726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1388875" y="1801625"/>
              <a:ext cx="2520600" cy="1574100"/>
            </a:xfrm>
            <a:prstGeom prst="roundRect">
              <a:avLst>
                <a:gd name="adj" fmla="val 414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4" name="Google Shape;1654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4937" y="1948626"/>
              <a:ext cx="2278800" cy="12801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55" name="Google Shape;1655;p62"/>
            <p:cNvSpPr/>
            <p:nvPr/>
          </p:nvSpPr>
          <p:spPr>
            <a:xfrm>
              <a:off x="2071075" y="3595600"/>
              <a:ext cx="1156200" cy="24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2071075" y="3595600"/>
              <a:ext cx="1156200" cy="2412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2104375" y="3595600"/>
              <a:ext cx="1123200" cy="24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3556025" y="2603825"/>
              <a:ext cx="874200" cy="1233000"/>
            </a:xfrm>
            <a:prstGeom prst="roundRect">
              <a:avLst>
                <a:gd name="adj" fmla="val 41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3552725" y="2603825"/>
              <a:ext cx="874200" cy="1233000"/>
            </a:xfrm>
            <a:prstGeom prst="roundRect">
              <a:avLst>
                <a:gd name="adj" fmla="val 4142"/>
              </a:avLst>
            </a:pr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3586188" y="2603825"/>
              <a:ext cx="844200" cy="1233000"/>
            </a:xfrm>
            <a:prstGeom prst="roundRect">
              <a:avLst>
                <a:gd name="adj" fmla="val 41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1" name="Google Shape;1661;p62"/>
            <p:cNvPicPr preferRelativeResize="0"/>
            <p:nvPr/>
          </p:nvPicPr>
          <p:blipFill rotWithShape="1">
            <a:blip r:embed="rId4">
              <a:alphaModFix/>
            </a:blip>
            <a:srcRect r="58348"/>
            <a:stretch/>
          </p:blipFill>
          <p:spPr>
            <a:xfrm>
              <a:off x="3630417" y="2679075"/>
              <a:ext cx="725400" cy="9783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62" name="Google Shape;1662;p62"/>
            <p:cNvSpPr/>
            <p:nvPr/>
          </p:nvSpPr>
          <p:spPr>
            <a:xfrm>
              <a:off x="3954232" y="3707357"/>
              <a:ext cx="77742" cy="78382"/>
            </a:xfrm>
            <a:custGeom>
              <a:avLst/>
              <a:gdLst/>
              <a:ahLst/>
              <a:cxnLst/>
              <a:rect l="l" t="t" r="r" b="b"/>
              <a:pathLst>
                <a:path w="3038" h="3063" extrusionOk="0">
                  <a:moveTo>
                    <a:pt x="1519" y="0"/>
                  </a:moveTo>
                  <a:cubicBezTo>
                    <a:pt x="684" y="0"/>
                    <a:pt x="1" y="684"/>
                    <a:pt x="1" y="1519"/>
                  </a:cubicBezTo>
                  <a:cubicBezTo>
                    <a:pt x="1" y="2379"/>
                    <a:pt x="684" y="3063"/>
                    <a:pt x="1519" y="3063"/>
                  </a:cubicBezTo>
                  <a:cubicBezTo>
                    <a:pt x="2354" y="3063"/>
                    <a:pt x="3037" y="2379"/>
                    <a:pt x="3037" y="1519"/>
                  </a:cubicBezTo>
                  <a:cubicBezTo>
                    <a:pt x="3037" y="684"/>
                    <a:pt x="2354" y="0"/>
                    <a:pt x="1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62"/>
          <p:cNvSpPr/>
          <p:nvPr/>
        </p:nvSpPr>
        <p:spPr>
          <a:xfrm>
            <a:off x="3075207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62"/>
          <p:cNvSpPr/>
          <p:nvPr/>
        </p:nvSpPr>
        <p:spPr>
          <a:xfrm>
            <a:off x="5845269" y="65780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6"/>
          <p:cNvSpPr/>
          <p:nvPr/>
        </p:nvSpPr>
        <p:spPr>
          <a:xfrm>
            <a:off x="2097362" y="1262093"/>
            <a:ext cx="1147179" cy="1014883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3" name="Google Shape;1463;p56"/>
          <p:cNvGrpSpPr/>
          <p:nvPr/>
        </p:nvGrpSpPr>
        <p:grpSpPr>
          <a:xfrm>
            <a:off x="5073280" y="1218431"/>
            <a:ext cx="2706600" cy="2706633"/>
            <a:chOff x="5378080" y="1218431"/>
            <a:chExt cx="2706600" cy="2706633"/>
          </a:xfrm>
        </p:grpSpPr>
        <p:sp>
          <p:nvSpPr>
            <p:cNvPr id="1464" name="Google Shape;1464;p56"/>
            <p:cNvSpPr/>
            <p:nvPr/>
          </p:nvSpPr>
          <p:spPr>
            <a:xfrm>
              <a:off x="5378080" y="1218431"/>
              <a:ext cx="2706600" cy="2706633"/>
            </a:xfrm>
            <a:custGeom>
              <a:avLst/>
              <a:gdLst/>
              <a:ahLst/>
              <a:cxnLst/>
              <a:rect l="l" t="t" r="r" b="b"/>
              <a:pathLst>
                <a:path w="27760" h="27739" extrusionOk="0">
                  <a:moveTo>
                    <a:pt x="13870" y="1"/>
                  </a:moveTo>
                  <a:cubicBezTo>
                    <a:pt x="11569" y="1"/>
                    <a:pt x="9267" y="591"/>
                    <a:pt x="7251" y="1691"/>
                  </a:cubicBezTo>
                  <a:cubicBezTo>
                    <a:pt x="6416" y="2139"/>
                    <a:pt x="5622" y="2689"/>
                    <a:pt x="4889" y="3300"/>
                  </a:cubicBezTo>
                  <a:cubicBezTo>
                    <a:pt x="4726" y="3443"/>
                    <a:pt x="4583" y="3585"/>
                    <a:pt x="4441" y="3707"/>
                  </a:cubicBezTo>
                  <a:cubicBezTo>
                    <a:pt x="4298" y="3830"/>
                    <a:pt x="4196" y="3931"/>
                    <a:pt x="4115" y="4033"/>
                  </a:cubicBezTo>
                  <a:cubicBezTo>
                    <a:pt x="4013" y="4135"/>
                    <a:pt x="3911" y="4237"/>
                    <a:pt x="3830" y="4318"/>
                  </a:cubicBezTo>
                  <a:cubicBezTo>
                    <a:pt x="3769" y="4379"/>
                    <a:pt x="3707" y="4441"/>
                    <a:pt x="3646" y="4502"/>
                  </a:cubicBezTo>
                  <a:cubicBezTo>
                    <a:pt x="3565" y="4603"/>
                    <a:pt x="3483" y="4685"/>
                    <a:pt x="3402" y="4787"/>
                  </a:cubicBezTo>
                  <a:cubicBezTo>
                    <a:pt x="3341" y="4848"/>
                    <a:pt x="3300" y="4909"/>
                    <a:pt x="3239" y="4970"/>
                  </a:cubicBezTo>
                  <a:lnTo>
                    <a:pt x="3198" y="5011"/>
                  </a:lnTo>
                  <a:lnTo>
                    <a:pt x="3117" y="5133"/>
                  </a:lnTo>
                  <a:cubicBezTo>
                    <a:pt x="3097" y="5133"/>
                    <a:pt x="3097" y="5133"/>
                    <a:pt x="3097" y="5153"/>
                  </a:cubicBezTo>
                  <a:cubicBezTo>
                    <a:pt x="3035" y="5214"/>
                    <a:pt x="2974" y="5296"/>
                    <a:pt x="2934" y="5357"/>
                  </a:cubicBezTo>
                  <a:cubicBezTo>
                    <a:pt x="2893" y="5398"/>
                    <a:pt x="2852" y="5459"/>
                    <a:pt x="2811" y="5500"/>
                  </a:cubicBezTo>
                  <a:lnTo>
                    <a:pt x="2811" y="5520"/>
                  </a:lnTo>
                  <a:cubicBezTo>
                    <a:pt x="2791" y="5540"/>
                    <a:pt x="2771" y="5561"/>
                    <a:pt x="2750" y="5581"/>
                  </a:cubicBezTo>
                  <a:cubicBezTo>
                    <a:pt x="2710" y="5642"/>
                    <a:pt x="2669" y="5703"/>
                    <a:pt x="2608" y="5785"/>
                  </a:cubicBezTo>
                  <a:cubicBezTo>
                    <a:pt x="2567" y="5846"/>
                    <a:pt x="2506" y="5927"/>
                    <a:pt x="2465" y="5988"/>
                  </a:cubicBezTo>
                  <a:cubicBezTo>
                    <a:pt x="2465" y="5988"/>
                    <a:pt x="2465" y="6009"/>
                    <a:pt x="2445" y="6009"/>
                  </a:cubicBezTo>
                  <a:cubicBezTo>
                    <a:pt x="2404" y="6090"/>
                    <a:pt x="2363" y="6151"/>
                    <a:pt x="2302" y="6233"/>
                  </a:cubicBezTo>
                  <a:cubicBezTo>
                    <a:pt x="2282" y="6253"/>
                    <a:pt x="2282" y="6273"/>
                    <a:pt x="2262" y="6294"/>
                  </a:cubicBezTo>
                  <a:lnTo>
                    <a:pt x="2139" y="6477"/>
                  </a:lnTo>
                  <a:cubicBezTo>
                    <a:pt x="2119" y="6518"/>
                    <a:pt x="2099" y="6538"/>
                    <a:pt x="2078" y="6559"/>
                  </a:cubicBezTo>
                  <a:cubicBezTo>
                    <a:pt x="2038" y="6640"/>
                    <a:pt x="1997" y="6721"/>
                    <a:pt x="1956" y="6783"/>
                  </a:cubicBezTo>
                  <a:cubicBezTo>
                    <a:pt x="1936" y="6803"/>
                    <a:pt x="1936" y="6823"/>
                    <a:pt x="1936" y="6823"/>
                  </a:cubicBezTo>
                  <a:cubicBezTo>
                    <a:pt x="1895" y="6884"/>
                    <a:pt x="1854" y="6946"/>
                    <a:pt x="1813" y="7007"/>
                  </a:cubicBezTo>
                  <a:cubicBezTo>
                    <a:pt x="1793" y="7068"/>
                    <a:pt x="1752" y="7108"/>
                    <a:pt x="1732" y="7170"/>
                  </a:cubicBezTo>
                  <a:cubicBezTo>
                    <a:pt x="1691" y="7231"/>
                    <a:pt x="1651" y="7312"/>
                    <a:pt x="1630" y="7373"/>
                  </a:cubicBezTo>
                  <a:cubicBezTo>
                    <a:pt x="1569" y="7455"/>
                    <a:pt x="1528" y="7556"/>
                    <a:pt x="1467" y="7658"/>
                  </a:cubicBezTo>
                  <a:cubicBezTo>
                    <a:pt x="1427" y="7760"/>
                    <a:pt x="1365" y="7862"/>
                    <a:pt x="1325" y="7943"/>
                  </a:cubicBezTo>
                  <a:cubicBezTo>
                    <a:pt x="1284" y="8045"/>
                    <a:pt x="1243" y="8147"/>
                    <a:pt x="1203" y="8249"/>
                  </a:cubicBezTo>
                  <a:cubicBezTo>
                    <a:pt x="1141" y="8351"/>
                    <a:pt x="1101" y="8453"/>
                    <a:pt x="1060" y="8575"/>
                  </a:cubicBezTo>
                  <a:cubicBezTo>
                    <a:pt x="1019" y="8656"/>
                    <a:pt x="979" y="8758"/>
                    <a:pt x="938" y="8860"/>
                  </a:cubicBezTo>
                  <a:cubicBezTo>
                    <a:pt x="938" y="8860"/>
                    <a:pt x="938" y="8880"/>
                    <a:pt x="917" y="8880"/>
                  </a:cubicBezTo>
                  <a:lnTo>
                    <a:pt x="917" y="8921"/>
                  </a:lnTo>
                  <a:cubicBezTo>
                    <a:pt x="877" y="9023"/>
                    <a:pt x="836" y="9125"/>
                    <a:pt x="816" y="9226"/>
                  </a:cubicBezTo>
                  <a:cubicBezTo>
                    <a:pt x="775" y="9328"/>
                    <a:pt x="734" y="9430"/>
                    <a:pt x="693" y="9552"/>
                  </a:cubicBezTo>
                  <a:cubicBezTo>
                    <a:pt x="693" y="9552"/>
                    <a:pt x="693" y="9552"/>
                    <a:pt x="693" y="9573"/>
                  </a:cubicBezTo>
                  <a:cubicBezTo>
                    <a:pt x="653" y="9674"/>
                    <a:pt x="632" y="9756"/>
                    <a:pt x="592" y="9858"/>
                  </a:cubicBezTo>
                  <a:lnTo>
                    <a:pt x="551" y="10021"/>
                  </a:lnTo>
                  <a:cubicBezTo>
                    <a:pt x="530" y="10061"/>
                    <a:pt x="530" y="10102"/>
                    <a:pt x="510" y="10143"/>
                  </a:cubicBezTo>
                  <a:cubicBezTo>
                    <a:pt x="490" y="10204"/>
                    <a:pt x="469" y="10285"/>
                    <a:pt x="469" y="10347"/>
                  </a:cubicBezTo>
                  <a:cubicBezTo>
                    <a:pt x="429" y="10448"/>
                    <a:pt x="408" y="10550"/>
                    <a:pt x="388" y="10632"/>
                  </a:cubicBezTo>
                  <a:cubicBezTo>
                    <a:pt x="368" y="10713"/>
                    <a:pt x="347" y="10795"/>
                    <a:pt x="327" y="10856"/>
                  </a:cubicBezTo>
                  <a:cubicBezTo>
                    <a:pt x="327" y="10917"/>
                    <a:pt x="327" y="10958"/>
                    <a:pt x="306" y="10998"/>
                  </a:cubicBezTo>
                  <a:cubicBezTo>
                    <a:pt x="286" y="11059"/>
                    <a:pt x="286" y="11120"/>
                    <a:pt x="266" y="11182"/>
                  </a:cubicBezTo>
                  <a:cubicBezTo>
                    <a:pt x="266" y="11243"/>
                    <a:pt x="245" y="11304"/>
                    <a:pt x="245" y="11365"/>
                  </a:cubicBezTo>
                  <a:cubicBezTo>
                    <a:pt x="225" y="11426"/>
                    <a:pt x="205" y="11507"/>
                    <a:pt x="205" y="11589"/>
                  </a:cubicBezTo>
                  <a:cubicBezTo>
                    <a:pt x="205" y="11589"/>
                    <a:pt x="184" y="11670"/>
                    <a:pt x="184" y="11670"/>
                  </a:cubicBezTo>
                  <a:cubicBezTo>
                    <a:pt x="164" y="11772"/>
                    <a:pt x="144" y="11854"/>
                    <a:pt x="144" y="11955"/>
                  </a:cubicBezTo>
                  <a:cubicBezTo>
                    <a:pt x="144" y="11976"/>
                    <a:pt x="123" y="12017"/>
                    <a:pt x="123" y="12037"/>
                  </a:cubicBezTo>
                  <a:cubicBezTo>
                    <a:pt x="123" y="12098"/>
                    <a:pt x="103" y="12159"/>
                    <a:pt x="103" y="12220"/>
                  </a:cubicBezTo>
                  <a:cubicBezTo>
                    <a:pt x="103" y="12302"/>
                    <a:pt x="82" y="12363"/>
                    <a:pt x="82" y="12424"/>
                  </a:cubicBezTo>
                  <a:cubicBezTo>
                    <a:pt x="62" y="12526"/>
                    <a:pt x="62" y="12648"/>
                    <a:pt x="62" y="12750"/>
                  </a:cubicBezTo>
                  <a:cubicBezTo>
                    <a:pt x="42" y="12831"/>
                    <a:pt x="42" y="12933"/>
                    <a:pt x="42" y="13014"/>
                  </a:cubicBezTo>
                  <a:lnTo>
                    <a:pt x="21" y="13157"/>
                  </a:lnTo>
                  <a:cubicBezTo>
                    <a:pt x="21" y="13401"/>
                    <a:pt x="1" y="13646"/>
                    <a:pt x="1" y="13870"/>
                  </a:cubicBezTo>
                  <a:cubicBezTo>
                    <a:pt x="1" y="13972"/>
                    <a:pt x="21" y="14073"/>
                    <a:pt x="21" y="14196"/>
                  </a:cubicBezTo>
                  <a:lnTo>
                    <a:pt x="21" y="14216"/>
                  </a:lnTo>
                  <a:cubicBezTo>
                    <a:pt x="21" y="14257"/>
                    <a:pt x="21" y="14297"/>
                    <a:pt x="21" y="14318"/>
                  </a:cubicBezTo>
                  <a:cubicBezTo>
                    <a:pt x="21" y="14481"/>
                    <a:pt x="21" y="14623"/>
                    <a:pt x="42" y="14786"/>
                  </a:cubicBezTo>
                  <a:cubicBezTo>
                    <a:pt x="42" y="14868"/>
                    <a:pt x="62" y="14970"/>
                    <a:pt x="62" y="15051"/>
                  </a:cubicBezTo>
                  <a:cubicBezTo>
                    <a:pt x="62" y="15112"/>
                    <a:pt x="62" y="15173"/>
                    <a:pt x="82" y="15234"/>
                  </a:cubicBezTo>
                  <a:cubicBezTo>
                    <a:pt x="82" y="15275"/>
                    <a:pt x="82" y="15316"/>
                    <a:pt x="82" y="15356"/>
                  </a:cubicBezTo>
                  <a:lnTo>
                    <a:pt x="103" y="15418"/>
                  </a:lnTo>
                  <a:cubicBezTo>
                    <a:pt x="123" y="15743"/>
                    <a:pt x="184" y="16069"/>
                    <a:pt x="245" y="16375"/>
                  </a:cubicBezTo>
                  <a:cubicBezTo>
                    <a:pt x="327" y="16802"/>
                    <a:pt x="429" y="17250"/>
                    <a:pt x="551" y="17678"/>
                  </a:cubicBezTo>
                  <a:cubicBezTo>
                    <a:pt x="551" y="17760"/>
                    <a:pt x="571" y="17841"/>
                    <a:pt x="612" y="17902"/>
                  </a:cubicBezTo>
                  <a:cubicBezTo>
                    <a:pt x="693" y="18167"/>
                    <a:pt x="775" y="18452"/>
                    <a:pt x="877" y="18717"/>
                  </a:cubicBezTo>
                  <a:lnTo>
                    <a:pt x="775" y="18941"/>
                  </a:lnTo>
                  <a:cubicBezTo>
                    <a:pt x="632" y="19185"/>
                    <a:pt x="653" y="19491"/>
                    <a:pt x="795" y="19715"/>
                  </a:cubicBezTo>
                  <a:cubicBezTo>
                    <a:pt x="938" y="19939"/>
                    <a:pt x="1182" y="20061"/>
                    <a:pt x="1427" y="20061"/>
                  </a:cubicBezTo>
                  <a:lnTo>
                    <a:pt x="1467" y="20061"/>
                  </a:lnTo>
                  <a:cubicBezTo>
                    <a:pt x="1793" y="20713"/>
                    <a:pt x="2180" y="21344"/>
                    <a:pt x="2608" y="21935"/>
                  </a:cubicBezTo>
                  <a:cubicBezTo>
                    <a:pt x="2710" y="22077"/>
                    <a:pt x="2791" y="22220"/>
                    <a:pt x="2893" y="22321"/>
                  </a:cubicBezTo>
                  <a:cubicBezTo>
                    <a:pt x="5316" y="25478"/>
                    <a:pt x="8962" y="27433"/>
                    <a:pt x="12913" y="27718"/>
                  </a:cubicBezTo>
                  <a:cubicBezTo>
                    <a:pt x="13218" y="27739"/>
                    <a:pt x="13544" y="27739"/>
                    <a:pt x="13890" y="27739"/>
                  </a:cubicBezTo>
                  <a:lnTo>
                    <a:pt x="14135" y="27739"/>
                  </a:lnTo>
                  <a:cubicBezTo>
                    <a:pt x="14461" y="27739"/>
                    <a:pt x="14786" y="27718"/>
                    <a:pt x="15112" y="27678"/>
                  </a:cubicBezTo>
                  <a:cubicBezTo>
                    <a:pt x="15560" y="27637"/>
                    <a:pt x="16008" y="27576"/>
                    <a:pt x="16436" y="27494"/>
                  </a:cubicBezTo>
                  <a:cubicBezTo>
                    <a:pt x="16579" y="27474"/>
                    <a:pt x="16741" y="27433"/>
                    <a:pt x="16925" y="27393"/>
                  </a:cubicBezTo>
                  <a:lnTo>
                    <a:pt x="17027" y="27372"/>
                  </a:lnTo>
                  <a:cubicBezTo>
                    <a:pt x="17169" y="27352"/>
                    <a:pt x="17332" y="27311"/>
                    <a:pt x="17475" y="27270"/>
                  </a:cubicBezTo>
                  <a:lnTo>
                    <a:pt x="17536" y="27250"/>
                  </a:lnTo>
                  <a:cubicBezTo>
                    <a:pt x="17678" y="27209"/>
                    <a:pt x="17821" y="27168"/>
                    <a:pt x="17963" y="27128"/>
                  </a:cubicBezTo>
                  <a:lnTo>
                    <a:pt x="18045" y="27107"/>
                  </a:lnTo>
                  <a:cubicBezTo>
                    <a:pt x="18187" y="27046"/>
                    <a:pt x="18350" y="27006"/>
                    <a:pt x="18493" y="26944"/>
                  </a:cubicBezTo>
                  <a:lnTo>
                    <a:pt x="18554" y="26924"/>
                  </a:lnTo>
                  <a:cubicBezTo>
                    <a:pt x="18697" y="26883"/>
                    <a:pt x="18839" y="26822"/>
                    <a:pt x="18982" y="26761"/>
                  </a:cubicBezTo>
                  <a:lnTo>
                    <a:pt x="19022" y="26761"/>
                  </a:lnTo>
                  <a:cubicBezTo>
                    <a:pt x="19165" y="26700"/>
                    <a:pt x="19328" y="26639"/>
                    <a:pt x="19470" y="26558"/>
                  </a:cubicBezTo>
                  <a:lnTo>
                    <a:pt x="19532" y="26537"/>
                  </a:lnTo>
                  <a:cubicBezTo>
                    <a:pt x="19837" y="26395"/>
                    <a:pt x="20122" y="26252"/>
                    <a:pt x="20407" y="26109"/>
                  </a:cubicBezTo>
                  <a:lnTo>
                    <a:pt x="20489" y="26069"/>
                  </a:lnTo>
                  <a:cubicBezTo>
                    <a:pt x="20611" y="25987"/>
                    <a:pt x="20754" y="25926"/>
                    <a:pt x="20896" y="25845"/>
                  </a:cubicBezTo>
                  <a:cubicBezTo>
                    <a:pt x="20896" y="25845"/>
                    <a:pt x="20916" y="25824"/>
                    <a:pt x="20916" y="25824"/>
                  </a:cubicBezTo>
                  <a:cubicBezTo>
                    <a:pt x="21059" y="25743"/>
                    <a:pt x="21181" y="25661"/>
                    <a:pt x="21303" y="25580"/>
                  </a:cubicBezTo>
                  <a:lnTo>
                    <a:pt x="21364" y="25539"/>
                  </a:lnTo>
                  <a:cubicBezTo>
                    <a:pt x="21507" y="25458"/>
                    <a:pt x="21629" y="25376"/>
                    <a:pt x="21772" y="25295"/>
                  </a:cubicBezTo>
                  <a:lnTo>
                    <a:pt x="21813" y="25254"/>
                  </a:lnTo>
                  <a:cubicBezTo>
                    <a:pt x="21935" y="25173"/>
                    <a:pt x="22057" y="25091"/>
                    <a:pt x="22179" y="24989"/>
                  </a:cubicBezTo>
                  <a:lnTo>
                    <a:pt x="22220" y="24969"/>
                  </a:lnTo>
                  <a:cubicBezTo>
                    <a:pt x="22342" y="24867"/>
                    <a:pt x="22464" y="24765"/>
                    <a:pt x="22586" y="24664"/>
                  </a:cubicBezTo>
                  <a:lnTo>
                    <a:pt x="22648" y="24623"/>
                  </a:lnTo>
                  <a:cubicBezTo>
                    <a:pt x="22770" y="24521"/>
                    <a:pt x="22872" y="24419"/>
                    <a:pt x="22994" y="24317"/>
                  </a:cubicBezTo>
                  <a:lnTo>
                    <a:pt x="23014" y="24317"/>
                  </a:lnTo>
                  <a:cubicBezTo>
                    <a:pt x="23136" y="24215"/>
                    <a:pt x="23258" y="24093"/>
                    <a:pt x="23360" y="23991"/>
                  </a:cubicBezTo>
                  <a:lnTo>
                    <a:pt x="23421" y="23930"/>
                  </a:lnTo>
                  <a:cubicBezTo>
                    <a:pt x="23544" y="23829"/>
                    <a:pt x="23645" y="23727"/>
                    <a:pt x="23768" y="23605"/>
                  </a:cubicBezTo>
                  <a:lnTo>
                    <a:pt x="23768" y="23584"/>
                  </a:lnTo>
                  <a:cubicBezTo>
                    <a:pt x="23890" y="23482"/>
                    <a:pt x="24012" y="23360"/>
                    <a:pt x="24134" y="23218"/>
                  </a:cubicBezTo>
                  <a:lnTo>
                    <a:pt x="24175" y="23177"/>
                  </a:lnTo>
                  <a:cubicBezTo>
                    <a:pt x="24277" y="23055"/>
                    <a:pt x="24399" y="22932"/>
                    <a:pt x="24501" y="22790"/>
                  </a:cubicBezTo>
                  <a:lnTo>
                    <a:pt x="24562" y="22729"/>
                  </a:lnTo>
                  <a:cubicBezTo>
                    <a:pt x="24684" y="22586"/>
                    <a:pt x="24786" y="22444"/>
                    <a:pt x="24888" y="22321"/>
                  </a:cubicBezTo>
                  <a:lnTo>
                    <a:pt x="24928" y="22260"/>
                  </a:lnTo>
                  <a:cubicBezTo>
                    <a:pt x="25051" y="22118"/>
                    <a:pt x="25152" y="21975"/>
                    <a:pt x="25234" y="21833"/>
                  </a:cubicBezTo>
                  <a:cubicBezTo>
                    <a:pt x="25519" y="21446"/>
                    <a:pt x="25763" y="21038"/>
                    <a:pt x="26008" y="20631"/>
                  </a:cubicBezTo>
                  <a:cubicBezTo>
                    <a:pt x="26212" y="20244"/>
                    <a:pt x="26415" y="19857"/>
                    <a:pt x="26578" y="19470"/>
                  </a:cubicBezTo>
                  <a:cubicBezTo>
                    <a:pt x="26904" y="18717"/>
                    <a:pt x="27169" y="17943"/>
                    <a:pt x="27372" y="17128"/>
                  </a:cubicBezTo>
                  <a:cubicBezTo>
                    <a:pt x="27433" y="16904"/>
                    <a:pt x="27474" y="16640"/>
                    <a:pt x="27535" y="16375"/>
                  </a:cubicBezTo>
                  <a:lnTo>
                    <a:pt x="27535" y="16354"/>
                  </a:lnTo>
                  <a:cubicBezTo>
                    <a:pt x="27535" y="16293"/>
                    <a:pt x="27556" y="16232"/>
                    <a:pt x="27556" y="16151"/>
                  </a:cubicBezTo>
                  <a:cubicBezTo>
                    <a:pt x="27576" y="16130"/>
                    <a:pt x="27576" y="16110"/>
                    <a:pt x="27576" y="16069"/>
                  </a:cubicBezTo>
                  <a:cubicBezTo>
                    <a:pt x="27576" y="16069"/>
                    <a:pt x="27576" y="16069"/>
                    <a:pt x="27576" y="16049"/>
                  </a:cubicBezTo>
                  <a:cubicBezTo>
                    <a:pt x="27617" y="15866"/>
                    <a:pt x="27637" y="15682"/>
                    <a:pt x="27657" y="15519"/>
                  </a:cubicBezTo>
                  <a:cubicBezTo>
                    <a:pt x="27657" y="15458"/>
                    <a:pt x="27678" y="15397"/>
                    <a:pt x="27678" y="15336"/>
                  </a:cubicBezTo>
                  <a:lnTo>
                    <a:pt x="27678" y="15316"/>
                  </a:lnTo>
                  <a:cubicBezTo>
                    <a:pt x="27678" y="15275"/>
                    <a:pt x="27698" y="15214"/>
                    <a:pt x="27698" y="15173"/>
                  </a:cubicBezTo>
                  <a:cubicBezTo>
                    <a:pt x="27719" y="15010"/>
                    <a:pt x="27719" y="14868"/>
                    <a:pt x="27739" y="14725"/>
                  </a:cubicBezTo>
                  <a:cubicBezTo>
                    <a:pt x="27739" y="14664"/>
                    <a:pt x="27739" y="14583"/>
                    <a:pt x="27739" y="14521"/>
                  </a:cubicBezTo>
                  <a:lnTo>
                    <a:pt x="27739" y="14318"/>
                  </a:lnTo>
                  <a:cubicBezTo>
                    <a:pt x="27739" y="14297"/>
                    <a:pt x="27759" y="14257"/>
                    <a:pt x="27759" y="14236"/>
                  </a:cubicBezTo>
                  <a:lnTo>
                    <a:pt x="27759" y="14196"/>
                  </a:lnTo>
                  <a:cubicBezTo>
                    <a:pt x="27759" y="14094"/>
                    <a:pt x="27759" y="13972"/>
                    <a:pt x="27759" y="13870"/>
                  </a:cubicBezTo>
                  <a:cubicBezTo>
                    <a:pt x="27759" y="13748"/>
                    <a:pt x="27759" y="13646"/>
                    <a:pt x="27759" y="13524"/>
                  </a:cubicBezTo>
                  <a:cubicBezTo>
                    <a:pt x="27739" y="13442"/>
                    <a:pt x="27739" y="13340"/>
                    <a:pt x="27739" y="13259"/>
                  </a:cubicBezTo>
                  <a:cubicBezTo>
                    <a:pt x="27739" y="13177"/>
                    <a:pt x="27739" y="13096"/>
                    <a:pt x="27719" y="13035"/>
                  </a:cubicBezTo>
                  <a:cubicBezTo>
                    <a:pt x="27719" y="12974"/>
                    <a:pt x="27719" y="12933"/>
                    <a:pt x="27719" y="12892"/>
                  </a:cubicBezTo>
                  <a:cubicBezTo>
                    <a:pt x="27719" y="12831"/>
                    <a:pt x="27719" y="12790"/>
                    <a:pt x="27698" y="12729"/>
                  </a:cubicBezTo>
                  <a:cubicBezTo>
                    <a:pt x="27698" y="12648"/>
                    <a:pt x="27698" y="12587"/>
                    <a:pt x="27678" y="12505"/>
                  </a:cubicBezTo>
                  <a:cubicBezTo>
                    <a:pt x="27678" y="12485"/>
                    <a:pt x="27678" y="12465"/>
                    <a:pt x="27678" y="12444"/>
                  </a:cubicBezTo>
                  <a:cubicBezTo>
                    <a:pt x="27657" y="12342"/>
                    <a:pt x="27657" y="12220"/>
                    <a:pt x="27637" y="12118"/>
                  </a:cubicBezTo>
                  <a:cubicBezTo>
                    <a:pt x="27617" y="11915"/>
                    <a:pt x="27576" y="11691"/>
                    <a:pt x="27556" y="11487"/>
                  </a:cubicBezTo>
                  <a:cubicBezTo>
                    <a:pt x="27535" y="11467"/>
                    <a:pt x="27535" y="11426"/>
                    <a:pt x="27535" y="11385"/>
                  </a:cubicBezTo>
                  <a:cubicBezTo>
                    <a:pt x="27515" y="11324"/>
                    <a:pt x="27515" y="11263"/>
                    <a:pt x="27495" y="11202"/>
                  </a:cubicBezTo>
                  <a:cubicBezTo>
                    <a:pt x="27495" y="11182"/>
                    <a:pt x="27495" y="11161"/>
                    <a:pt x="27474" y="11120"/>
                  </a:cubicBezTo>
                  <a:cubicBezTo>
                    <a:pt x="27474" y="11100"/>
                    <a:pt x="27474" y="11080"/>
                    <a:pt x="27474" y="11059"/>
                  </a:cubicBezTo>
                  <a:cubicBezTo>
                    <a:pt x="27454" y="10978"/>
                    <a:pt x="27433" y="10876"/>
                    <a:pt x="27413" y="10795"/>
                  </a:cubicBezTo>
                  <a:cubicBezTo>
                    <a:pt x="27413" y="10774"/>
                    <a:pt x="27393" y="10754"/>
                    <a:pt x="27393" y="10713"/>
                  </a:cubicBezTo>
                  <a:cubicBezTo>
                    <a:pt x="27372" y="10652"/>
                    <a:pt x="27352" y="10571"/>
                    <a:pt x="27332" y="10489"/>
                  </a:cubicBezTo>
                  <a:lnTo>
                    <a:pt x="27311" y="10387"/>
                  </a:lnTo>
                  <a:cubicBezTo>
                    <a:pt x="27291" y="10306"/>
                    <a:pt x="27271" y="10204"/>
                    <a:pt x="27230" y="10102"/>
                  </a:cubicBezTo>
                  <a:cubicBezTo>
                    <a:pt x="27209" y="10021"/>
                    <a:pt x="27189" y="9939"/>
                    <a:pt x="27169" y="9858"/>
                  </a:cubicBezTo>
                  <a:cubicBezTo>
                    <a:pt x="27128" y="9736"/>
                    <a:pt x="27087" y="9613"/>
                    <a:pt x="27046" y="9491"/>
                  </a:cubicBezTo>
                  <a:cubicBezTo>
                    <a:pt x="27026" y="9430"/>
                    <a:pt x="27006" y="9369"/>
                    <a:pt x="26985" y="9308"/>
                  </a:cubicBezTo>
                  <a:cubicBezTo>
                    <a:pt x="26985" y="9288"/>
                    <a:pt x="26965" y="9267"/>
                    <a:pt x="26965" y="9226"/>
                  </a:cubicBezTo>
                  <a:cubicBezTo>
                    <a:pt x="26863" y="8982"/>
                    <a:pt x="26761" y="8717"/>
                    <a:pt x="26660" y="8473"/>
                  </a:cubicBezTo>
                  <a:cubicBezTo>
                    <a:pt x="26660" y="8473"/>
                    <a:pt x="26639" y="8391"/>
                    <a:pt x="26639" y="8391"/>
                  </a:cubicBezTo>
                  <a:lnTo>
                    <a:pt x="26598" y="8310"/>
                  </a:lnTo>
                  <a:lnTo>
                    <a:pt x="26558" y="8249"/>
                  </a:lnTo>
                  <a:cubicBezTo>
                    <a:pt x="26537" y="8188"/>
                    <a:pt x="26517" y="8147"/>
                    <a:pt x="26497" y="8086"/>
                  </a:cubicBezTo>
                  <a:cubicBezTo>
                    <a:pt x="26476" y="8045"/>
                    <a:pt x="26456" y="8005"/>
                    <a:pt x="26436" y="7964"/>
                  </a:cubicBezTo>
                  <a:lnTo>
                    <a:pt x="26415" y="7943"/>
                  </a:lnTo>
                  <a:cubicBezTo>
                    <a:pt x="26354" y="7821"/>
                    <a:pt x="26293" y="7699"/>
                    <a:pt x="26232" y="7577"/>
                  </a:cubicBezTo>
                  <a:cubicBezTo>
                    <a:pt x="26232" y="7577"/>
                    <a:pt x="26171" y="7434"/>
                    <a:pt x="26171" y="7434"/>
                  </a:cubicBezTo>
                  <a:cubicBezTo>
                    <a:pt x="26171" y="7434"/>
                    <a:pt x="26150" y="7414"/>
                    <a:pt x="26150" y="7394"/>
                  </a:cubicBezTo>
                  <a:cubicBezTo>
                    <a:pt x="26130" y="7332"/>
                    <a:pt x="26089" y="7292"/>
                    <a:pt x="26069" y="7251"/>
                  </a:cubicBezTo>
                  <a:cubicBezTo>
                    <a:pt x="26049" y="7231"/>
                    <a:pt x="26049" y="7210"/>
                    <a:pt x="26049" y="7190"/>
                  </a:cubicBezTo>
                  <a:cubicBezTo>
                    <a:pt x="25865" y="6884"/>
                    <a:pt x="25682" y="6559"/>
                    <a:pt x="25478" y="6253"/>
                  </a:cubicBezTo>
                  <a:cubicBezTo>
                    <a:pt x="25438" y="6192"/>
                    <a:pt x="25377" y="6131"/>
                    <a:pt x="25336" y="6070"/>
                  </a:cubicBezTo>
                  <a:cubicBezTo>
                    <a:pt x="25071" y="5662"/>
                    <a:pt x="24766" y="5276"/>
                    <a:pt x="24460" y="4889"/>
                  </a:cubicBezTo>
                  <a:lnTo>
                    <a:pt x="24358" y="4787"/>
                  </a:lnTo>
                  <a:lnTo>
                    <a:pt x="24338" y="4746"/>
                  </a:lnTo>
                  <a:cubicBezTo>
                    <a:pt x="24216" y="4603"/>
                    <a:pt x="24093" y="4481"/>
                    <a:pt x="23971" y="4359"/>
                  </a:cubicBezTo>
                  <a:cubicBezTo>
                    <a:pt x="23890" y="4278"/>
                    <a:pt x="23808" y="4196"/>
                    <a:pt x="23727" y="4115"/>
                  </a:cubicBezTo>
                  <a:cubicBezTo>
                    <a:pt x="23503" y="3870"/>
                    <a:pt x="23238" y="3626"/>
                    <a:pt x="22953" y="3382"/>
                  </a:cubicBezTo>
                  <a:cubicBezTo>
                    <a:pt x="21772" y="2343"/>
                    <a:pt x="20428" y="1528"/>
                    <a:pt x="18961" y="958"/>
                  </a:cubicBezTo>
                  <a:cubicBezTo>
                    <a:pt x="17352" y="327"/>
                    <a:pt x="15642" y="1"/>
                    <a:pt x="13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5455592" y="1292001"/>
              <a:ext cx="2555573" cy="2559587"/>
            </a:xfrm>
            <a:custGeom>
              <a:avLst/>
              <a:gdLst/>
              <a:ahLst/>
              <a:cxnLst/>
              <a:rect l="l" t="t" r="r" b="b"/>
              <a:pathLst>
                <a:path w="26211" h="26232" extrusionOk="0">
                  <a:moveTo>
                    <a:pt x="13095" y="0"/>
                  </a:moveTo>
                  <a:cubicBezTo>
                    <a:pt x="10814" y="0"/>
                    <a:pt x="8696" y="591"/>
                    <a:pt x="6823" y="1609"/>
                  </a:cubicBezTo>
                  <a:cubicBezTo>
                    <a:pt x="6028" y="2037"/>
                    <a:pt x="5275" y="2546"/>
                    <a:pt x="4603" y="3137"/>
                  </a:cubicBezTo>
                  <a:cubicBezTo>
                    <a:pt x="4440" y="3259"/>
                    <a:pt x="4297" y="3381"/>
                    <a:pt x="4175" y="3524"/>
                  </a:cubicBezTo>
                  <a:cubicBezTo>
                    <a:pt x="4053" y="3605"/>
                    <a:pt x="3951" y="3707"/>
                    <a:pt x="3849" y="3809"/>
                  </a:cubicBezTo>
                  <a:cubicBezTo>
                    <a:pt x="3768" y="3911"/>
                    <a:pt x="3666" y="4012"/>
                    <a:pt x="3585" y="4094"/>
                  </a:cubicBezTo>
                  <a:cubicBezTo>
                    <a:pt x="3523" y="4155"/>
                    <a:pt x="3462" y="4216"/>
                    <a:pt x="3422" y="4277"/>
                  </a:cubicBezTo>
                  <a:cubicBezTo>
                    <a:pt x="3340" y="4359"/>
                    <a:pt x="3259" y="4440"/>
                    <a:pt x="3177" y="4522"/>
                  </a:cubicBezTo>
                  <a:cubicBezTo>
                    <a:pt x="3116" y="4603"/>
                    <a:pt x="3055" y="4684"/>
                    <a:pt x="2994" y="4746"/>
                  </a:cubicBezTo>
                  <a:cubicBezTo>
                    <a:pt x="2974" y="4786"/>
                    <a:pt x="2933" y="4827"/>
                    <a:pt x="2912" y="4847"/>
                  </a:cubicBezTo>
                  <a:cubicBezTo>
                    <a:pt x="2851" y="4929"/>
                    <a:pt x="2790" y="4990"/>
                    <a:pt x="2750" y="5071"/>
                  </a:cubicBezTo>
                  <a:cubicBezTo>
                    <a:pt x="2709" y="5112"/>
                    <a:pt x="2648" y="5173"/>
                    <a:pt x="2607" y="5234"/>
                  </a:cubicBezTo>
                  <a:cubicBezTo>
                    <a:pt x="2607" y="5234"/>
                    <a:pt x="2587" y="5255"/>
                    <a:pt x="2587" y="5275"/>
                  </a:cubicBezTo>
                  <a:cubicBezTo>
                    <a:pt x="2546" y="5336"/>
                    <a:pt x="2485" y="5397"/>
                    <a:pt x="2444" y="5458"/>
                  </a:cubicBezTo>
                  <a:cubicBezTo>
                    <a:pt x="2403" y="5519"/>
                    <a:pt x="2342" y="5601"/>
                    <a:pt x="2302" y="5662"/>
                  </a:cubicBezTo>
                  <a:cubicBezTo>
                    <a:pt x="2240" y="5743"/>
                    <a:pt x="2200" y="5825"/>
                    <a:pt x="2139" y="5906"/>
                  </a:cubicBezTo>
                  <a:cubicBezTo>
                    <a:pt x="2139" y="5906"/>
                    <a:pt x="2118" y="5927"/>
                    <a:pt x="2118" y="5927"/>
                  </a:cubicBezTo>
                  <a:cubicBezTo>
                    <a:pt x="2078" y="6008"/>
                    <a:pt x="2037" y="6069"/>
                    <a:pt x="1996" y="6130"/>
                  </a:cubicBezTo>
                  <a:cubicBezTo>
                    <a:pt x="1976" y="6151"/>
                    <a:pt x="1955" y="6171"/>
                    <a:pt x="1955" y="6192"/>
                  </a:cubicBezTo>
                  <a:cubicBezTo>
                    <a:pt x="1915" y="6273"/>
                    <a:pt x="1853" y="6354"/>
                    <a:pt x="1813" y="6416"/>
                  </a:cubicBezTo>
                  <a:cubicBezTo>
                    <a:pt x="1813" y="6436"/>
                    <a:pt x="1813" y="6436"/>
                    <a:pt x="1792" y="6456"/>
                  </a:cubicBezTo>
                  <a:cubicBezTo>
                    <a:pt x="1772" y="6517"/>
                    <a:pt x="1731" y="6578"/>
                    <a:pt x="1691" y="6640"/>
                  </a:cubicBezTo>
                  <a:cubicBezTo>
                    <a:pt x="1670" y="6680"/>
                    <a:pt x="1650" y="6721"/>
                    <a:pt x="1609" y="6782"/>
                  </a:cubicBezTo>
                  <a:cubicBezTo>
                    <a:pt x="1589" y="6843"/>
                    <a:pt x="1548" y="6904"/>
                    <a:pt x="1507" y="6965"/>
                  </a:cubicBezTo>
                  <a:cubicBezTo>
                    <a:pt x="1467" y="7067"/>
                    <a:pt x="1426" y="7149"/>
                    <a:pt x="1365" y="7251"/>
                  </a:cubicBezTo>
                  <a:cubicBezTo>
                    <a:pt x="1324" y="7332"/>
                    <a:pt x="1283" y="7434"/>
                    <a:pt x="1243" y="7515"/>
                  </a:cubicBezTo>
                  <a:cubicBezTo>
                    <a:pt x="1202" y="7617"/>
                    <a:pt x="1141" y="7699"/>
                    <a:pt x="1100" y="7800"/>
                  </a:cubicBezTo>
                  <a:cubicBezTo>
                    <a:pt x="1059" y="7902"/>
                    <a:pt x="1018" y="8004"/>
                    <a:pt x="978" y="8106"/>
                  </a:cubicBezTo>
                  <a:cubicBezTo>
                    <a:pt x="937" y="8208"/>
                    <a:pt x="896" y="8289"/>
                    <a:pt x="856" y="8391"/>
                  </a:cubicBezTo>
                  <a:cubicBezTo>
                    <a:pt x="856" y="8411"/>
                    <a:pt x="856" y="8432"/>
                    <a:pt x="835" y="8452"/>
                  </a:cubicBezTo>
                  <a:cubicBezTo>
                    <a:pt x="794" y="8554"/>
                    <a:pt x="774" y="8635"/>
                    <a:pt x="733" y="8737"/>
                  </a:cubicBezTo>
                  <a:cubicBezTo>
                    <a:pt x="693" y="8839"/>
                    <a:pt x="672" y="8941"/>
                    <a:pt x="632" y="9043"/>
                  </a:cubicBezTo>
                  <a:cubicBezTo>
                    <a:pt x="632" y="9043"/>
                    <a:pt x="632" y="9043"/>
                    <a:pt x="632" y="9063"/>
                  </a:cubicBezTo>
                  <a:cubicBezTo>
                    <a:pt x="591" y="9145"/>
                    <a:pt x="570" y="9246"/>
                    <a:pt x="550" y="9328"/>
                  </a:cubicBezTo>
                  <a:cubicBezTo>
                    <a:pt x="530" y="9369"/>
                    <a:pt x="530" y="9389"/>
                    <a:pt x="509" y="9409"/>
                  </a:cubicBezTo>
                  <a:cubicBezTo>
                    <a:pt x="509" y="9470"/>
                    <a:pt x="489" y="9531"/>
                    <a:pt x="469" y="9593"/>
                  </a:cubicBezTo>
                  <a:cubicBezTo>
                    <a:pt x="448" y="9654"/>
                    <a:pt x="428" y="9715"/>
                    <a:pt x="408" y="9776"/>
                  </a:cubicBezTo>
                  <a:cubicBezTo>
                    <a:pt x="387" y="9878"/>
                    <a:pt x="367" y="9979"/>
                    <a:pt x="346" y="10061"/>
                  </a:cubicBezTo>
                  <a:cubicBezTo>
                    <a:pt x="326" y="10142"/>
                    <a:pt x="306" y="10204"/>
                    <a:pt x="306" y="10285"/>
                  </a:cubicBezTo>
                  <a:cubicBezTo>
                    <a:pt x="285" y="10326"/>
                    <a:pt x="285" y="10366"/>
                    <a:pt x="265" y="10407"/>
                  </a:cubicBezTo>
                  <a:cubicBezTo>
                    <a:pt x="265" y="10468"/>
                    <a:pt x="245" y="10509"/>
                    <a:pt x="245" y="10570"/>
                  </a:cubicBezTo>
                  <a:cubicBezTo>
                    <a:pt x="224" y="10631"/>
                    <a:pt x="204" y="10692"/>
                    <a:pt x="204" y="10753"/>
                  </a:cubicBezTo>
                  <a:cubicBezTo>
                    <a:pt x="184" y="10814"/>
                    <a:pt x="184" y="10896"/>
                    <a:pt x="163" y="10957"/>
                  </a:cubicBezTo>
                  <a:cubicBezTo>
                    <a:pt x="163" y="10977"/>
                    <a:pt x="163" y="11018"/>
                    <a:pt x="143" y="11039"/>
                  </a:cubicBezTo>
                  <a:cubicBezTo>
                    <a:pt x="143" y="11140"/>
                    <a:pt x="122" y="11242"/>
                    <a:pt x="102" y="11324"/>
                  </a:cubicBezTo>
                  <a:lnTo>
                    <a:pt x="102" y="11385"/>
                  </a:lnTo>
                  <a:cubicBezTo>
                    <a:pt x="102" y="11446"/>
                    <a:pt x="82" y="11507"/>
                    <a:pt x="82" y="11568"/>
                  </a:cubicBezTo>
                  <a:cubicBezTo>
                    <a:pt x="82" y="11629"/>
                    <a:pt x="61" y="11690"/>
                    <a:pt x="61" y="11751"/>
                  </a:cubicBezTo>
                  <a:cubicBezTo>
                    <a:pt x="41" y="11853"/>
                    <a:pt x="41" y="11955"/>
                    <a:pt x="41" y="12057"/>
                  </a:cubicBezTo>
                  <a:cubicBezTo>
                    <a:pt x="21" y="12159"/>
                    <a:pt x="21" y="12240"/>
                    <a:pt x="21" y="12322"/>
                  </a:cubicBezTo>
                  <a:cubicBezTo>
                    <a:pt x="21" y="12362"/>
                    <a:pt x="21" y="12403"/>
                    <a:pt x="0" y="12444"/>
                  </a:cubicBezTo>
                  <a:cubicBezTo>
                    <a:pt x="0" y="12668"/>
                    <a:pt x="0" y="12892"/>
                    <a:pt x="0" y="13116"/>
                  </a:cubicBezTo>
                  <a:cubicBezTo>
                    <a:pt x="0" y="13218"/>
                    <a:pt x="0" y="13319"/>
                    <a:pt x="0" y="13421"/>
                  </a:cubicBezTo>
                  <a:cubicBezTo>
                    <a:pt x="0" y="13462"/>
                    <a:pt x="0" y="13503"/>
                    <a:pt x="0" y="13543"/>
                  </a:cubicBezTo>
                  <a:cubicBezTo>
                    <a:pt x="0" y="13686"/>
                    <a:pt x="0" y="13849"/>
                    <a:pt x="21" y="13992"/>
                  </a:cubicBezTo>
                  <a:cubicBezTo>
                    <a:pt x="21" y="14073"/>
                    <a:pt x="21" y="14154"/>
                    <a:pt x="41" y="14236"/>
                  </a:cubicBezTo>
                  <a:lnTo>
                    <a:pt x="61" y="14419"/>
                  </a:lnTo>
                  <a:cubicBezTo>
                    <a:pt x="61" y="14480"/>
                    <a:pt x="61" y="14541"/>
                    <a:pt x="61" y="14582"/>
                  </a:cubicBezTo>
                  <a:cubicBezTo>
                    <a:pt x="102" y="14908"/>
                    <a:pt x="143" y="15193"/>
                    <a:pt x="204" y="15499"/>
                  </a:cubicBezTo>
                  <a:cubicBezTo>
                    <a:pt x="387" y="16476"/>
                    <a:pt x="672" y="17433"/>
                    <a:pt x="1059" y="18329"/>
                  </a:cubicBezTo>
                  <a:cubicBezTo>
                    <a:pt x="1080" y="18350"/>
                    <a:pt x="1080" y="18370"/>
                    <a:pt x="1100" y="18411"/>
                  </a:cubicBezTo>
                  <a:cubicBezTo>
                    <a:pt x="1467" y="19225"/>
                    <a:pt x="1915" y="20020"/>
                    <a:pt x="2424" y="20753"/>
                  </a:cubicBezTo>
                  <a:cubicBezTo>
                    <a:pt x="2526" y="20875"/>
                    <a:pt x="2607" y="20997"/>
                    <a:pt x="2709" y="21119"/>
                  </a:cubicBezTo>
                  <a:cubicBezTo>
                    <a:pt x="4929" y="23991"/>
                    <a:pt x="8330" y="25926"/>
                    <a:pt x="12179" y="26190"/>
                  </a:cubicBezTo>
                  <a:cubicBezTo>
                    <a:pt x="12484" y="26211"/>
                    <a:pt x="12790" y="26231"/>
                    <a:pt x="13095" y="26231"/>
                  </a:cubicBezTo>
                  <a:lnTo>
                    <a:pt x="13340" y="26231"/>
                  </a:lnTo>
                  <a:cubicBezTo>
                    <a:pt x="13645" y="26231"/>
                    <a:pt x="13971" y="26211"/>
                    <a:pt x="14277" y="26190"/>
                  </a:cubicBezTo>
                  <a:cubicBezTo>
                    <a:pt x="14704" y="26150"/>
                    <a:pt x="15111" y="26089"/>
                    <a:pt x="15519" y="26007"/>
                  </a:cubicBezTo>
                  <a:cubicBezTo>
                    <a:pt x="18207" y="25498"/>
                    <a:pt x="20610" y="24174"/>
                    <a:pt x="22443" y="22321"/>
                  </a:cubicBezTo>
                  <a:cubicBezTo>
                    <a:pt x="22952" y="21812"/>
                    <a:pt x="23421" y="21242"/>
                    <a:pt x="23828" y="20651"/>
                  </a:cubicBezTo>
                  <a:cubicBezTo>
                    <a:pt x="24093" y="20284"/>
                    <a:pt x="24337" y="19898"/>
                    <a:pt x="24561" y="19511"/>
                  </a:cubicBezTo>
                  <a:cubicBezTo>
                    <a:pt x="24744" y="19144"/>
                    <a:pt x="24928" y="18777"/>
                    <a:pt x="25091" y="18411"/>
                  </a:cubicBezTo>
                  <a:cubicBezTo>
                    <a:pt x="25417" y="17698"/>
                    <a:pt x="25661" y="16965"/>
                    <a:pt x="25844" y="16191"/>
                  </a:cubicBezTo>
                  <a:cubicBezTo>
                    <a:pt x="25905" y="15967"/>
                    <a:pt x="25946" y="15723"/>
                    <a:pt x="25987" y="15499"/>
                  </a:cubicBezTo>
                  <a:cubicBezTo>
                    <a:pt x="26048" y="15213"/>
                    <a:pt x="26089" y="14949"/>
                    <a:pt x="26109" y="14684"/>
                  </a:cubicBezTo>
                  <a:cubicBezTo>
                    <a:pt x="26129" y="14602"/>
                    <a:pt x="26129" y="14541"/>
                    <a:pt x="26129" y="14480"/>
                  </a:cubicBezTo>
                  <a:cubicBezTo>
                    <a:pt x="26150" y="14440"/>
                    <a:pt x="26150" y="14399"/>
                    <a:pt x="26150" y="14338"/>
                  </a:cubicBezTo>
                  <a:cubicBezTo>
                    <a:pt x="26170" y="14195"/>
                    <a:pt x="26170" y="14053"/>
                    <a:pt x="26190" y="13910"/>
                  </a:cubicBezTo>
                  <a:cubicBezTo>
                    <a:pt x="26190" y="13849"/>
                    <a:pt x="26190" y="13788"/>
                    <a:pt x="26190" y="13727"/>
                  </a:cubicBezTo>
                  <a:cubicBezTo>
                    <a:pt x="26190" y="13666"/>
                    <a:pt x="26190" y="13605"/>
                    <a:pt x="26190" y="13543"/>
                  </a:cubicBezTo>
                  <a:cubicBezTo>
                    <a:pt x="26211" y="13503"/>
                    <a:pt x="26211" y="13462"/>
                    <a:pt x="26211" y="13421"/>
                  </a:cubicBezTo>
                  <a:cubicBezTo>
                    <a:pt x="26211" y="13319"/>
                    <a:pt x="26211" y="13218"/>
                    <a:pt x="26211" y="13116"/>
                  </a:cubicBezTo>
                  <a:cubicBezTo>
                    <a:pt x="26211" y="13014"/>
                    <a:pt x="26211" y="12912"/>
                    <a:pt x="26170" y="12790"/>
                  </a:cubicBezTo>
                  <a:cubicBezTo>
                    <a:pt x="26170" y="12708"/>
                    <a:pt x="26170" y="12607"/>
                    <a:pt x="26170" y="12525"/>
                  </a:cubicBezTo>
                  <a:cubicBezTo>
                    <a:pt x="26170" y="12464"/>
                    <a:pt x="26170" y="12383"/>
                    <a:pt x="26150" y="12322"/>
                  </a:cubicBezTo>
                  <a:cubicBezTo>
                    <a:pt x="26150" y="12260"/>
                    <a:pt x="26150" y="12220"/>
                    <a:pt x="26150" y="12179"/>
                  </a:cubicBezTo>
                  <a:cubicBezTo>
                    <a:pt x="26150" y="12138"/>
                    <a:pt x="26150" y="12077"/>
                    <a:pt x="26129" y="12036"/>
                  </a:cubicBezTo>
                  <a:cubicBezTo>
                    <a:pt x="26129" y="11975"/>
                    <a:pt x="26129" y="11894"/>
                    <a:pt x="26109" y="11812"/>
                  </a:cubicBezTo>
                  <a:cubicBezTo>
                    <a:pt x="26109" y="11792"/>
                    <a:pt x="26109" y="11772"/>
                    <a:pt x="26109" y="11772"/>
                  </a:cubicBezTo>
                  <a:cubicBezTo>
                    <a:pt x="26109" y="11649"/>
                    <a:pt x="26089" y="11548"/>
                    <a:pt x="26068" y="11446"/>
                  </a:cubicBezTo>
                  <a:cubicBezTo>
                    <a:pt x="26048" y="11242"/>
                    <a:pt x="26027" y="11059"/>
                    <a:pt x="25987" y="10855"/>
                  </a:cubicBezTo>
                  <a:cubicBezTo>
                    <a:pt x="25987" y="10814"/>
                    <a:pt x="25966" y="10794"/>
                    <a:pt x="25966" y="10753"/>
                  </a:cubicBezTo>
                  <a:cubicBezTo>
                    <a:pt x="25966" y="10692"/>
                    <a:pt x="25946" y="10631"/>
                    <a:pt x="25946" y="10570"/>
                  </a:cubicBezTo>
                  <a:lnTo>
                    <a:pt x="25926" y="10509"/>
                  </a:lnTo>
                  <a:lnTo>
                    <a:pt x="25905" y="10448"/>
                  </a:lnTo>
                  <a:cubicBezTo>
                    <a:pt x="25905" y="10366"/>
                    <a:pt x="25885" y="10285"/>
                    <a:pt x="25865" y="10204"/>
                  </a:cubicBezTo>
                  <a:cubicBezTo>
                    <a:pt x="25865" y="10183"/>
                    <a:pt x="25844" y="10163"/>
                    <a:pt x="25844" y="10142"/>
                  </a:cubicBezTo>
                  <a:cubicBezTo>
                    <a:pt x="25824" y="10061"/>
                    <a:pt x="25803" y="9979"/>
                    <a:pt x="25783" y="9918"/>
                  </a:cubicBezTo>
                  <a:cubicBezTo>
                    <a:pt x="25783" y="9878"/>
                    <a:pt x="25783" y="9857"/>
                    <a:pt x="25763" y="9817"/>
                  </a:cubicBezTo>
                  <a:lnTo>
                    <a:pt x="25702" y="9531"/>
                  </a:lnTo>
                  <a:cubicBezTo>
                    <a:pt x="25681" y="9470"/>
                    <a:pt x="25661" y="9389"/>
                    <a:pt x="25641" y="9328"/>
                  </a:cubicBezTo>
                  <a:cubicBezTo>
                    <a:pt x="25600" y="9206"/>
                    <a:pt x="25559" y="9083"/>
                    <a:pt x="25518" y="8982"/>
                  </a:cubicBezTo>
                  <a:cubicBezTo>
                    <a:pt x="25498" y="8920"/>
                    <a:pt x="25478" y="8859"/>
                    <a:pt x="25457" y="8798"/>
                  </a:cubicBezTo>
                  <a:cubicBezTo>
                    <a:pt x="25457" y="8778"/>
                    <a:pt x="25437" y="8737"/>
                    <a:pt x="25437" y="8717"/>
                  </a:cubicBezTo>
                  <a:cubicBezTo>
                    <a:pt x="25396" y="8615"/>
                    <a:pt x="25355" y="8513"/>
                    <a:pt x="25335" y="8411"/>
                  </a:cubicBezTo>
                  <a:cubicBezTo>
                    <a:pt x="25315" y="8391"/>
                    <a:pt x="25294" y="8350"/>
                    <a:pt x="25294" y="8310"/>
                  </a:cubicBezTo>
                  <a:cubicBezTo>
                    <a:pt x="25274" y="8269"/>
                    <a:pt x="25254" y="8208"/>
                    <a:pt x="25233" y="8167"/>
                  </a:cubicBezTo>
                  <a:cubicBezTo>
                    <a:pt x="25213" y="8126"/>
                    <a:pt x="25192" y="8085"/>
                    <a:pt x="25192" y="8065"/>
                  </a:cubicBezTo>
                  <a:cubicBezTo>
                    <a:pt x="25172" y="8045"/>
                    <a:pt x="25172" y="8024"/>
                    <a:pt x="25152" y="7984"/>
                  </a:cubicBezTo>
                  <a:cubicBezTo>
                    <a:pt x="25152" y="7963"/>
                    <a:pt x="25131" y="7943"/>
                    <a:pt x="25131" y="7923"/>
                  </a:cubicBezTo>
                  <a:cubicBezTo>
                    <a:pt x="25111" y="7902"/>
                    <a:pt x="25111" y="7882"/>
                    <a:pt x="25111" y="7882"/>
                  </a:cubicBezTo>
                  <a:cubicBezTo>
                    <a:pt x="25091" y="7861"/>
                    <a:pt x="25091" y="7821"/>
                    <a:pt x="25070" y="7800"/>
                  </a:cubicBezTo>
                  <a:lnTo>
                    <a:pt x="24989" y="7637"/>
                  </a:lnTo>
                  <a:cubicBezTo>
                    <a:pt x="24968" y="7556"/>
                    <a:pt x="24928" y="7495"/>
                    <a:pt x="24887" y="7413"/>
                  </a:cubicBezTo>
                  <a:cubicBezTo>
                    <a:pt x="24846" y="7332"/>
                    <a:pt x="24806" y="7230"/>
                    <a:pt x="24765" y="7149"/>
                  </a:cubicBezTo>
                  <a:cubicBezTo>
                    <a:pt x="24744" y="7128"/>
                    <a:pt x="24744" y="7108"/>
                    <a:pt x="24724" y="7088"/>
                  </a:cubicBezTo>
                  <a:cubicBezTo>
                    <a:pt x="24724" y="7067"/>
                    <a:pt x="24704" y="7047"/>
                    <a:pt x="24704" y="7026"/>
                  </a:cubicBezTo>
                  <a:lnTo>
                    <a:pt x="24683" y="7006"/>
                  </a:lnTo>
                  <a:cubicBezTo>
                    <a:pt x="24663" y="6945"/>
                    <a:pt x="24622" y="6904"/>
                    <a:pt x="24602" y="6843"/>
                  </a:cubicBezTo>
                  <a:cubicBezTo>
                    <a:pt x="24582" y="6823"/>
                    <a:pt x="24582" y="6802"/>
                    <a:pt x="24561" y="6782"/>
                  </a:cubicBezTo>
                  <a:cubicBezTo>
                    <a:pt x="24561" y="6762"/>
                    <a:pt x="24541" y="6741"/>
                    <a:pt x="24520" y="6721"/>
                  </a:cubicBezTo>
                  <a:cubicBezTo>
                    <a:pt x="24480" y="6640"/>
                    <a:pt x="24439" y="6558"/>
                    <a:pt x="24398" y="6477"/>
                  </a:cubicBezTo>
                  <a:cubicBezTo>
                    <a:pt x="24378" y="6477"/>
                    <a:pt x="24378" y="6456"/>
                    <a:pt x="24378" y="6436"/>
                  </a:cubicBezTo>
                  <a:cubicBezTo>
                    <a:pt x="24357" y="6395"/>
                    <a:pt x="24337" y="6375"/>
                    <a:pt x="24317" y="6334"/>
                  </a:cubicBezTo>
                  <a:cubicBezTo>
                    <a:pt x="24276" y="6273"/>
                    <a:pt x="24235" y="6192"/>
                    <a:pt x="24174" y="6130"/>
                  </a:cubicBezTo>
                  <a:cubicBezTo>
                    <a:pt x="24052" y="5927"/>
                    <a:pt x="23930" y="5723"/>
                    <a:pt x="23787" y="5540"/>
                  </a:cubicBezTo>
                  <a:cubicBezTo>
                    <a:pt x="23706" y="5438"/>
                    <a:pt x="23645" y="5336"/>
                    <a:pt x="23563" y="5234"/>
                  </a:cubicBezTo>
                  <a:cubicBezTo>
                    <a:pt x="23502" y="5153"/>
                    <a:pt x="23421" y="5051"/>
                    <a:pt x="23360" y="4970"/>
                  </a:cubicBezTo>
                  <a:cubicBezTo>
                    <a:pt x="23298" y="4888"/>
                    <a:pt x="23237" y="4827"/>
                    <a:pt x="23176" y="4746"/>
                  </a:cubicBezTo>
                  <a:cubicBezTo>
                    <a:pt x="23176" y="4746"/>
                    <a:pt x="23176" y="4725"/>
                    <a:pt x="23156" y="4725"/>
                  </a:cubicBezTo>
                  <a:cubicBezTo>
                    <a:pt x="23136" y="4705"/>
                    <a:pt x="23115" y="4664"/>
                    <a:pt x="23074" y="4623"/>
                  </a:cubicBezTo>
                  <a:cubicBezTo>
                    <a:pt x="23054" y="4603"/>
                    <a:pt x="23034" y="4562"/>
                    <a:pt x="22993" y="4542"/>
                  </a:cubicBezTo>
                  <a:cubicBezTo>
                    <a:pt x="22973" y="4501"/>
                    <a:pt x="22932" y="4460"/>
                    <a:pt x="22912" y="4440"/>
                  </a:cubicBezTo>
                  <a:cubicBezTo>
                    <a:pt x="22891" y="4420"/>
                    <a:pt x="22871" y="4379"/>
                    <a:pt x="22850" y="4359"/>
                  </a:cubicBezTo>
                  <a:cubicBezTo>
                    <a:pt x="22830" y="4338"/>
                    <a:pt x="22810" y="4318"/>
                    <a:pt x="22789" y="4298"/>
                  </a:cubicBezTo>
                  <a:cubicBezTo>
                    <a:pt x="22728" y="4236"/>
                    <a:pt x="22688" y="4175"/>
                    <a:pt x="22626" y="4135"/>
                  </a:cubicBezTo>
                  <a:cubicBezTo>
                    <a:pt x="22626" y="4114"/>
                    <a:pt x="22626" y="4114"/>
                    <a:pt x="22626" y="4114"/>
                  </a:cubicBezTo>
                  <a:cubicBezTo>
                    <a:pt x="22545" y="4053"/>
                    <a:pt x="22484" y="3972"/>
                    <a:pt x="22402" y="3890"/>
                  </a:cubicBezTo>
                  <a:cubicBezTo>
                    <a:pt x="22158" y="3646"/>
                    <a:pt x="21914" y="3422"/>
                    <a:pt x="21669" y="3198"/>
                  </a:cubicBezTo>
                  <a:cubicBezTo>
                    <a:pt x="20549" y="2241"/>
                    <a:pt x="19286" y="1467"/>
                    <a:pt x="17902" y="917"/>
                  </a:cubicBezTo>
                  <a:cubicBezTo>
                    <a:pt x="16415" y="326"/>
                    <a:pt x="14786" y="0"/>
                    <a:pt x="13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5453545" y="1655070"/>
              <a:ext cx="2557620" cy="1002193"/>
            </a:xfrm>
            <a:custGeom>
              <a:avLst/>
              <a:gdLst/>
              <a:ahLst/>
              <a:cxnLst/>
              <a:rect l="l" t="t" r="r" b="b"/>
              <a:pathLst>
                <a:path w="26232" h="10271" extrusionOk="0">
                  <a:moveTo>
                    <a:pt x="4543" y="1"/>
                  </a:moveTo>
                  <a:cubicBezTo>
                    <a:pt x="4320" y="1"/>
                    <a:pt x="4088" y="37"/>
                    <a:pt x="3870" y="88"/>
                  </a:cubicBezTo>
                  <a:cubicBezTo>
                    <a:pt x="3768" y="190"/>
                    <a:pt x="3687" y="271"/>
                    <a:pt x="3585" y="373"/>
                  </a:cubicBezTo>
                  <a:cubicBezTo>
                    <a:pt x="3524" y="434"/>
                    <a:pt x="3483" y="495"/>
                    <a:pt x="3422" y="536"/>
                  </a:cubicBezTo>
                  <a:cubicBezTo>
                    <a:pt x="3341" y="638"/>
                    <a:pt x="3280" y="719"/>
                    <a:pt x="3198" y="801"/>
                  </a:cubicBezTo>
                  <a:cubicBezTo>
                    <a:pt x="3137" y="882"/>
                    <a:pt x="3076" y="943"/>
                    <a:pt x="3015" y="1025"/>
                  </a:cubicBezTo>
                  <a:cubicBezTo>
                    <a:pt x="2974" y="1065"/>
                    <a:pt x="2954" y="1086"/>
                    <a:pt x="2913" y="1126"/>
                  </a:cubicBezTo>
                  <a:cubicBezTo>
                    <a:pt x="2872" y="1208"/>
                    <a:pt x="2811" y="1269"/>
                    <a:pt x="2750" y="1330"/>
                  </a:cubicBezTo>
                  <a:cubicBezTo>
                    <a:pt x="2709" y="1391"/>
                    <a:pt x="2669" y="1452"/>
                    <a:pt x="2628" y="1493"/>
                  </a:cubicBezTo>
                  <a:cubicBezTo>
                    <a:pt x="2608" y="1513"/>
                    <a:pt x="2608" y="1534"/>
                    <a:pt x="2587" y="1554"/>
                  </a:cubicBezTo>
                  <a:cubicBezTo>
                    <a:pt x="2547" y="1615"/>
                    <a:pt x="2506" y="1676"/>
                    <a:pt x="2465" y="1737"/>
                  </a:cubicBezTo>
                  <a:cubicBezTo>
                    <a:pt x="2404" y="1798"/>
                    <a:pt x="2363" y="1860"/>
                    <a:pt x="2323" y="1941"/>
                  </a:cubicBezTo>
                  <a:lnTo>
                    <a:pt x="2302" y="1941"/>
                  </a:lnTo>
                  <a:cubicBezTo>
                    <a:pt x="2261" y="2022"/>
                    <a:pt x="2200" y="2104"/>
                    <a:pt x="2160" y="2185"/>
                  </a:cubicBezTo>
                  <a:cubicBezTo>
                    <a:pt x="2139" y="2185"/>
                    <a:pt x="2139" y="2206"/>
                    <a:pt x="2139" y="2206"/>
                  </a:cubicBezTo>
                  <a:cubicBezTo>
                    <a:pt x="2078" y="2287"/>
                    <a:pt x="2037" y="2348"/>
                    <a:pt x="1997" y="2409"/>
                  </a:cubicBezTo>
                  <a:cubicBezTo>
                    <a:pt x="1976" y="2430"/>
                    <a:pt x="1976" y="2450"/>
                    <a:pt x="1956" y="2471"/>
                  </a:cubicBezTo>
                  <a:cubicBezTo>
                    <a:pt x="1915" y="2552"/>
                    <a:pt x="1874" y="2613"/>
                    <a:pt x="1834" y="2695"/>
                  </a:cubicBezTo>
                  <a:cubicBezTo>
                    <a:pt x="1813" y="2715"/>
                    <a:pt x="1813" y="2715"/>
                    <a:pt x="1813" y="2735"/>
                  </a:cubicBezTo>
                  <a:cubicBezTo>
                    <a:pt x="1773" y="2796"/>
                    <a:pt x="1732" y="2837"/>
                    <a:pt x="1712" y="2898"/>
                  </a:cubicBezTo>
                  <a:cubicBezTo>
                    <a:pt x="1671" y="2959"/>
                    <a:pt x="1650" y="3000"/>
                    <a:pt x="1630" y="3041"/>
                  </a:cubicBezTo>
                  <a:cubicBezTo>
                    <a:pt x="1589" y="3122"/>
                    <a:pt x="1549" y="3183"/>
                    <a:pt x="1528" y="3244"/>
                  </a:cubicBezTo>
                  <a:cubicBezTo>
                    <a:pt x="1467" y="3346"/>
                    <a:pt x="1426" y="3428"/>
                    <a:pt x="1386" y="3509"/>
                  </a:cubicBezTo>
                  <a:cubicBezTo>
                    <a:pt x="1345" y="3611"/>
                    <a:pt x="1284" y="3713"/>
                    <a:pt x="1243" y="3794"/>
                  </a:cubicBezTo>
                  <a:cubicBezTo>
                    <a:pt x="1202" y="3896"/>
                    <a:pt x="1162" y="3978"/>
                    <a:pt x="1121" y="4079"/>
                  </a:cubicBezTo>
                  <a:cubicBezTo>
                    <a:pt x="1080" y="4181"/>
                    <a:pt x="1039" y="4283"/>
                    <a:pt x="978" y="4385"/>
                  </a:cubicBezTo>
                  <a:cubicBezTo>
                    <a:pt x="958" y="4466"/>
                    <a:pt x="917" y="4568"/>
                    <a:pt x="877" y="4670"/>
                  </a:cubicBezTo>
                  <a:cubicBezTo>
                    <a:pt x="877" y="4690"/>
                    <a:pt x="856" y="4711"/>
                    <a:pt x="856" y="4731"/>
                  </a:cubicBezTo>
                  <a:cubicBezTo>
                    <a:pt x="815" y="4813"/>
                    <a:pt x="775" y="4914"/>
                    <a:pt x="754" y="5016"/>
                  </a:cubicBezTo>
                  <a:cubicBezTo>
                    <a:pt x="714" y="5118"/>
                    <a:pt x="673" y="5220"/>
                    <a:pt x="632" y="5322"/>
                  </a:cubicBezTo>
                  <a:cubicBezTo>
                    <a:pt x="612" y="5424"/>
                    <a:pt x="571" y="5505"/>
                    <a:pt x="551" y="5607"/>
                  </a:cubicBezTo>
                  <a:cubicBezTo>
                    <a:pt x="551" y="5627"/>
                    <a:pt x="530" y="5668"/>
                    <a:pt x="530" y="5688"/>
                  </a:cubicBezTo>
                  <a:cubicBezTo>
                    <a:pt x="510" y="5749"/>
                    <a:pt x="490" y="5810"/>
                    <a:pt x="469" y="5872"/>
                  </a:cubicBezTo>
                  <a:cubicBezTo>
                    <a:pt x="449" y="5933"/>
                    <a:pt x="449" y="5994"/>
                    <a:pt x="429" y="6055"/>
                  </a:cubicBezTo>
                  <a:cubicBezTo>
                    <a:pt x="408" y="6157"/>
                    <a:pt x="367" y="6238"/>
                    <a:pt x="347" y="6340"/>
                  </a:cubicBezTo>
                  <a:cubicBezTo>
                    <a:pt x="347" y="6401"/>
                    <a:pt x="327" y="6483"/>
                    <a:pt x="306" y="6544"/>
                  </a:cubicBezTo>
                  <a:cubicBezTo>
                    <a:pt x="306" y="6605"/>
                    <a:pt x="286" y="6645"/>
                    <a:pt x="286" y="6686"/>
                  </a:cubicBezTo>
                  <a:cubicBezTo>
                    <a:pt x="266" y="6727"/>
                    <a:pt x="245" y="6788"/>
                    <a:pt x="245" y="6849"/>
                  </a:cubicBezTo>
                  <a:cubicBezTo>
                    <a:pt x="225" y="6910"/>
                    <a:pt x="225" y="6971"/>
                    <a:pt x="205" y="7012"/>
                  </a:cubicBezTo>
                  <a:cubicBezTo>
                    <a:pt x="205" y="7093"/>
                    <a:pt x="184" y="7155"/>
                    <a:pt x="184" y="7236"/>
                  </a:cubicBezTo>
                  <a:cubicBezTo>
                    <a:pt x="164" y="7256"/>
                    <a:pt x="164" y="7297"/>
                    <a:pt x="164" y="7318"/>
                  </a:cubicBezTo>
                  <a:cubicBezTo>
                    <a:pt x="143" y="7419"/>
                    <a:pt x="143" y="7501"/>
                    <a:pt x="123" y="7603"/>
                  </a:cubicBezTo>
                  <a:lnTo>
                    <a:pt x="123" y="7664"/>
                  </a:lnTo>
                  <a:cubicBezTo>
                    <a:pt x="103" y="7725"/>
                    <a:pt x="103" y="7786"/>
                    <a:pt x="103" y="7847"/>
                  </a:cubicBezTo>
                  <a:cubicBezTo>
                    <a:pt x="82" y="7908"/>
                    <a:pt x="82" y="7969"/>
                    <a:pt x="62" y="8030"/>
                  </a:cubicBezTo>
                  <a:cubicBezTo>
                    <a:pt x="62" y="8132"/>
                    <a:pt x="42" y="8234"/>
                    <a:pt x="42" y="8336"/>
                  </a:cubicBezTo>
                  <a:cubicBezTo>
                    <a:pt x="42" y="8438"/>
                    <a:pt x="21" y="8519"/>
                    <a:pt x="21" y="8601"/>
                  </a:cubicBezTo>
                  <a:cubicBezTo>
                    <a:pt x="21" y="8641"/>
                    <a:pt x="21" y="8682"/>
                    <a:pt x="21" y="8723"/>
                  </a:cubicBezTo>
                  <a:cubicBezTo>
                    <a:pt x="1" y="8947"/>
                    <a:pt x="1" y="9171"/>
                    <a:pt x="1" y="9395"/>
                  </a:cubicBezTo>
                  <a:cubicBezTo>
                    <a:pt x="1" y="9497"/>
                    <a:pt x="1" y="9598"/>
                    <a:pt x="1" y="9700"/>
                  </a:cubicBezTo>
                  <a:cubicBezTo>
                    <a:pt x="1" y="9741"/>
                    <a:pt x="1" y="9782"/>
                    <a:pt x="1" y="9822"/>
                  </a:cubicBezTo>
                  <a:cubicBezTo>
                    <a:pt x="21" y="9965"/>
                    <a:pt x="21" y="10108"/>
                    <a:pt x="21" y="10271"/>
                  </a:cubicBezTo>
                  <a:lnTo>
                    <a:pt x="4950" y="10250"/>
                  </a:lnTo>
                  <a:lnTo>
                    <a:pt x="6192" y="10250"/>
                  </a:lnTo>
                  <a:lnTo>
                    <a:pt x="9023" y="10230"/>
                  </a:lnTo>
                  <a:lnTo>
                    <a:pt x="13401" y="10230"/>
                  </a:lnTo>
                  <a:lnTo>
                    <a:pt x="17271" y="10209"/>
                  </a:lnTo>
                  <a:lnTo>
                    <a:pt x="26211" y="10189"/>
                  </a:lnTo>
                  <a:cubicBezTo>
                    <a:pt x="26211" y="10128"/>
                    <a:pt x="26211" y="10067"/>
                    <a:pt x="26211" y="10006"/>
                  </a:cubicBezTo>
                  <a:cubicBezTo>
                    <a:pt x="26211" y="9945"/>
                    <a:pt x="26211" y="9884"/>
                    <a:pt x="26211" y="9822"/>
                  </a:cubicBezTo>
                  <a:cubicBezTo>
                    <a:pt x="26232" y="9782"/>
                    <a:pt x="26232" y="9741"/>
                    <a:pt x="26232" y="9700"/>
                  </a:cubicBezTo>
                  <a:cubicBezTo>
                    <a:pt x="26232" y="9598"/>
                    <a:pt x="26232" y="9497"/>
                    <a:pt x="26232" y="9395"/>
                  </a:cubicBezTo>
                  <a:cubicBezTo>
                    <a:pt x="26232" y="9293"/>
                    <a:pt x="26232" y="9191"/>
                    <a:pt x="26191" y="9069"/>
                  </a:cubicBezTo>
                  <a:cubicBezTo>
                    <a:pt x="26171" y="8967"/>
                    <a:pt x="26171" y="8886"/>
                    <a:pt x="26171" y="8804"/>
                  </a:cubicBezTo>
                  <a:cubicBezTo>
                    <a:pt x="26171" y="8723"/>
                    <a:pt x="26171" y="8662"/>
                    <a:pt x="26171" y="8580"/>
                  </a:cubicBezTo>
                  <a:cubicBezTo>
                    <a:pt x="26171" y="8539"/>
                    <a:pt x="26150" y="8499"/>
                    <a:pt x="26150" y="8438"/>
                  </a:cubicBezTo>
                  <a:cubicBezTo>
                    <a:pt x="26150" y="8397"/>
                    <a:pt x="26150" y="8356"/>
                    <a:pt x="26150" y="8315"/>
                  </a:cubicBezTo>
                  <a:cubicBezTo>
                    <a:pt x="26130" y="8234"/>
                    <a:pt x="26130" y="8152"/>
                    <a:pt x="26130" y="8091"/>
                  </a:cubicBezTo>
                  <a:cubicBezTo>
                    <a:pt x="26130" y="8071"/>
                    <a:pt x="26130" y="8051"/>
                    <a:pt x="26130" y="8030"/>
                  </a:cubicBezTo>
                  <a:cubicBezTo>
                    <a:pt x="26110" y="7928"/>
                    <a:pt x="26089" y="7827"/>
                    <a:pt x="26089" y="7725"/>
                  </a:cubicBezTo>
                  <a:cubicBezTo>
                    <a:pt x="26069" y="7521"/>
                    <a:pt x="26028" y="7318"/>
                    <a:pt x="25987" y="7114"/>
                  </a:cubicBezTo>
                  <a:cubicBezTo>
                    <a:pt x="25987" y="7093"/>
                    <a:pt x="25987" y="7053"/>
                    <a:pt x="25987" y="7032"/>
                  </a:cubicBezTo>
                  <a:cubicBezTo>
                    <a:pt x="25967" y="6971"/>
                    <a:pt x="25967" y="6910"/>
                    <a:pt x="25947" y="6849"/>
                  </a:cubicBezTo>
                  <a:lnTo>
                    <a:pt x="25926" y="6768"/>
                  </a:lnTo>
                  <a:lnTo>
                    <a:pt x="25926" y="6727"/>
                  </a:lnTo>
                  <a:cubicBezTo>
                    <a:pt x="25906" y="6645"/>
                    <a:pt x="25886" y="6544"/>
                    <a:pt x="25865" y="6462"/>
                  </a:cubicBezTo>
                  <a:cubicBezTo>
                    <a:pt x="25865" y="6442"/>
                    <a:pt x="25865" y="6421"/>
                    <a:pt x="25845" y="6401"/>
                  </a:cubicBezTo>
                  <a:cubicBezTo>
                    <a:pt x="25845" y="6320"/>
                    <a:pt x="25824" y="6258"/>
                    <a:pt x="25804" y="6177"/>
                  </a:cubicBezTo>
                  <a:cubicBezTo>
                    <a:pt x="25804" y="6157"/>
                    <a:pt x="25784" y="6116"/>
                    <a:pt x="25784" y="6096"/>
                  </a:cubicBezTo>
                  <a:lnTo>
                    <a:pt x="25702" y="5810"/>
                  </a:lnTo>
                  <a:cubicBezTo>
                    <a:pt x="25682" y="5729"/>
                    <a:pt x="25662" y="5668"/>
                    <a:pt x="25641" y="5586"/>
                  </a:cubicBezTo>
                  <a:cubicBezTo>
                    <a:pt x="25600" y="5485"/>
                    <a:pt x="25580" y="5362"/>
                    <a:pt x="25539" y="5240"/>
                  </a:cubicBezTo>
                  <a:cubicBezTo>
                    <a:pt x="25519" y="5179"/>
                    <a:pt x="25499" y="5118"/>
                    <a:pt x="25478" y="5077"/>
                  </a:cubicBezTo>
                  <a:cubicBezTo>
                    <a:pt x="25458" y="5037"/>
                    <a:pt x="25458" y="5016"/>
                    <a:pt x="25438" y="4996"/>
                  </a:cubicBezTo>
                  <a:cubicBezTo>
                    <a:pt x="25417" y="4894"/>
                    <a:pt x="25376" y="4792"/>
                    <a:pt x="25336" y="4690"/>
                  </a:cubicBezTo>
                  <a:cubicBezTo>
                    <a:pt x="25315" y="4650"/>
                    <a:pt x="25315" y="4629"/>
                    <a:pt x="25295" y="4589"/>
                  </a:cubicBezTo>
                  <a:cubicBezTo>
                    <a:pt x="25275" y="4527"/>
                    <a:pt x="25254" y="4487"/>
                    <a:pt x="25234" y="4426"/>
                  </a:cubicBezTo>
                  <a:cubicBezTo>
                    <a:pt x="25213" y="4405"/>
                    <a:pt x="25213" y="4364"/>
                    <a:pt x="25193" y="4344"/>
                  </a:cubicBezTo>
                  <a:cubicBezTo>
                    <a:pt x="25193" y="4303"/>
                    <a:pt x="25173" y="4283"/>
                    <a:pt x="25173" y="4263"/>
                  </a:cubicBezTo>
                  <a:cubicBezTo>
                    <a:pt x="25152" y="4242"/>
                    <a:pt x="25152" y="4222"/>
                    <a:pt x="25132" y="4202"/>
                  </a:cubicBezTo>
                  <a:cubicBezTo>
                    <a:pt x="25132" y="4181"/>
                    <a:pt x="25132" y="4161"/>
                    <a:pt x="25112" y="4140"/>
                  </a:cubicBezTo>
                  <a:cubicBezTo>
                    <a:pt x="25112" y="4120"/>
                    <a:pt x="25091" y="4100"/>
                    <a:pt x="25091" y="4079"/>
                  </a:cubicBezTo>
                  <a:lnTo>
                    <a:pt x="25010" y="3896"/>
                  </a:lnTo>
                  <a:cubicBezTo>
                    <a:pt x="24969" y="3835"/>
                    <a:pt x="24928" y="3754"/>
                    <a:pt x="24908" y="3692"/>
                  </a:cubicBezTo>
                  <a:cubicBezTo>
                    <a:pt x="24867" y="3591"/>
                    <a:pt x="24806" y="3509"/>
                    <a:pt x="24765" y="3428"/>
                  </a:cubicBezTo>
                  <a:cubicBezTo>
                    <a:pt x="24765" y="3387"/>
                    <a:pt x="24745" y="3367"/>
                    <a:pt x="24725" y="3346"/>
                  </a:cubicBezTo>
                  <a:cubicBezTo>
                    <a:pt x="24725" y="3326"/>
                    <a:pt x="24704" y="3305"/>
                    <a:pt x="24704" y="3285"/>
                  </a:cubicBezTo>
                  <a:cubicBezTo>
                    <a:pt x="24664" y="3224"/>
                    <a:pt x="24643" y="3163"/>
                    <a:pt x="24603" y="3122"/>
                  </a:cubicBezTo>
                  <a:cubicBezTo>
                    <a:pt x="24603" y="3102"/>
                    <a:pt x="24582" y="3081"/>
                    <a:pt x="24582" y="3061"/>
                  </a:cubicBezTo>
                  <a:cubicBezTo>
                    <a:pt x="24562" y="3041"/>
                    <a:pt x="24541" y="3000"/>
                    <a:pt x="24541" y="2980"/>
                  </a:cubicBezTo>
                  <a:cubicBezTo>
                    <a:pt x="24501" y="2919"/>
                    <a:pt x="24440" y="2837"/>
                    <a:pt x="24399" y="2756"/>
                  </a:cubicBezTo>
                  <a:cubicBezTo>
                    <a:pt x="24399" y="2735"/>
                    <a:pt x="24378" y="2715"/>
                    <a:pt x="24378" y="2715"/>
                  </a:cubicBezTo>
                  <a:cubicBezTo>
                    <a:pt x="24358" y="2674"/>
                    <a:pt x="24338" y="2633"/>
                    <a:pt x="24317" y="2613"/>
                  </a:cubicBezTo>
                  <a:cubicBezTo>
                    <a:pt x="24277" y="2532"/>
                    <a:pt x="24236" y="2471"/>
                    <a:pt x="24195" y="2409"/>
                  </a:cubicBezTo>
                  <a:cubicBezTo>
                    <a:pt x="24073" y="2206"/>
                    <a:pt x="23930" y="2002"/>
                    <a:pt x="23788" y="1798"/>
                  </a:cubicBezTo>
                  <a:cubicBezTo>
                    <a:pt x="23727" y="1697"/>
                    <a:pt x="23645" y="1615"/>
                    <a:pt x="23584" y="1513"/>
                  </a:cubicBezTo>
                  <a:cubicBezTo>
                    <a:pt x="23503" y="1411"/>
                    <a:pt x="23442" y="1330"/>
                    <a:pt x="23360" y="1228"/>
                  </a:cubicBezTo>
                  <a:cubicBezTo>
                    <a:pt x="23299" y="1167"/>
                    <a:pt x="23238" y="1086"/>
                    <a:pt x="23197" y="1025"/>
                  </a:cubicBezTo>
                  <a:cubicBezTo>
                    <a:pt x="23177" y="1004"/>
                    <a:pt x="23177" y="1004"/>
                    <a:pt x="23177" y="1004"/>
                  </a:cubicBezTo>
                  <a:cubicBezTo>
                    <a:pt x="23136" y="963"/>
                    <a:pt x="23116" y="923"/>
                    <a:pt x="23075" y="902"/>
                  </a:cubicBezTo>
                  <a:cubicBezTo>
                    <a:pt x="23055" y="862"/>
                    <a:pt x="23034" y="841"/>
                    <a:pt x="23014" y="801"/>
                  </a:cubicBezTo>
                  <a:cubicBezTo>
                    <a:pt x="22973" y="780"/>
                    <a:pt x="22953" y="739"/>
                    <a:pt x="22912" y="719"/>
                  </a:cubicBezTo>
                  <a:cubicBezTo>
                    <a:pt x="22892" y="678"/>
                    <a:pt x="22871" y="658"/>
                    <a:pt x="22851" y="638"/>
                  </a:cubicBezTo>
                  <a:cubicBezTo>
                    <a:pt x="22831" y="617"/>
                    <a:pt x="22810" y="577"/>
                    <a:pt x="22790" y="556"/>
                  </a:cubicBezTo>
                  <a:cubicBezTo>
                    <a:pt x="22729" y="515"/>
                    <a:pt x="22688" y="454"/>
                    <a:pt x="22627" y="393"/>
                  </a:cubicBezTo>
                  <a:cubicBezTo>
                    <a:pt x="22566" y="312"/>
                    <a:pt x="22484" y="230"/>
                    <a:pt x="22423" y="169"/>
                  </a:cubicBezTo>
                  <a:cubicBezTo>
                    <a:pt x="21751" y="230"/>
                    <a:pt x="21079" y="475"/>
                    <a:pt x="20489" y="801"/>
                  </a:cubicBezTo>
                  <a:cubicBezTo>
                    <a:pt x="19531" y="1350"/>
                    <a:pt x="18717" y="2165"/>
                    <a:pt x="17923" y="2939"/>
                  </a:cubicBezTo>
                  <a:lnTo>
                    <a:pt x="17230" y="3631"/>
                  </a:lnTo>
                  <a:cubicBezTo>
                    <a:pt x="15682" y="5138"/>
                    <a:pt x="14155" y="6666"/>
                    <a:pt x="12607" y="8193"/>
                  </a:cubicBezTo>
                  <a:cubicBezTo>
                    <a:pt x="12493" y="8307"/>
                    <a:pt x="12343" y="8440"/>
                    <a:pt x="12191" y="8440"/>
                  </a:cubicBezTo>
                  <a:cubicBezTo>
                    <a:pt x="12180" y="8440"/>
                    <a:pt x="12170" y="8439"/>
                    <a:pt x="12159" y="8438"/>
                  </a:cubicBezTo>
                  <a:cubicBezTo>
                    <a:pt x="12017" y="8417"/>
                    <a:pt x="11915" y="8315"/>
                    <a:pt x="11833" y="8214"/>
                  </a:cubicBezTo>
                  <a:cubicBezTo>
                    <a:pt x="11609" y="7949"/>
                    <a:pt x="11385" y="7684"/>
                    <a:pt x="11182" y="7419"/>
                  </a:cubicBezTo>
                  <a:cubicBezTo>
                    <a:pt x="10265" y="6197"/>
                    <a:pt x="9491" y="4853"/>
                    <a:pt x="8656" y="3570"/>
                  </a:cubicBezTo>
                  <a:cubicBezTo>
                    <a:pt x="8432" y="3204"/>
                    <a:pt x="8188" y="2837"/>
                    <a:pt x="7923" y="2491"/>
                  </a:cubicBezTo>
                  <a:cubicBezTo>
                    <a:pt x="7719" y="2185"/>
                    <a:pt x="7495" y="1900"/>
                    <a:pt x="7271" y="1615"/>
                  </a:cubicBezTo>
                  <a:cubicBezTo>
                    <a:pt x="6701" y="943"/>
                    <a:pt x="6049" y="291"/>
                    <a:pt x="5194" y="67"/>
                  </a:cubicBezTo>
                  <a:cubicBezTo>
                    <a:pt x="5031" y="27"/>
                    <a:pt x="4868" y="6"/>
                    <a:pt x="4685" y="6"/>
                  </a:cubicBezTo>
                  <a:cubicBezTo>
                    <a:pt x="4638" y="3"/>
                    <a:pt x="4591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5455592" y="2613430"/>
              <a:ext cx="2553623" cy="1238129"/>
            </a:xfrm>
            <a:custGeom>
              <a:avLst/>
              <a:gdLst/>
              <a:ahLst/>
              <a:cxnLst/>
              <a:rect l="l" t="t" r="r" b="b"/>
              <a:pathLst>
                <a:path w="26191" h="12689" extrusionOk="0">
                  <a:moveTo>
                    <a:pt x="0" y="0"/>
                  </a:moveTo>
                  <a:cubicBezTo>
                    <a:pt x="0" y="143"/>
                    <a:pt x="0" y="306"/>
                    <a:pt x="21" y="449"/>
                  </a:cubicBezTo>
                  <a:cubicBezTo>
                    <a:pt x="21" y="530"/>
                    <a:pt x="21" y="611"/>
                    <a:pt x="41" y="693"/>
                  </a:cubicBezTo>
                  <a:lnTo>
                    <a:pt x="41" y="876"/>
                  </a:lnTo>
                  <a:cubicBezTo>
                    <a:pt x="61" y="937"/>
                    <a:pt x="61" y="998"/>
                    <a:pt x="61" y="1039"/>
                  </a:cubicBezTo>
                  <a:cubicBezTo>
                    <a:pt x="102" y="1365"/>
                    <a:pt x="143" y="1650"/>
                    <a:pt x="204" y="1956"/>
                  </a:cubicBezTo>
                  <a:cubicBezTo>
                    <a:pt x="387" y="2933"/>
                    <a:pt x="672" y="3890"/>
                    <a:pt x="1059" y="4786"/>
                  </a:cubicBezTo>
                  <a:cubicBezTo>
                    <a:pt x="1059" y="4807"/>
                    <a:pt x="1080" y="4827"/>
                    <a:pt x="1100" y="4868"/>
                  </a:cubicBezTo>
                  <a:cubicBezTo>
                    <a:pt x="1467" y="5682"/>
                    <a:pt x="1915" y="6477"/>
                    <a:pt x="2424" y="7210"/>
                  </a:cubicBezTo>
                  <a:cubicBezTo>
                    <a:pt x="2526" y="7332"/>
                    <a:pt x="2607" y="7454"/>
                    <a:pt x="2709" y="7576"/>
                  </a:cubicBezTo>
                  <a:cubicBezTo>
                    <a:pt x="4929" y="10448"/>
                    <a:pt x="8330" y="12383"/>
                    <a:pt x="12179" y="12647"/>
                  </a:cubicBezTo>
                  <a:cubicBezTo>
                    <a:pt x="12484" y="12668"/>
                    <a:pt x="12790" y="12688"/>
                    <a:pt x="13095" y="12688"/>
                  </a:cubicBezTo>
                  <a:lnTo>
                    <a:pt x="13340" y="12688"/>
                  </a:lnTo>
                  <a:cubicBezTo>
                    <a:pt x="13645" y="12688"/>
                    <a:pt x="13951" y="12668"/>
                    <a:pt x="14277" y="12627"/>
                  </a:cubicBezTo>
                  <a:cubicBezTo>
                    <a:pt x="14684" y="12607"/>
                    <a:pt x="15111" y="12546"/>
                    <a:pt x="15519" y="12464"/>
                  </a:cubicBezTo>
                  <a:cubicBezTo>
                    <a:pt x="18207" y="11955"/>
                    <a:pt x="20610" y="10631"/>
                    <a:pt x="22443" y="8778"/>
                  </a:cubicBezTo>
                  <a:cubicBezTo>
                    <a:pt x="22952" y="8269"/>
                    <a:pt x="23421" y="7699"/>
                    <a:pt x="23828" y="7108"/>
                  </a:cubicBezTo>
                  <a:cubicBezTo>
                    <a:pt x="24093" y="6741"/>
                    <a:pt x="24337" y="6355"/>
                    <a:pt x="24541" y="5947"/>
                  </a:cubicBezTo>
                  <a:cubicBezTo>
                    <a:pt x="24744" y="5601"/>
                    <a:pt x="24928" y="5234"/>
                    <a:pt x="25091" y="4847"/>
                  </a:cubicBezTo>
                  <a:cubicBezTo>
                    <a:pt x="25417" y="4155"/>
                    <a:pt x="25661" y="3422"/>
                    <a:pt x="25844" y="2648"/>
                  </a:cubicBezTo>
                  <a:cubicBezTo>
                    <a:pt x="25905" y="2424"/>
                    <a:pt x="25946" y="2180"/>
                    <a:pt x="25987" y="1956"/>
                  </a:cubicBezTo>
                  <a:cubicBezTo>
                    <a:pt x="26048" y="1670"/>
                    <a:pt x="26089" y="1406"/>
                    <a:pt x="26109" y="1141"/>
                  </a:cubicBezTo>
                  <a:cubicBezTo>
                    <a:pt x="26129" y="1059"/>
                    <a:pt x="26129" y="998"/>
                    <a:pt x="26129" y="937"/>
                  </a:cubicBezTo>
                  <a:cubicBezTo>
                    <a:pt x="26129" y="897"/>
                    <a:pt x="26150" y="856"/>
                    <a:pt x="26150" y="795"/>
                  </a:cubicBezTo>
                  <a:cubicBezTo>
                    <a:pt x="26170" y="652"/>
                    <a:pt x="26170" y="510"/>
                    <a:pt x="26170" y="367"/>
                  </a:cubicBezTo>
                  <a:cubicBezTo>
                    <a:pt x="26190" y="306"/>
                    <a:pt x="26190" y="245"/>
                    <a:pt x="26190" y="184"/>
                  </a:cubicBezTo>
                  <a:cubicBezTo>
                    <a:pt x="26190" y="123"/>
                    <a:pt x="26190" y="62"/>
                    <a:pt x="2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5455592" y="2610486"/>
              <a:ext cx="2553623" cy="1238129"/>
            </a:xfrm>
            <a:custGeom>
              <a:avLst/>
              <a:gdLst/>
              <a:ahLst/>
              <a:cxnLst/>
              <a:rect l="l" t="t" r="r" b="b"/>
              <a:pathLst>
                <a:path w="26191" h="12689" extrusionOk="0">
                  <a:moveTo>
                    <a:pt x="0" y="0"/>
                  </a:moveTo>
                  <a:cubicBezTo>
                    <a:pt x="0" y="143"/>
                    <a:pt x="0" y="306"/>
                    <a:pt x="21" y="449"/>
                  </a:cubicBezTo>
                  <a:cubicBezTo>
                    <a:pt x="21" y="530"/>
                    <a:pt x="21" y="611"/>
                    <a:pt x="41" y="693"/>
                  </a:cubicBezTo>
                  <a:lnTo>
                    <a:pt x="41" y="876"/>
                  </a:lnTo>
                  <a:cubicBezTo>
                    <a:pt x="61" y="937"/>
                    <a:pt x="61" y="998"/>
                    <a:pt x="61" y="1039"/>
                  </a:cubicBezTo>
                  <a:cubicBezTo>
                    <a:pt x="102" y="1365"/>
                    <a:pt x="143" y="1650"/>
                    <a:pt x="204" y="1956"/>
                  </a:cubicBezTo>
                  <a:cubicBezTo>
                    <a:pt x="387" y="2933"/>
                    <a:pt x="672" y="3890"/>
                    <a:pt x="1059" y="4786"/>
                  </a:cubicBezTo>
                  <a:cubicBezTo>
                    <a:pt x="1059" y="4807"/>
                    <a:pt x="1080" y="4827"/>
                    <a:pt x="1100" y="4868"/>
                  </a:cubicBezTo>
                  <a:cubicBezTo>
                    <a:pt x="1467" y="5682"/>
                    <a:pt x="1915" y="6477"/>
                    <a:pt x="2424" y="7210"/>
                  </a:cubicBezTo>
                  <a:cubicBezTo>
                    <a:pt x="2526" y="7332"/>
                    <a:pt x="2607" y="7454"/>
                    <a:pt x="2709" y="7576"/>
                  </a:cubicBezTo>
                  <a:cubicBezTo>
                    <a:pt x="4929" y="10448"/>
                    <a:pt x="8330" y="12383"/>
                    <a:pt x="12179" y="12647"/>
                  </a:cubicBezTo>
                  <a:cubicBezTo>
                    <a:pt x="12484" y="12668"/>
                    <a:pt x="12790" y="12688"/>
                    <a:pt x="13095" y="12688"/>
                  </a:cubicBezTo>
                  <a:lnTo>
                    <a:pt x="13340" y="12688"/>
                  </a:lnTo>
                  <a:cubicBezTo>
                    <a:pt x="13645" y="12688"/>
                    <a:pt x="13951" y="12668"/>
                    <a:pt x="14277" y="12627"/>
                  </a:cubicBezTo>
                  <a:cubicBezTo>
                    <a:pt x="14684" y="12607"/>
                    <a:pt x="15111" y="12546"/>
                    <a:pt x="15519" y="12464"/>
                  </a:cubicBezTo>
                  <a:cubicBezTo>
                    <a:pt x="18207" y="11955"/>
                    <a:pt x="20610" y="10631"/>
                    <a:pt x="22443" y="8778"/>
                  </a:cubicBezTo>
                  <a:cubicBezTo>
                    <a:pt x="22952" y="8269"/>
                    <a:pt x="23421" y="7699"/>
                    <a:pt x="23828" y="7108"/>
                  </a:cubicBezTo>
                  <a:cubicBezTo>
                    <a:pt x="24093" y="6741"/>
                    <a:pt x="24337" y="6355"/>
                    <a:pt x="24541" y="5947"/>
                  </a:cubicBezTo>
                  <a:cubicBezTo>
                    <a:pt x="24744" y="5601"/>
                    <a:pt x="24928" y="5234"/>
                    <a:pt x="25091" y="4847"/>
                  </a:cubicBezTo>
                  <a:cubicBezTo>
                    <a:pt x="25417" y="4155"/>
                    <a:pt x="25661" y="3422"/>
                    <a:pt x="25844" y="2648"/>
                  </a:cubicBezTo>
                  <a:cubicBezTo>
                    <a:pt x="25905" y="2424"/>
                    <a:pt x="25946" y="2180"/>
                    <a:pt x="25987" y="1956"/>
                  </a:cubicBezTo>
                  <a:cubicBezTo>
                    <a:pt x="26048" y="1670"/>
                    <a:pt x="26089" y="1406"/>
                    <a:pt x="26109" y="1141"/>
                  </a:cubicBezTo>
                  <a:cubicBezTo>
                    <a:pt x="26129" y="1059"/>
                    <a:pt x="26129" y="998"/>
                    <a:pt x="26129" y="937"/>
                  </a:cubicBezTo>
                  <a:cubicBezTo>
                    <a:pt x="26129" y="897"/>
                    <a:pt x="26150" y="856"/>
                    <a:pt x="26150" y="795"/>
                  </a:cubicBezTo>
                  <a:cubicBezTo>
                    <a:pt x="26170" y="652"/>
                    <a:pt x="26170" y="510"/>
                    <a:pt x="26170" y="367"/>
                  </a:cubicBezTo>
                  <a:cubicBezTo>
                    <a:pt x="26190" y="306"/>
                    <a:pt x="26190" y="245"/>
                    <a:pt x="26190" y="184"/>
                  </a:cubicBezTo>
                  <a:cubicBezTo>
                    <a:pt x="26190" y="123"/>
                    <a:pt x="26190" y="62"/>
                    <a:pt x="26190" y="0"/>
                  </a:cubicBez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5455592" y="2613430"/>
              <a:ext cx="2553623" cy="473044"/>
            </a:xfrm>
            <a:custGeom>
              <a:avLst/>
              <a:gdLst/>
              <a:ahLst/>
              <a:cxnLst/>
              <a:rect l="l" t="t" r="r" b="b"/>
              <a:pathLst>
                <a:path w="26191" h="4848" extrusionOk="0">
                  <a:moveTo>
                    <a:pt x="0" y="0"/>
                  </a:moveTo>
                  <a:cubicBezTo>
                    <a:pt x="0" y="143"/>
                    <a:pt x="0" y="286"/>
                    <a:pt x="21" y="449"/>
                  </a:cubicBezTo>
                  <a:cubicBezTo>
                    <a:pt x="21" y="530"/>
                    <a:pt x="21" y="611"/>
                    <a:pt x="41" y="693"/>
                  </a:cubicBezTo>
                  <a:lnTo>
                    <a:pt x="41" y="876"/>
                  </a:lnTo>
                  <a:cubicBezTo>
                    <a:pt x="61" y="937"/>
                    <a:pt x="61" y="998"/>
                    <a:pt x="61" y="1039"/>
                  </a:cubicBezTo>
                  <a:cubicBezTo>
                    <a:pt x="102" y="1345"/>
                    <a:pt x="143" y="1650"/>
                    <a:pt x="204" y="1956"/>
                  </a:cubicBezTo>
                  <a:cubicBezTo>
                    <a:pt x="367" y="2933"/>
                    <a:pt x="672" y="3870"/>
                    <a:pt x="1059" y="4766"/>
                  </a:cubicBezTo>
                  <a:cubicBezTo>
                    <a:pt x="1059" y="4807"/>
                    <a:pt x="1080" y="4827"/>
                    <a:pt x="1100" y="4847"/>
                  </a:cubicBezTo>
                  <a:lnTo>
                    <a:pt x="25091" y="4847"/>
                  </a:lnTo>
                  <a:cubicBezTo>
                    <a:pt x="25417" y="4155"/>
                    <a:pt x="25661" y="3422"/>
                    <a:pt x="25844" y="2648"/>
                  </a:cubicBezTo>
                  <a:cubicBezTo>
                    <a:pt x="25905" y="2424"/>
                    <a:pt x="25946" y="2180"/>
                    <a:pt x="25987" y="1956"/>
                  </a:cubicBezTo>
                  <a:cubicBezTo>
                    <a:pt x="26048" y="1670"/>
                    <a:pt x="26089" y="1406"/>
                    <a:pt x="26109" y="1141"/>
                  </a:cubicBezTo>
                  <a:cubicBezTo>
                    <a:pt x="26129" y="1059"/>
                    <a:pt x="26129" y="998"/>
                    <a:pt x="26129" y="937"/>
                  </a:cubicBezTo>
                  <a:cubicBezTo>
                    <a:pt x="26129" y="897"/>
                    <a:pt x="26150" y="856"/>
                    <a:pt x="26150" y="795"/>
                  </a:cubicBezTo>
                  <a:cubicBezTo>
                    <a:pt x="26170" y="652"/>
                    <a:pt x="26170" y="510"/>
                    <a:pt x="26170" y="367"/>
                  </a:cubicBezTo>
                  <a:cubicBezTo>
                    <a:pt x="26190" y="306"/>
                    <a:pt x="26190" y="245"/>
                    <a:pt x="26190" y="184"/>
                  </a:cubicBezTo>
                  <a:cubicBezTo>
                    <a:pt x="26190" y="123"/>
                    <a:pt x="26190" y="62"/>
                    <a:pt x="26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5562744" y="1655070"/>
              <a:ext cx="736807" cy="581645"/>
            </a:xfrm>
            <a:custGeom>
              <a:avLst/>
              <a:gdLst/>
              <a:ahLst/>
              <a:cxnLst/>
              <a:rect l="l" t="t" r="r" b="b"/>
              <a:pathLst>
                <a:path w="7557" h="5961" extrusionOk="0">
                  <a:moveTo>
                    <a:pt x="3423" y="1"/>
                  </a:moveTo>
                  <a:cubicBezTo>
                    <a:pt x="3200" y="1"/>
                    <a:pt x="2968" y="37"/>
                    <a:pt x="2750" y="88"/>
                  </a:cubicBezTo>
                  <a:cubicBezTo>
                    <a:pt x="2648" y="190"/>
                    <a:pt x="2567" y="271"/>
                    <a:pt x="2465" y="373"/>
                  </a:cubicBezTo>
                  <a:cubicBezTo>
                    <a:pt x="2424" y="434"/>
                    <a:pt x="2363" y="495"/>
                    <a:pt x="2323" y="536"/>
                  </a:cubicBezTo>
                  <a:cubicBezTo>
                    <a:pt x="2241" y="638"/>
                    <a:pt x="2160" y="719"/>
                    <a:pt x="2078" y="801"/>
                  </a:cubicBezTo>
                  <a:cubicBezTo>
                    <a:pt x="2017" y="882"/>
                    <a:pt x="1956" y="943"/>
                    <a:pt x="1895" y="1025"/>
                  </a:cubicBezTo>
                  <a:cubicBezTo>
                    <a:pt x="1875" y="1045"/>
                    <a:pt x="1834" y="1086"/>
                    <a:pt x="1813" y="1126"/>
                  </a:cubicBezTo>
                  <a:cubicBezTo>
                    <a:pt x="1752" y="1187"/>
                    <a:pt x="1691" y="1269"/>
                    <a:pt x="1630" y="1330"/>
                  </a:cubicBezTo>
                  <a:cubicBezTo>
                    <a:pt x="1589" y="1391"/>
                    <a:pt x="1549" y="1452"/>
                    <a:pt x="1508" y="1493"/>
                  </a:cubicBezTo>
                  <a:cubicBezTo>
                    <a:pt x="1508" y="1513"/>
                    <a:pt x="1488" y="1534"/>
                    <a:pt x="1467" y="1554"/>
                  </a:cubicBezTo>
                  <a:cubicBezTo>
                    <a:pt x="1427" y="1615"/>
                    <a:pt x="1386" y="1676"/>
                    <a:pt x="1345" y="1737"/>
                  </a:cubicBezTo>
                  <a:cubicBezTo>
                    <a:pt x="1284" y="1798"/>
                    <a:pt x="1243" y="1860"/>
                    <a:pt x="1203" y="1941"/>
                  </a:cubicBezTo>
                  <a:cubicBezTo>
                    <a:pt x="1141" y="2022"/>
                    <a:pt x="1080" y="2104"/>
                    <a:pt x="1040" y="2185"/>
                  </a:cubicBezTo>
                  <a:cubicBezTo>
                    <a:pt x="1019" y="2185"/>
                    <a:pt x="1019" y="2206"/>
                    <a:pt x="1019" y="2206"/>
                  </a:cubicBezTo>
                  <a:cubicBezTo>
                    <a:pt x="979" y="2267"/>
                    <a:pt x="917" y="2348"/>
                    <a:pt x="877" y="2409"/>
                  </a:cubicBezTo>
                  <a:cubicBezTo>
                    <a:pt x="877" y="2430"/>
                    <a:pt x="856" y="2450"/>
                    <a:pt x="856" y="2471"/>
                  </a:cubicBezTo>
                  <a:cubicBezTo>
                    <a:pt x="795" y="2552"/>
                    <a:pt x="754" y="2613"/>
                    <a:pt x="714" y="2695"/>
                  </a:cubicBezTo>
                  <a:cubicBezTo>
                    <a:pt x="714" y="2715"/>
                    <a:pt x="693" y="2715"/>
                    <a:pt x="693" y="2715"/>
                  </a:cubicBezTo>
                  <a:cubicBezTo>
                    <a:pt x="653" y="2776"/>
                    <a:pt x="632" y="2837"/>
                    <a:pt x="592" y="2898"/>
                  </a:cubicBezTo>
                  <a:cubicBezTo>
                    <a:pt x="571" y="2959"/>
                    <a:pt x="530" y="3000"/>
                    <a:pt x="510" y="3041"/>
                  </a:cubicBezTo>
                  <a:cubicBezTo>
                    <a:pt x="469" y="3102"/>
                    <a:pt x="449" y="3183"/>
                    <a:pt x="408" y="3244"/>
                  </a:cubicBezTo>
                  <a:cubicBezTo>
                    <a:pt x="368" y="3326"/>
                    <a:pt x="306" y="3428"/>
                    <a:pt x="266" y="3509"/>
                  </a:cubicBezTo>
                  <a:cubicBezTo>
                    <a:pt x="225" y="3611"/>
                    <a:pt x="184" y="3692"/>
                    <a:pt x="123" y="3794"/>
                  </a:cubicBezTo>
                  <a:cubicBezTo>
                    <a:pt x="82" y="3896"/>
                    <a:pt x="42" y="3978"/>
                    <a:pt x="1" y="4079"/>
                  </a:cubicBezTo>
                  <a:cubicBezTo>
                    <a:pt x="103" y="4161"/>
                    <a:pt x="205" y="4202"/>
                    <a:pt x="347" y="4242"/>
                  </a:cubicBezTo>
                  <a:cubicBezTo>
                    <a:pt x="424" y="4268"/>
                    <a:pt x="502" y="4279"/>
                    <a:pt x="582" y="4279"/>
                  </a:cubicBezTo>
                  <a:cubicBezTo>
                    <a:pt x="819" y="4279"/>
                    <a:pt x="1060" y="4176"/>
                    <a:pt x="1243" y="4039"/>
                  </a:cubicBezTo>
                  <a:cubicBezTo>
                    <a:pt x="1447" y="3876"/>
                    <a:pt x="1610" y="3672"/>
                    <a:pt x="1752" y="3468"/>
                  </a:cubicBezTo>
                  <a:cubicBezTo>
                    <a:pt x="1793" y="3407"/>
                    <a:pt x="1834" y="3367"/>
                    <a:pt x="1854" y="3305"/>
                  </a:cubicBezTo>
                  <a:cubicBezTo>
                    <a:pt x="1875" y="3570"/>
                    <a:pt x="1895" y="3835"/>
                    <a:pt x="1936" y="4100"/>
                  </a:cubicBezTo>
                  <a:cubicBezTo>
                    <a:pt x="1976" y="4364"/>
                    <a:pt x="2038" y="4629"/>
                    <a:pt x="2139" y="4874"/>
                  </a:cubicBezTo>
                  <a:cubicBezTo>
                    <a:pt x="2343" y="5383"/>
                    <a:pt x="2750" y="5810"/>
                    <a:pt x="3259" y="5933"/>
                  </a:cubicBezTo>
                  <a:cubicBezTo>
                    <a:pt x="3352" y="5951"/>
                    <a:pt x="3444" y="5960"/>
                    <a:pt x="3535" y="5960"/>
                  </a:cubicBezTo>
                  <a:cubicBezTo>
                    <a:pt x="3841" y="5960"/>
                    <a:pt x="4133" y="5857"/>
                    <a:pt x="4400" y="5668"/>
                  </a:cubicBezTo>
                  <a:cubicBezTo>
                    <a:pt x="4604" y="5546"/>
                    <a:pt x="4767" y="5362"/>
                    <a:pt x="4909" y="5159"/>
                  </a:cubicBezTo>
                  <a:cubicBezTo>
                    <a:pt x="5276" y="4629"/>
                    <a:pt x="5377" y="3957"/>
                    <a:pt x="5418" y="3326"/>
                  </a:cubicBezTo>
                  <a:cubicBezTo>
                    <a:pt x="5803" y="3641"/>
                    <a:pt x="6279" y="3986"/>
                    <a:pt x="6754" y="3986"/>
                  </a:cubicBezTo>
                  <a:cubicBezTo>
                    <a:pt x="6832" y="3986"/>
                    <a:pt x="6909" y="3977"/>
                    <a:pt x="6986" y="3957"/>
                  </a:cubicBezTo>
                  <a:cubicBezTo>
                    <a:pt x="7231" y="3896"/>
                    <a:pt x="7414" y="3754"/>
                    <a:pt x="7557" y="3570"/>
                  </a:cubicBezTo>
                  <a:cubicBezTo>
                    <a:pt x="7312" y="3204"/>
                    <a:pt x="7068" y="2837"/>
                    <a:pt x="6823" y="2491"/>
                  </a:cubicBezTo>
                  <a:cubicBezTo>
                    <a:pt x="6599" y="2185"/>
                    <a:pt x="6375" y="1900"/>
                    <a:pt x="6151" y="1615"/>
                  </a:cubicBezTo>
                  <a:cubicBezTo>
                    <a:pt x="5581" y="943"/>
                    <a:pt x="4929" y="291"/>
                    <a:pt x="4074" y="67"/>
                  </a:cubicBezTo>
                  <a:cubicBezTo>
                    <a:pt x="3911" y="27"/>
                    <a:pt x="3748" y="6"/>
                    <a:pt x="3565" y="6"/>
                  </a:cubicBezTo>
                  <a:cubicBezTo>
                    <a:pt x="3518" y="3"/>
                    <a:pt x="3471" y="1"/>
                    <a:pt x="3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7133459" y="1671559"/>
              <a:ext cx="804277" cy="567691"/>
            </a:xfrm>
            <a:custGeom>
              <a:avLst/>
              <a:gdLst/>
              <a:ahLst/>
              <a:cxnLst/>
              <a:rect l="l" t="t" r="r" b="b"/>
              <a:pathLst>
                <a:path w="8249" h="5818" extrusionOk="0">
                  <a:moveTo>
                    <a:pt x="5193" y="0"/>
                  </a:moveTo>
                  <a:cubicBezTo>
                    <a:pt x="4521" y="61"/>
                    <a:pt x="3870" y="306"/>
                    <a:pt x="3279" y="632"/>
                  </a:cubicBezTo>
                  <a:cubicBezTo>
                    <a:pt x="2301" y="1181"/>
                    <a:pt x="1487" y="1996"/>
                    <a:pt x="693" y="2770"/>
                  </a:cubicBezTo>
                  <a:lnTo>
                    <a:pt x="0" y="3462"/>
                  </a:lnTo>
                  <a:cubicBezTo>
                    <a:pt x="130" y="3582"/>
                    <a:pt x="312" y="3649"/>
                    <a:pt x="488" y="3649"/>
                  </a:cubicBezTo>
                  <a:cubicBezTo>
                    <a:pt x="642" y="3649"/>
                    <a:pt x="791" y="3597"/>
                    <a:pt x="896" y="3483"/>
                  </a:cubicBezTo>
                  <a:cubicBezTo>
                    <a:pt x="1018" y="3910"/>
                    <a:pt x="1059" y="4379"/>
                    <a:pt x="1202" y="4806"/>
                  </a:cubicBezTo>
                  <a:cubicBezTo>
                    <a:pt x="1365" y="5234"/>
                    <a:pt x="1650" y="5641"/>
                    <a:pt x="2077" y="5784"/>
                  </a:cubicBezTo>
                  <a:cubicBezTo>
                    <a:pt x="2163" y="5807"/>
                    <a:pt x="2250" y="5818"/>
                    <a:pt x="2338" y="5818"/>
                  </a:cubicBezTo>
                  <a:cubicBezTo>
                    <a:pt x="2791" y="5818"/>
                    <a:pt x="3247" y="5528"/>
                    <a:pt x="3503" y="5153"/>
                  </a:cubicBezTo>
                  <a:cubicBezTo>
                    <a:pt x="3788" y="4684"/>
                    <a:pt x="3890" y="4114"/>
                    <a:pt x="3971" y="3585"/>
                  </a:cubicBezTo>
                  <a:cubicBezTo>
                    <a:pt x="4236" y="4053"/>
                    <a:pt x="4562" y="4501"/>
                    <a:pt x="4969" y="4868"/>
                  </a:cubicBezTo>
                  <a:cubicBezTo>
                    <a:pt x="5071" y="4969"/>
                    <a:pt x="5193" y="5051"/>
                    <a:pt x="5316" y="5092"/>
                  </a:cubicBezTo>
                  <a:cubicBezTo>
                    <a:pt x="5338" y="5095"/>
                    <a:pt x="5360" y="5096"/>
                    <a:pt x="5382" y="5096"/>
                  </a:cubicBezTo>
                  <a:cubicBezTo>
                    <a:pt x="5659" y="5096"/>
                    <a:pt x="5895" y="4867"/>
                    <a:pt x="6008" y="4603"/>
                  </a:cubicBezTo>
                  <a:cubicBezTo>
                    <a:pt x="6130" y="4318"/>
                    <a:pt x="6151" y="4012"/>
                    <a:pt x="6313" y="3747"/>
                  </a:cubicBezTo>
                  <a:cubicBezTo>
                    <a:pt x="6802" y="4195"/>
                    <a:pt x="7169" y="4949"/>
                    <a:pt x="7841" y="4949"/>
                  </a:cubicBezTo>
                  <a:cubicBezTo>
                    <a:pt x="7983" y="4949"/>
                    <a:pt x="8126" y="4908"/>
                    <a:pt x="8248" y="4827"/>
                  </a:cubicBezTo>
                  <a:cubicBezTo>
                    <a:pt x="7597" y="2994"/>
                    <a:pt x="6538" y="1344"/>
                    <a:pt x="5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6505953" y="1999404"/>
              <a:ext cx="633555" cy="1083083"/>
            </a:xfrm>
            <a:custGeom>
              <a:avLst/>
              <a:gdLst/>
              <a:ahLst/>
              <a:cxnLst/>
              <a:rect l="l" t="t" r="r" b="b"/>
              <a:pathLst>
                <a:path w="6498" h="11100" extrusionOk="0">
                  <a:moveTo>
                    <a:pt x="3239" y="1"/>
                  </a:moveTo>
                  <a:lnTo>
                    <a:pt x="673" y="6701"/>
                  </a:lnTo>
                  <a:lnTo>
                    <a:pt x="1813" y="5947"/>
                  </a:lnTo>
                  <a:lnTo>
                    <a:pt x="1813" y="5947"/>
                  </a:lnTo>
                  <a:lnTo>
                    <a:pt x="958" y="7699"/>
                  </a:lnTo>
                  <a:lnTo>
                    <a:pt x="1" y="9389"/>
                  </a:lnTo>
                  <a:lnTo>
                    <a:pt x="1426" y="8758"/>
                  </a:lnTo>
                  <a:lnTo>
                    <a:pt x="143" y="11100"/>
                  </a:lnTo>
                  <a:lnTo>
                    <a:pt x="3239" y="10835"/>
                  </a:lnTo>
                  <a:lnTo>
                    <a:pt x="6355" y="11100"/>
                  </a:lnTo>
                  <a:lnTo>
                    <a:pt x="6355" y="11100"/>
                  </a:lnTo>
                  <a:lnTo>
                    <a:pt x="5051" y="8758"/>
                  </a:lnTo>
                  <a:lnTo>
                    <a:pt x="6497" y="9389"/>
                  </a:lnTo>
                  <a:lnTo>
                    <a:pt x="5540" y="7699"/>
                  </a:lnTo>
                  <a:lnTo>
                    <a:pt x="4685" y="5947"/>
                  </a:lnTo>
                  <a:lnTo>
                    <a:pt x="5825" y="6701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6823703" y="2537908"/>
              <a:ext cx="98" cy="733374"/>
            </a:xfrm>
            <a:custGeom>
              <a:avLst/>
              <a:gdLst/>
              <a:ahLst/>
              <a:cxnLst/>
              <a:rect l="l" t="t" r="r" b="b"/>
              <a:pathLst>
                <a:path w="1" h="7516" fill="none" extrusionOk="0">
                  <a:moveTo>
                    <a:pt x="0" y="1"/>
                  </a:moveTo>
                  <a:lnTo>
                    <a:pt x="0" y="7515"/>
                  </a:ln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6887175" y="2324809"/>
              <a:ext cx="1123980" cy="1145238"/>
            </a:xfrm>
            <a:custGeom>
              <a:avLst/>
              <a:gdLst/>
              <a:ahLst/>
              <a:cxnLst/>
              <a:rect l="l" t="t" r="r" b="b"/>
              <a:pathLst>
                <a:path w="11528" h="11737" extrusionOk="0">
                  <a:moveTo>
                    <a:pt x="10780" y="1"/>
                  </a:moveTo>
                  <a:cubicBezTo>
                    <a:pt x="7966" y="1"/>
                    <a:pt x="6783" y="474"/>
                    <a:pt x="6783" y="474"/>
                  </a:cubicBezTo>
                  <a:cubicBezTo>
                    <a:pt x="5235" y="1064"/>
                    <a:pt x="3789" y="1920"/>
                    <a:pt x="2893" y="2958"/>
                  </a:cubicBezTo>
                  <a:cubicBezTo>
                    <a:pt x="2791" y="3081"/>
                    <a:pt x="2669" y="3223"/>
                    <a:pt x="2567" y="3366"/>
                  </a:cubicBezTo>
                  <a:cubicBezTo>
                    <a:pt x="1406" y="4832"/>
                    <a:pt x="795" y="6502"/>
                    <a:pt x="449" y="7826"/>
                  </a:cubicBezTo>
                  <a:cubicBezTo>
                    <a:pt x="103" y="9211"/>
                    <a:pt x="62" y="10209"/>
                    <a:pt x="62" y="10209"/>
                  </a:cubicBezTo>
                  <a:lnTo>
                    <a:pt x="1" y="11227"/>
                  </a:lnTo>
                  <a:lnTo>
                    <a:pt x="1019" y="11288"/>
                  </a:lnTo>
                  <a:lnTo>
                    <a:pt x="1243" y="11308"/>
                  </a:lnTo>
                  <a:lnTo>
                    <a:pt x="6579" y="11655"/>
                  </a:lnTo>
                  <a:lnTo>
                    <a:pt x="6620" y="11655"/>
                  </a:lnTo>
                  <a:lnTo>
                    <a:pt x="7760" y="11736"/>
                  </a:lnTo>
                  <a:cubicBezTo>
                    <a:pt x="8269" y="11207"/>
                    <a:pt x="8738" y="10657"/>
                    <a:pt x="9145" y="10066"/>
                  </a:cubicBezTo>
                  <a:cubicBezTo>
                    <a:pt x="9410" y="9699"/>
                    <a:pt x="9654" y="9313"/>
                    <a:pt x="9878" y="8905"/>
                  </a:cubicBezTo>
                  <a:cubicBezTo>
                    <a:pt x="10061" y="8559"/>
                    <a:pt x="10245" y="8192"/>
                    <a:pt x="10408" y="7805"/>
                  </a:cubicBezTo>
                  <a:cubicBezTo>
                    <a:pt x="10734" y="7113"/>
                    <a:pt x="10978" y="6380"/>
                    <a:pt x="11161" y="5606"/>
                  </a:cubicBezTo>
                  <a:cubicBezTo>
                    <a:pt x="11222" y="5382"/>
                    <a:pt x="11263" y="5138"/>
                    <a:pt x="11304" y="4914"/>
                  </a:cubicBezTo>
                  <a:cubicBezTo>
                    <a:pt x="11324" y="4832"/>
                    <a:pt x="11344" y="4771"/>
                    <a:pt x="11344" y="4690"/>
                  </a:cubicBezTo>
                  <a:cubicBezTo>
                    <a:pt x="11344" y="4669"/>
                    <a:pt x="11344" y="4649"/>
                    <a:pt x="11365" y="4628"/>
                  </a:cubicBezTo>
                  <a:cubicBezTo>
                    <a:pt x="11385" y="4445"/>
                    <a:pt x="11406" y="4262"/>
                    <a:pt x="11426" y="4099"/>
                  </a:cubicBezTo>
                  <a:cubicBezTo>
                    <a:pt x="11446" y="4017"/>
                    <a:pt x="11446" y="3956"/>
                    <a:pt x="11446" y="3895"/>
                  </a:cubicBezTo>
                  <a:cubicBezTo>
                    <a:pt x="11467" y="3855"/>
                    <a:pt x="11467" y="3814"/>
                    <a:pt x="11467" y="3753"/>
                  </a:cubicBezTo>
                  <a:cubicBezTo>
                    <a:pt x="11487" y="3610"/>
                    <a:pt x="11487" y="3468"/>
                    <a:pt x="11507" y="3325"/>
                  </a:cubicBezTo>
                  <a:cubicBezTo>
                    <a:pt x="11507" y="3264"/>
                    <a:pt x="11507" y="3203"/>
                    <a:pt x="11507" y="3142"/>
                  </a:cubicBezTo>
                  <a:cubicBezTo>
                    <a:pt x="11507" y="3081"/>
                    <a:pt x="11507" y="3020"/>
                    <a:pt x="11507" y="2958"/>
                  </a:cubicBezTo>
                  <a:cubicBezTo>
                    <a:pt x="11528" y="2918"/>
                    <a:pt x="11528" y="2877"/>
                    <a:pt x="11528" y="2836"/>
                  </a:cubicBezTo>
                  <a:cubicBezTo>
                    <a:pt x="11528" y="2734"/>
                    <a:pt x="11528" y="2633"/>
                    <a:pt x="11528" y="2531"/>
                  </a:cubicBezTo>
                  <a:cubicBezTo>
                    <a:pt x="11528" y="2429"/>
                    <a:pt x="11528" y="2327"/>
                    <a:pt x="11528" y="2225"/>
                  </a:cubicBezTo>
                  <a:cubicBezTo>
                    <a:pt x="11507" y="2123"/>
                    <a:pt x="11507" y="2042"/>
                    <a:pt x="11507" y="1961"/>
                  </a:cubicBezTo>
                  <a:cubicBezTo>
                    <a:pt x="11507" y="1879"/>
                    <a:pt x="11507" y="1818"/>
                    <a:pt x="11507" y="1737"/>
                  </a:cubicBezTo>
                  <a:cubicBezTo>
                    <a:pt x="11507" y="1696"/>
                    <a:pt x="11487" y="1655"/>
                    <a:pt x="11487" y="1594"/>
                  </a:cubicBezTo>
                  <a:cubicBezTo>
                    <a:pt x="11487" y="1553"/>
                    <a:pt x="11487" y="1513"/>
                    <a:pt x="11487" y="1472"/>
                  </a:cubicBezTo>
                  <a:cubicBezTo>
                    <a:pt x="11467" y="1390"/>
                    <a:pt x="11467" y="1309"/>
                    <a:pt x="11467" y="1248"/>
                  </a:cubicBezTo>
                  <a:cubicBezTo>
                    <a:pt x="11467" y="1227"/>
                    <a:pt x="11467" y="1207"/>
                    <a:pt x="11467" y="1187"/>
                  </a:cubicBezTo>
                  <a:cubicBezTo>
                    <a:pt x="11446" y="1085"/>
                    <a:pt x="11426" y="983"/>
                    <a:pt x="11426" y="881"/>
                  </a:cubicBezTo>
                  <a:cubicBezTo>
                    <a:pt x="11406" y="678"/>
                    <a:pt x="11365" y="474"/>
                    <a:pt x="11324" y="270"/>
                  </a:cubicBezTo>
                  <a:cubicBezTo>
                    <a:pt x="11324" y="250"/>
                    <a:pt x="11324" y="209"/>
                    <a:pt x="11324" y="189"/>
                  </a:cubicBezTo>
                  <a:cubicBezTo>
                    <a:pt x="11304" y="128"/>
                    <a:pt x="11304" y="67"/>
                    <a:pt x="11283" y="5"/>
                  </a:cubicBezTo>
                  <a:cubicBezTo>
                    <a:pt x="11110" y="2"/>
                    <a:pt x="10942" y="1"/>
                    <a:pt x="10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7707242" y="2770424"/>
              <a:ext cx="286065" cy="405424"/>
            </a:xfrm>
            <a:custGeom>
              <a:avLst/>
              <a:gdLst/>
              <a:ahLst/>
              <a:cxnLst/>
              <a:rect l="l" t="t" r="r" b="b"/>
              <a:pathLst>
                <a:path w="2934" h="4155" extrusionOk="0">
                  <a:moveTo>
                    <a:pt x="591" y="0"/>
                  </a:moveTo>
                  <a:cubicBezTo>
                    <a:pt x="591" y="0"/>
                    <a:pt x="591" y="21"/>
                    <a:pt x="591" y="21"/>
                  </a:cubicBezTo>
                  <a:cubicBezTo>
                    <a:pt x="469" y="1385"/>
                    <a:pt x="286" y="2770"/>
                    <a:pt x="1" y="4114"/>
                  </a:cubicBezTo>
                  <a:cubicBezTo>
                    <a:pt x="1" y="4114"/>
                    <a:pt x="21" y="4135"/>
                    <a:pt x="42" y="4135"/>
                  </a:cubicBezTo>
                  <a:cubicBezTo>
                    <a:pt x="42" y="4135"/>
                    <a:pt x="42" y="4155"/>
                    <a:pt x="42" y="4155"/>
                  </a:cubicBezTo>
                  <a:cubicBezTo>
                    <a:pt x="62" y="4155"/>
                    <a:pt x="62" y="4135"/>
                    <a:pt x="62" y="4114"/>
                  </a:cubicBezTo>
                  <a:cubicBezTo>
                    <a:pt x="347" y="2790"/>
                    <a:pt x="530" y="1426"/>
                    <a:pt x="653" y="61"/>
                  </a:cubicBezTo>
                  <a:cubicBezTo>
                    <a:pt x="1139" y="124"/>
                    <a:pt x="1633" y="148"/>
                    <a:pt x="2098" y="148"/>
                  </a:cubicBezTo>
                  <a:cubicBezTo>
                    <a:pt x="2391" y="148"/>
                    <a:pt x="2673" y="138"/>
                    <a:pt x="2933" y="123"/>
                  </a:cubicBezTo>
                  <a:cubicBezTo>
                    <a:pt x="2933" y="102"/>
                    <a:pt x="2933" y="82"/>
                    <a:pt x="2933" y="61"/>
                  </a:cubicBezTo>
                  <a:cubicBezTo>
                    <a:pt x="2659" y="70"/>
                    <a:pt x="2358" y="78"/>
                    <a:pt x="2043" y="78"/>
                  </a:cubicBezTo>
                  <a:cubicBezTo>
                    <a:pt x="1586" y="78"/>
                    <a:pt x="1102" y="61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6986527" y="2426675"/>
              <a:ext cx="643402" cy="1035368"/>
            </a:xfrm>
            <a:custGeom>
              <a:avLst/>
              <a:gdLst/>
              <a:ahLst/>
              <a:cxnLst/>
              <a:rect l="l" t="t" r="r" b="b"/>
              <a:pathLst>
                <a:path w="6599" h="10611" extrusionOk="0">
                  <a:moveTo>
                    <a:pt x="6599" y="0"/>
                  </a:moveTo>
                  <a:lnTo>
                    <a:pt x="6599" y="0"/>
                  </a:lnTo>
                  <a:cubicBezTo>
                    <a:pt x="1650" y="2179"/>
                    <a:pt x="224" y="8920"/>
                    <a:pt x="0" y="10244"/>
                  </a:cubicBezTo>
                  <a:lnTo>
                    <a:pt x="204" y="10244"/>
                  </a:lnTo>
                  <a:lnTo>
                    <a:pt x="5560" y="10611"/>
                  </a:lnTo>
                  <a:lnTo>
                    <a:pt x="6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7179088" y="2432627"/>
              <a:ext cx="450840" cy="1009511"/>
            </a:xfrm>
            <a:custGeom>
              <a:avLst/>
              <a:gdLst/>
              <a:ahLst/>
              <a:cxnLst/>
              <a:rect l="l" t="t" r="r" b="b"/>
              <a:pathLst>
                <a:path w="4624" h="10346" fill="none" extrusionOk="0">
                  <a:moveTo>
                    <a:pt x="1" y="10346"/>
                  </a:moveTo>
                  <a:cubicBezTo>
                    <a:pt x="1" y="10346"/>
                    <a:pt x="1243" y="2872"/>
                    <a:pt x="4624" y="0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6293502" y="1426847"/>
              <a:ext cx="955207" cy="256720"/>
            </a:xfrm>
            <a:custGeom>
              <a:avLst/>
              <a:gdLst/>
              <a:ahLst/>
              <a:cxnLst/>
              <a:rect l="l" t="t" r="r" b="b"/>
              <a:pathLst>
                <a:path w="9797" h="2631" extrusionOk="0">
                  <a:moveTo>
                    <a:pt x="5133" y="0"/>
                  </a:moveTo>
                  <a:cubicBezTo>
                    <a:pt x="3913" y="0"/>
                    <a:pt x="2739" y="878"/>
                    <a:pt x="2404" y="2060"/>
                  </a:cubicBezTo>
                  <a:cubicBezTo>
                    <a:pt x="2136" y="1902"/>
                    <a:pt x="1832" y="1828"/>
                    <a:pt x="1527" y="1828"/>
                  </a:cubicBezTo>
                  <a:cubicBezTo>
                    <a:pt x="927" y="1828"/>
                    <a:pt x="325" y="2117"/>
                    <a:pt x="1" y="2630"/>
                  </a:cubicBezTo>
                  <a:lnTo>
                    <a:pt x="9511" y="2549"/>
                  </a:lnTo>
                  <a:cubicBezTo>
                    <a:pt x="9593" y="2549"/>
                    <a:pt x="9715" y="2529"/>
                    <a:pt x="9796" y="2529"/>
                  </a:cubicBezTo>
                  <a:cubicBezTo>
                    <a:pt x="9568" y="2180"/>
                    <a:pt x="9133" y="1980"/>
                    <a:pt x="8711" y="1980"/>
                  </a:cubicBezTo>
                  <a:cubicBezTo>
                    <a:pt x="8418" y="1980"/>
                    <a:pt x="8131" y="2076"/>
                    <a:pt x="7923" y="2284"/>
                  </a:cubicBezTo>
                  <a:cubicBezTo>
                    <a:pt x="7678" y="1042"/>
                    <a:pt x="6517" y="44"/>
                    <a:pt x="5255" y="3"/>
                  </a:cubicBezTo>
                  <a:cubicBezTo>
                    <a:pt x="5214" y="1"/>
                    <a:pt x="517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5721668" y="1448996"/>
              <a:ext cx="1104090" cy="1753520"/>
            </a:xfrm>
            <a:custGeom>
              <a:avLst/>
              <a:gdLst/>
              <a:ahLst/>
              <a:cxnLst/>
              <a:rect l="l" t="t" r="r" b="b"/>
              <a:pathLst>
                <a:path w="11324" h="17971" extrusionOk="0">
                  <a:moveTo>
                    <a:pt x="4114" y="0"/>
                  </a:moveTo>
                  <a:cubicBezTo>
                    <a:pt x="3299" y="428"/>
                    <a:pt x="2566" y="937"/>
                    <a:pt x="1874" y="1528"/>
                  </a:cubicBezTo>
                  <a:cubicBezTo>
                    <a:pt x="1731" y="1650"/>
                    <a:pt x="1589" y="1772"/>
                    <a:pt x="1446" y="1915"/>
                  </a:cubicBezTo>
                  <a:cubicBezTo>
                    <a:pt x="1344" y="2016"/>
                    <a:pt x="1243" y="2098"/>
                    <a:pt x="1141" y="2200"/>
                  </a:cubicBezTo>
                  <a:cubicBezTo>
                    <a:pt x="1039" y="2302"/>
                    <a:pt x="957" y="2403"/>
                    <a:pt x="856" y="2485"/>
                  </a:cubicBezTo>
                  <a:cubicBezTo>
                    <a:pt x="794" y="2546"/>
                    <a:pt x="754" y="2607"/>
                    <a:pt x="693" y="2668"/>
                  </a:cubicBezTo>
                  <a:cubicBezTo>
                    <a:pt x="611" y="2750"/>
                    <a:pt x="550" y="2831"/>
                    <a:pt x="469" y="2933"/>
                  </a:cubicBezTo>
                  <a:cubicBezTo>
                    <a:pt x="408" y="2994"/>
                    <a:pt x="346" y="3075"/>
                    <a:pt x="285" y="3137"/>
                  </a:cubicBezTo>
                  <a:cubicBezTo>
                    <a:pt x="245" y="3177"/>
                    <a:pt x="224" y="3218"/>
                    <a:pt x="183" y="3259"/>
                  </a:cubicBezTo>
                  <a:cubicBezTo>
                    <a:pt x="183" y="3340"/>
                    <a:pt x="163" y="3422"/>
                    <a:pt x="163" y="3503"/>
                  </a:cubicBezTo>
                  <a:cubicBezTo>
                    <a:pt x="61" y="4196"/>
                    <a:pt x="0" y="4888"/>
                    <a:pt x="122" y="5580"/>
                  </a:cubicBezTo>
                  <a:cubicBezTo>
                    <a:pt x="143" y="5662"/>
                    <a:pt x="163" y="5723"/>
                    <a:pt x="183" y="5804"/>
                  </a:cubicBezTo>
                  <a:cubicBezTo>
                    <a:pt x="224" y="5947"/>
                    <a:pt x="265" y="6090"/>
                    <a:pt x="306" y="6212"/>
                  </a:cubicBezTo>
                  <a:cubicBezTo>
                    <a:pt x="550" y="6802"/>
                    <a:pt x="978" y="7332"/>
                    <a:pt x="1548" y="7597"/>
                  </a:cubicBezTo>
                  <a:cubicBezTo>
                    <a:pt x="1935" y="7760"/>
                    <a:pt x="2342" y="7800"/>
                    <a:pt x="2770" y="7800"/>
                  </a:cubicBezTo>
                  <a:cubicBezTo>
                    <a:pt x="3295" y="7788"/>
                    <a:pt x="3835" y="7706"/>
                    <a:pt x="4357" y="7706"/>
                  </a:cubicBezTo>
                  <a:cubicBezTo>
                    <a:pt x="4686" y="7706"/>
                    <a:pt x="5009" y="7739"/>
                    <a:pt x="5316" y="7841"/>
                  </a:cubicBezTo>
                  <a:cubicBezTo>
                    <a:pt x="5662" y="7963"/>
                    <a:pt x="5967" y="8167"/>
                    <a:pt x="6130" y="8493"/>
                  </a:cubicBezTo>
                  <a:cubicBezTo>
                    <a:pt x="6456" y="9124"/>
                    <a:pt x="6008" y="9898"/>
                    <a:pt x="5479" y="10387"/>
                  </a:cubicBezTo>
                  <a:cubicBezTo>
                    <a:pt x="5051" y="10794"/>
                    <a:pt x="4542" y="11120"/>
                    <a:pt x="4012" y="11364"/>
                  </a:cubicBezTo>
                  <a:cubicBezTo>
                    <a:pt x="3605" y="11548"/>
                    <a:pt x="3157" y="11710"/>
                    <a:pt x="2770" y="11934"/>
                  </a:cubicBezTo>
                  <a:cubicBezTo>
                    <a:pt x="2566" y="12057"/>
                    <a:pt x="2363" y="12199"/>
                    <a:pt x="2220" y="12362"/>
                  </a:cubicBezTo>
                  <a:cubicBezTo>
                    <a:pt x="2077" y="12525"/>
                    <a:pt x="1955" y="12688"/>
                    <a:pt x="1894" y="12892"/>
                  </a:cubicBezTo>
                  <a:cubicBezTo>
                    <a:pt x="1731" y="13421"/>
                    <a:pt x="1935" y="13991"/>
                    <a:pt x="2281" y="14399"/>
                  </a:cubicBezTo>
                  <a:cubicBezTo>
                    <a:pt x="3096" y="15336"/>
                    <a:pt x="4481" y="15417"/>
                    <a:pt x="5703" y="15661"/>
                  </a:cubicBezTo>
                  <a:cubicBezTo>
                    <a:pt x="6090" y="15743"/>
                    <a:pt x="6497" y="15845"/>
                    <a:pt x="6782" y="16130"/>
                  </a:cubicBezTo>
                  <a:cubicBezTo>
                    <a:pt x="6965" y="16333"/>
                    <a:pt x="7067" y="16557"/>
                    <a:pt x="7108" y="16802"/>
                  </a:cubicBezTo>
                  <a:cubicBezTo>
                    <a:pt x="7149" y="16965"/>
                    <a:pt x="7149" y="17148"/>
                    <a:pt x="7149" y="17331"/>
                  </a:cubicBezTo>
                  <a:cubicBezTo>
                    <a:pt x="7169" y="17637"/>
                    <a:pt x="7169" y="17840"/>
                    <a:pt x="7515" y="17942"/>
                  </a:cubicBezTo>
                  <a:cubicBezTo>
                    <a:pt x="7576" y="17961"/>
                    <a:pt x="7632" y="17970"/>
                    <a:pt x="7683" y="17970"/>
                  </a:cubicBezTo>
                  <a:cubicBezTo>
                    <a:pt x="7904" y="17970"/>
                    <a:pt x="8028" y="17800"/>
                    <a:pt x="8045" y="17535"/>
                  </a:cubicBezTo>
                  <a:cubicBezTo>
                    <a:pt x="8065" y="17270"/>
                    <a:pt x="7902" y="17026"/>
                    <a:pt x="7841" y="16781"/>
                  </a:cubicBezTo>
                  <a:cubicBezTo>
                    <a:pt x="7800" y="16639"/>
                    <a:pt x="7821" y="16496"/>
                    <a:pt x="7963" y="16333"/>
                  </a:cubicBezTo>
                  <a:cubicBezTo>
                    <a:pt x="8513" y="15661"/>
                    <a:pt x="9552" y="15682"/>
                    <a:pt x="10264" y="15193"/>
                  </a:cubicBezTo>
                  <a:cubicBezTo>
                    <a:pt x="11161" y="14582"/>
                    <a:pt x="11323" y="13156"/>
                    <a:pt x="10651" y="12342"/>
                  </a:cubicBezTo>
                  <a:lnTo>
                    <a:pt x="10570" y="12260"/>
                  </a:lnTo>
                  <a:cubicBezTo>
                    <a:pt x="10448" y="12138"/>
                    <a:pt x="10305" y="12016"/>
                    <a:pt x="10163" y="11934"/>
                  </a:cubicBezTo>
                  <a:cubicBezTo>
                    <a:pt x="9759" y="11695"/>
                    <a:pt x="9268" y="11588"/>
                    <a:pt x="8785" y="11588"/>
                  </a:cubicBezTo>
                  <a:cubicBezTo>
                    <a:pt x="8610" y="11588"/>
                    <a:pt x="8437" y="11602"/>
                    <a:pt x="8269" y="11629"/>
                  </a:cubicBezTo>
                  <a:cubicBezTo>
                    <a:pt x="7902" y="11690"/>
                    <a:pt x="7556" y="11792"/>
                    <a:pt x="7210" y="11934"/>
                  </a:cubicBezTo>
                  <a:cubicBezTo>
                    <a:pt x="6884" y="12057"/>
                    <a:pt x="6578" y="12199"/>
                    <a:pt x="6273" y="12362"/>
                  </a:cubicBezTo>
                  <a:cubicBezTo>
                    <a:pt x="6151" y="12403"/>
                    <a:pt x="6049" y="12464"/>
                    <a:pt x="5927" y="12525"/>
                  </a:cubicBezTo>
                  <a:cubicBezTo>
                    <a:pt x="5193" y="12892"/>
                    <a:pt x="4420" y="13258"/>
                    <a:pt x="3585" y="13340"/>
                  </a:cubicBezTo>
                  <a:cubicBezTo>
                    <a:pt x="3537" y="13346"/>
                    <a:pt x="3488" y="13350"/>
                    <a:pt x="3440" y="13350"/>
                  </a:cubicBezTo>
                  <a:cubicBezTo>
                    <a:pt x="3322" y="13350"/>
                    <a:pt x="3209" y="13325"/>
                    <a:pt x="3137" y="13238"/>
                  </a:cubicBezTo>
                  <a:cubicBezTo>
                    <a:pt x="2953" y="13055"/>
                    <a:pt x="3096" y="12729"/>
                    <a:pt x="3279" y="12545"/>
                  </a:cubicBezTo>
                  <a:cubicBezTo>
                    <a:pt x="3340" y="12484"/>
                    <a:pt x="3381" y="12423"/>
                    <a:pt x="3442" y="12362"/>
                  </a:cubicBezTo>
                  <a:cubicBezTo>
                    <a:pt x="3605" y="12199"/>
                    <a:pt x="3768" y="12057"/>
                    <a:pt x="3951" y="11934"/>
                  </a:cubicBezTo>
                  <a:cubicBezTo>
                    <a:pt x="5295" y="10937"/>
                    <a:pt x="7169" y="10631"/>
                    <a:pt x="8452" y="9531"/>
                  </a:cubicBezTo>
                  <a:cubicBezTo>
                    <a:pt x="8533" y="9450"/>
                    <a:pt x="8635" y="9368"/>
                    <a:pt x="8717" y="9287"/>
                  </a:cubicBezTo>
                  <a:cubicBezTo>
                    <a:pt x="9429" y="8554"/>
                    <a:pt x="9837" y="7536"/>
                    <a:pt x="9816" y="6517"/>
                  </a:cubicBezTo>
                  <a:cubicBezTo>
                    <a:pt x="9816" y="5743"/>
                    <a:pt x="9531" y="4908"/>
                    <a:pt x="8900" y="4460"/>
                  </a:cubicBezTo>
                  <a:cubicBezTo>
                    <a:pt x="8490" y="4166"/>
                    <a:pt x="7991" y="4056"/>
                    <a:pt x="7485" y="4056"/>
                  </a:cubicBezTo>
                  <a:cubicBezTo>
                    <a:pt x="7187" y="4056"/>
                    <a:pt x="6886" y="4094"/>
                    <a:pt x="6599" y="4155"/>
                  </a:cubicBezTo>
                  <a:cubicBezTo>
                    <a:pt x="6130" y="4277"/>
                    <a:pt x="5662" y="4420"/>
                    <a:pt x="5193" y="4603"/>
                  </a:cubicBezTo>
                  <a:cubicBezTo>
                    <a:pt x="4582" y="4827"/>
                    <a:pt x="3992" y="5092"/>
                    <a:pt x="3361" y="5275"/>
                  </a:cubicBezTo>
                  <a:cubicBezTo>
                    <a:pt x="3070" y="5358"/>
                    <a:pt x="2752" y="5425"/>
                    <a:pt x="2447" y="5425"/>
                  </a:cubicBezTo>
                  <a:cubicBezTo>
                    <a:pt x="2153" y="5425"/>
                    <a:pt x="1869" y="5363"/>
                    <a:pt x="1629" y="5193"/>
                  </a:cubicBezTo>
                  <a:cubicBezTo>
                    <a:pt x="1181" y="4888"/>
                    <a:pt x="1039" y="4297"/>
                    <a:pt x="1120" y="3788"/>
                  </a:cubicBezTo>
                  <a:cubicBezTo>
                    <a:pt x="1202" y="3259"/>
                    <a:pt x="1467" y="2790"/>
                    <a:pt x="1792" y="2363"/>
                  </a:cubicBezTo>
                  <a:cubicBezTo>
                    <a:pt x="1833" y="2281"/>
                    <a:pt x="1894" y="2200"/>
                    <a:pt x="1955" y="2118"/>
                  </a:cubicBezTo>
                  <a:cubicBezTo>
                    <a:pt x="2566" y="1324"/>
                    <a:pt x="3299" y="591"/>
                    <a:pt x="4114" y="0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6073056" y="3215551"/>
              <a:ext cx="722865" cy="351758"/>
            </a:xfrm>
            <a:custGeom>
              <a:avLst/>
              <a:gdLst/>
              <a:ahLst/>
              <a:cxnLst/>
              <a:rect l="l" t="t" r="r" b="b"/>
              <a:pathLst>
                <a:path w="7414" h="3605" extrusionOk="0">
                  <a:moveTo>
                    <a:pt x="1121" y="0"/>
                  </a:moveTo>
                  <a:cubicBezTo>
                    <a:pt x="1080" y="0"/>
                    <a:pt x="1019" y="21"/>
                    <a:pt x="978" y="41"/>
                  </a:cubicBezTo>
                  <a:cubicBezTo>
                    <a:pt x="917" y="82"/>
                    <a:pt x="856" y="122"/>
                    <a:pt x="795" y="143"/>
                  </a:cubicBezTo>
                  <a:cubicBezTo>
                    <a:pt x="754" y="163"/>
                    <a:pt x="734" y="184"/>
                    <a:pt x="714" y="224"/>
                  </a:cubicBezTo>
                  <a:cubicBezTo>
                    <a:pt x="1" y="754"/>
                    <a:pt x="205" y="1650"/>
                    <a:pt x="225" y="1752"/>
                  </a:cubicBezTo>
                  <a:lnTo>
                    <a:pt x="327" y="1772"/>
                  </a:lnTo>
                  <a:lnTo>
                    <a:pt x="754" y="1915"/>
                  </a:lnTo>
                  <a:lnTo>
                    <a:pt x="3096" y="2587"/>
                  </a:lnTo>
                  <a:lnTo>
                    <a:pt x="4420" y="2994"/>
                  </a:lnTo>
                  <a:lnTo>
                    <a:pt x="6538" y="3605"/>
                  </a:lnTo>
                  <a:lnTo>
                    <a:pt x="7414" y="1507"/>
                  </a:lnTo>
                  <a:lnTo>
                    <a:pt x="3972" y="672"/>
                  </a:lnTo>
                  <a:lnTo>
                    <a:pt x="3178" y="489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6658832" y="3362594"/>
              <a:ext cx="135135" cy="204712"/>
            </a:xfrm>
            <a:custGeom>
              <a:avLst/>
              <a:gdLst/>
              <a:ahLst/>
              <a:cxnLst/>
              <a:rect l="l" t="t" r="r" b="b"/>
              <a:pathLst>
                <a:path w="1386" h="2098" extrusionOk="0">
                  <a:moveTo>
                    <a:pt x="1386" y="0"/>
                  </a:moveTo>
                  <a:lnTo>
                    <a:pt x="1386" y="0"/>
                  </a:lnTo>
                  <a:cubicBezTo>
                    <a:pt x="1386" y="0"/>
                    <a:pt x="714" y="102"/>
                    <a:pt x="347" y="815"/>
                  </a:cubicBezTo>
                  <a:cubicBezTo>
                    <a:pt x="1" y="1528"/>
                    <a:pt x="530" y="2098"/>
                    <a:pt x="530" y="2098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6102890" y="3263167"/>
              <a:ext cx="357532" cy="139240"/>
            </a:xfrm>
            <a:custGeom>
              <a:avLst/>
              <a:gdLst/>
              <a:ahLst/>
              <a:cxnLst/>
              <a:rect l="l" t="t" r="r" b="b"/>
              <a:pathLst>
                <a:path w="3667" h="1427" extrusionOk="0">
                  <a:moveTo>
                    <a:pt x="2852" y="1"/>
                  </a:moveTo>
                  <a:lnTo>
                    <a:pt x="21" y="1284"/>
                  </a:lnTo>
                  <a:lnTo>
                    <a:pt x="0" y="1304"/>
                  </a:lnTo>
                  <a:lnTo>
                    <a:pt x="448" y="1427"/>
                  </a:lnTo>
                  <a:lnTo>
                    <a:pt x="3666" y="184"/>
                  </a:lnTo>
                  <a:lnTo>
                    <a:pt x="2872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6374914" y="3338688"/>
              <a:ext cx="387270" cy="169000"/>
            </a:xfrm>
            <a:custGeom>
              <a:avLst/>
              <a:gdLst/>
              <a:ahLst/>
              <a:cxnLst/>
              <a:rect l="l" t="t" r="r" b="b"/>
              <a:pathLst>
                <a:path w="3972" h="1732" extrusionOk="0">
                  <a:moveTo>
                    <a:pt x="3320" y="1"/>
                  </a:moveTo>
                  <a:cubicBezTo>
                    <a:pt x="3279" y="1"/>
                    <a:pt x="3218" y="21"/>
                    <a:pt x="3178" y="21"/>
                  </a:cubicBezTo>
                  <a:cubicBezTo>
                    <a:pt x="2363" y="103"/>
                    <a:pt x="1528" y="103"/>
                    <a:pt x="795" y="429"/>
                  </a:cubicBezTo>
                  <a:cubicBezTo>
                    <a:pt x="591" y="530"/>
                    <a:pt x="408" y="632"/>
                    <a:pt x="245" y="795"/>
                  </a:cubicBezTo>
                  <a:cubicBezTo>
                    <a:pt x="102" y="938"/>
                    <a:pt x="0" y="1121"/>
                    <a:pt x="0" y="1325"/>
                  </a:cubicBezTo>
                  <a:lnTo>
                    <a:pt x="1324" y="1732"/>
                  </a:lnTo>
                  <a:cubicBezTo>
                    <a:pt x="2241" y="1243"/>
                    <a:pt x="3116" y="734"/>
                    <a:pt x="3972" y="164"/>
                  </a:cubicBezTo>
                  <a:lnTo>
                    <a:pt x="3320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6106888" y="3169790"/>
              <a:ext cx="702975" cy="449235"/>
            </a:xfrm>
            <a:custGeom>
              <a:avLst/>
              <a:gdLst/>
              <a:ahLst/>
              <a:cxnLst/>
              <a:rect l="l" t="t" r="r" b="b"/>
              <a:pathLst>
                <a:path w="7210" h="4604" extrusionOk="0">
                  <a:moveTo>
                    <a:pt x="6130" y="1"/>
                  </a:moveTo>
                  <a:lnTo>
                    <a:pt x="0" y="2404"/>
                  </a:lnTo>
                  <a:lnTo>
                    <a:pt x="611" y="4603"/>
                  </a:lnTo>
                  <a:lnTo>
                    <a:pt x="6497" y="1936"/>
                  </a:lnTo>
                  <a:cubicBezTo>
                    <a:pt x="7210" y="815"/>
                    <a:pt x="6130" y="1"/>
                    <a:pt x="6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6106888" y="3404257"/>
              <a:ext cx="107250" cy="214763"/>
            </a:xfrm>
            <a:custGeom>
              <a:avLst/>
              <a:gdLst/>
              <a:ahLst/>
              <a:cxnLst/>
              <a:rect l="l" t="t" r="r" b="b"/>
              <a:pathLst>
                <a:path w="1100" h="2201" extrusionOk="0">
                  <a:moveTo>
                    <a:pt x="0" y="1"/>
                  </a:moveTo>
                  <a:lnTo>
                    <a:pt x="611" y="2200"/>
                  </a:lnTo>
                  <a:cubicBezTo>
                    <a:pt x="611" y="2200"/>
                    <a:pt x="1100" y="1691"/>
                    <a:pt x="937" y="917"/>
                  </a:cubicBezTo>
                  <a:cubicBezTo>
                    <a:pt x="774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6257719" y="2975034"/>
              <a:ext cx="341640" cy="413523"/>
            </a:xfrm>
            <a:custGeom>
              <a:avLst/>
              <a:gdLst/>
              <a:ahLst/>
              <a:cxnLst/>
              <a:rect l="l" t="t" r="r" b="b"/>
              <a:pathLst>
                <a:path w="3504" h="4238" extrusionOk="0">
                  <a:moveTo>
                    <a:pt x="1386" y="1"/>
                  </a:moveTo>
                  <a:lnTo>
                    <a:pt x="1386" y="1"/>
                  </a:lnTo>
                  <a:cubicBezTo>
                    <a:pt x="1101" y="205"/>
                    <a:pt x="897" y="592"/>
                    <a:pt x="1019" y="917"/>
                  </a:cubicBezTo>
                  <a:cubicBezTo>
                    <a:pt x="1060" y="1080"/>
                    <a:pt x="1182" y="1203"/>
                    <a:pt x="1264" y="1345"/>
                  </a:cubicBezTo>
                  <a:cubicBezTo>
                    <a:pt x="1345" y="1488"/>
                    <a:pt x="1427" y="1651"/>
                    <a:pt x="1386" y="1814"/>
                  </a:cubicBezTo>
                  <a:cubicBezTo>
                    <a:pt x="1365" y="1915"/>
                    <a:pt x="1284" y="1997"/>
                    <a:pt x="1202" y="1997"/>
                  </a:cubicBezTo>
                  <a:cubicBezTo>
                    <a:pt x="1121" y="1976"/>
                    <a:pt x="1080" y="1936"/>
                    <a:pt x="1040" y="1875"/>
                  </a:cubicBezTo>
                  <a:cubicBezTo>
                    <a:pt x="1019" y="1814"/>
                    <a:pt x="999" y="1732"/>
                    <a:pt x="978" y="1671"/>
                  </a:cubicBezTo>
                  <a:cubicBezTo>
                    <a:pt x="894" y="1486"/>
                    <a:pt x="685" y="1370"/>
                    <a:pt x="488" y="1370"/>
                  </a:cubicBezTo>
                  <a:cubicBezTo>
                    <a:pt x="447" y="1370"/>
                    <a:pt x="406" y="1375"/>
                    <a:pt x="368" y="1386"/>
                  </a:cubicBezTo>
                  <a:cubicBezTo>
                    <a:pt x="510" y="1610"/>
                    <a:pt x="551" y="1895"/>
                    <a:pt x="449" y="2160"/>
                  </a:cubicBezTo>
                  <a:cubicBezTo>
                    <a:pt x="368" y="2384"/>
                    <a:pt x="205" y="2547"/>
                    <a:pt x="123" y="2771"/>
                  </a:cubicBezTo>
                  <a:cubicBezTo>
                    <a:pt x="1" y="3015"/>
                    <a:pt x="1" y="3300"/>
                    <a:pt x="103" y="3565"/>
                  </a:cubicBezTo>
                  <a:cubicBezTo>
                    <a:pt x="184" y="3809"/>
                    <a:pt x="388" y="4013"/>
                    <a:pt x="632" y="4135"/>
                  </a:cubicBezTo>
                  <a:cubicBezTo>
                    <a:pt x="836" y="4196"/>
                    <a:pt x="1040" y="4237"/>
                    <a:pt x="1223" y="4237"/>
                  </a:cubicBezTo>
                  <a:lnTo>
                    <a:pt x="2017" y="4237"/>
                  </a:lnTo>
                  <a:cubicBezTo>
                    <a:pt x="2241" y="4217"/>
                    <a:pt x="2465" y="4196"/>
                    <a:pt x="2669" y="4135"/>
                  </a:cubicBezTo>
                  <a:cubicBezTo>
                    <a:pt x="2771" y="4094"/>
                    <a:pt x="2872" y="4054"/>
                    <a:pt x="2974" y="3993"/>
                  </a:cubicBezTo>
                  <a:cubicBezTo>
                    <a:pt x="3198" y="3850"/>
                    <a:pt x="3361" y="3626"/>
                    <a:pt x="3422" y="3361"/>
                  </a:cubicBezTo>
                  <a:cubicBezTo>
                    <a:pt x="3504" y="3097"/>
                    <a:pt x="3483" y="2832"/>
                    <a:pt x="3382" y="2587"/>
                  </a:cubicBezTo>
                  <a:cubicBezTo>
                    <a:pt x="3341" y="2649"/>
                    <a:pt x="3300" y="2730"/>
                    <a:pt x="3259" y="2791"/>
                  </a:cubicBezTo>
                  <a:cubicBezTo>
                    <a:pt x="3239" y="2791"/>
                    <a:pt x="3219" y="2811"/>
                    <a:pt x="3198" y="2832"/>
                  </a:cubicBezTo>
                  <a:cubicBezTo>
                    <a:pt x="3187" y="2837"/>
                    <a:pt x="3176" y="2840"/>
                    <a:pt x="3166" y="2840"/>
                  </a:cubicBezTo>
                  <a:cubicBezTo>
                    <a:pt x="3137" y="2840"/>
                    <a:pt x="3111" y="2821"/>
                    <a:pt x="3096" y="2791"/>
                  </a:cubicBezTo>
                  <a:cubicBezTo>
                    <a:pt x="3076" y="2750"/>
                    <a:pt x="3056" y="2710"/>
                    <a:pt x="3076" y="2669"/>
                  </a:cubicBezTo>
                  <a:cubicBezTo>
                    <a:pt x="3096" y="2486"/>
                    <a:pt x="3239" y="2363"/>
                    <a:pt x="3321" y="2200"/>
                  </a:cubicBezTo>
                  <a:cubicBezTo>
                    <a:pt x="3422" y="1997"/>
                    <a:pt x="3422" y="1752"/>
                    <a:pt x="3321" y="1549"/>
                  </a:cubicBezTo>
                  <a:cubicBezTo>
                    <a:pt x="3198" y="1264"/>
                    <a:pt x="2893" y="1101"/>
                    <a:pt x="2628" y="938"/>
                  </a:cubicBezTo>
                  <a:lnTo>
                    <a:pt x="2628" y="938"/>
                  </a:lnTo>
                  <a:cubicBezTo>
                    <a:pt x="2689" y="1243"/>
                    <a:pt x="2689" y="1590"/>
                    <a:pt x="2486" y="1814"/>
                  </a:cubicBezTo>
                  <a:cubicBezTo>
                    <a:pt x="2465" y="1854"/>
                    <a:pt x="2424" y="1875"/>
                    <a:pt x="2404" y="1875"/>
                  </a:cubicBezTo>
                  <a:cubicBezTo>
                    <a:pt x="2385" y="1882"/>
                    <a:pt x="2367" y="1885"/>
                    <a:pt x="2350" y="1885"/>
                  </a:cubicBezTo>
                  <a:cubicBezTo>
                    <a:pt x="2274" y="1885"/>
                    <a:pt x="2217" y="1819"/>
                    <a:pt x="2200" y="1752"/>
                  </a:cubicBezTo>
                  <a:cubicBezTo>
                    <a:pt x="2160" y="1671"/>
                    <a:pt x="2200" y="1569"/>
                    <a:pt x="2221" y="1488"/>
                  </a:cubicBezTo>
                  <a:cubicBezTo>
                    <a:pt x="2262" y="1406"/>
                    <a:pt x="2323" y="1345"/>
                    <a:pt x="2343" y="1264"/>
                  </a:cubicBezTo>
                  <a:cubicBezTo>
                    <a:pt x="2404" y="1040"/>
                    <a:pt x="2302" y="795"/>
                    <a:pt x="2119" y="693"/>
                  </a:cubicBezTo>
                  <a:cubicBezTo>
                    <a:pt x="1895" y="592"/>
                    <a:pt x="1589" y="632"/>
                    <a:pt x="1447" y="449"/>
                  </a:cubicBezTo>
                  <a:cubicBezTo>
                    <a:pt x="1345" y="327"/>
                    <a:pt x="1345" y="164"/>
                    <a:pt x="1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6337181" y="3163838"/>
              <a:ext cx="186713" cy="224715"/>
            </a:xfrm>
            <a:custGeom>
              <a:avLst/>
              <a:gdLst/>
              <a:ahLst/>
              <a:cxnLst/>
              <a:rect l="l" t="t" r="r" b="b"/>
              <a:pathLst>
                <a:path w="1915" h="2303" extrusionOk="0">
                  <a:moveTo>
                    <a:pt x="1100" y="1"/>
                  </a:moveTo>
                  <a:lnTo>
                    <a:pt x="1100" y="1"/>
                  </a:lnTo>
                  <a:cubicBezTo>
                    <a:pt x="998" y="62"/>
                    <a:pt x="937" y="184"/>
                    <a:pt x="937" y="286"/>
                  </a:cubicBezTo>
                  <a:cubicBezTo>
                    <a:pt x="937" y="428"/>
                    <a:pt x="1019" y="551"/>
                    <a:pt x="1060" y="693"/>
                  </a:cubicBezTo>
                  <a:cubicBezTo>
                    <a:pt x="1080" y="775"/>
                    <a:pt x="1080" y="897"/>
                    <a:pt x="1039" y="978"/>
                  </a:cubicBezTo>
                  <a:cubicBezTo>
                    <a:pt x="1039" y="1039"/>
                    <a:pt x="998" y="1100"/>
                    <a:pt x="937" y="1141"/>
                  </a:cubicBezTo>
                  <a:cubicBezTo>
                    <a:pt x="916" y="1150"/>
                    <a:pt x="893" y="1154"/>
                    <a:pt x="870" y="1154"/>
                  </a:cubicBezTo>
                  <a:cubicBezTo>
                    <a:pt x="786" y="1154"/>
                    <a:pt x="700" y="1099"/>
                    <a:pt x="652" y="1019"/>
                  </a:cubicBezTo>
                  <a:cubicBezTo>
                    <a:pt x="612" y="917"/>
                    <a:pt x="612" y="795"/>
                    <a:pt x="612" y="693"/>
                  </a:cubicBezTo>
                  <a:cubicBezTo>
                    <a:pt x="591" y="775"/>
                    <a:pt x="571" y="897"/>
                    <a:pt x="510" y="978"/>
                  </a:cubicBezTo>
                  <a:cubicBezTo>
                    <a:pt x="428" y="1080"/>
                    <a:pt x="306" y="1141"/>
                    <a:pt x="204" y="1223"/>
                  </a:cubicBezTo>
                  <a:cubicBezTo>
                    <a:pt x="21" y="1406"/>
                    <a:pt x="1" y="1711"/>
                    <a:pt x="143" y="1935"/>
                  </a:cubicBezTo>
                  <a:cubicBezTo>
                    <a:pt x="245" y="2119"/>
                    <a:pt x="408" y="2241"/>
                    <a:pt x="571" y="2302"/>
                  </a:cubicBezTo>
                  <a:lnTo>
                    <a:pt x="1202" y="2302"/>
                  </a:lnTo>
                  <a:cubicBezTo>
                    <a:pt x="1426" y="2282"/>
                    <a:pt x="1650" y="2261"/>
                    <a:pt x="1854" y="2200"/>
                  </a:cubicBezTo>
                  <a:cubicBezTo>
                    <a:pt x="1915" y="2098"/>
                    <a:pt x="1915" y="1956"/>
                    <a:pt x="1915" y="1834"/>
                  </a:cubicBezTo>
                  <a:cubicBezTo>
                    <a:pt x="1895" y="1650"/>
                    <a:pt x="1813" y="1447"/>
                    <a:pt x="1711" y="1304"/>
                  </a:cubicBezTo>
                  <a:cubicBezTo>
                    <a:pt x="1671" y="1365"/>
                    <a:pt x="1630" y="1426"/>
                    <a:pt x="1589" y="1487"/>
                  </a:cubicBezTo>
                  <a:cubicBezTo>
                    <a:pt x="1546" y="1516"/>
                    <a:pt x="1492" y="1545"/>
                    <a:pt x="1451" y="1545"/>
                  </a:cubicBezTo>
                  <a:cubicBezTo>
                    <a:pt x="1433" y="1545"/>
                    <a:pt x="1418" y="1540"/>
                    <a:pt x="1406" y="1528"/>
                  </a:cubicBezTo>
                  <a:cubicBezTo>
                    <a:pt x="1385" y="1508"/>
                    <a:pt x="1365" y="1487"/>
                    <a:pt x="1365" y="1467"/>
                  </a:cubicBezTo>
                  <a:cubicBezTo>
                    <a:pt x="1345" y="1345"/>
                    <a:pt x="1426" y="1243"/>
                    <a:pt x="1487" y="1141"/>
                  </a:cubicBezTo>
                  <a:cubicBezTo>
                    <a:pt x="1548" y="1060"/>
                    <a:pt x="1569" y="978"/>
                    <a:pt x="1589" y="897"/>
                  </a:cubicBezTo>
                  <a:cubicBezTo>
                    <a:pt x="1589" y="795"/>
                    <a:pt x="1569" y="714"/>
                    <a:pt x="1508" y="652"/>
                  </a:cubicBezTo>
                  <a:cubicBezTo>
                    <a:pt x="1467" y="591"/>
                    <a:pt x="1385" y="571"/>
                    <a:pt x="1324" y="510"/>
                  </a:cubicBezTo>
                  <a:cubicBezTo>
                    <a:pt x="1161" y="408"/>
                    <a:pt x="1060" y="204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5505219" y="2019309"/>
              <a:ext cx="631507" cy="1083083"/>
            </a:xfrm>
            <a:custGeom>
              <a:avLst/>
              <a:gdLst/>
              <a:ahLst/>
              <a:cxnLst/>
              <a:rect l="l" t="t" r="r" b="b"/>
              <a:pathLst>
                <a:path w="6477" h="11100" extrusionOk="0">
                  <a:moveTo>
                    <a:pt x="3238" y="0"/>
                  </a:moveTo>
                  <a:lnTo>
                    <a:pt x="672" y="6700"/>
                  </a:lnTo>
                  <a:lnTo>
                    <a:pt x="1813" y="5947"/>
                  </a:lnTo>
                  <a:lnTo>
                    <a:pt x="958" y="7698"/>
                  </a:lnTo>
                  <a:lnTo>
                    <a:pt x="0" y="9389"/>
                  </a:lnTo>
                  <a:lnTo>
                    <a:pt x="0" y="9389"/>
                  </a:lnTo>
                  <a:lnTo>
                    <a:pt x="1426" y="8757"/>
                  </a:lnTo>
                  <a:lnTo>
                    <a:pt x="1426" y="8757"/>
                  </a:lnTo>
                  <a:lnTo>
                    <a:pt x="143" y="11099"/>
                  </a:lnTo>
                  <a:lnTo>
                    <a:pt x="143" y="11099"/>
                  </a:lnTo>
                  <a:lnTo>
                    <a:pt x="3238" y="10814"/>
                  </a:lnTo>
                  <a:lnTo>
                    <a:pt x="6334" y="11099"/>
                  </a:lnTo>
                  <a:lnTo>
                    <a:pt x="6334" y="11099"/>
                  </a:lnTo>
                  <a:lnTo>
                    <a:pt x="5051" y="8757"/>
                  </a:lnTo>
                  <a:lnTo>
                    <a:pt x="5051" y="8757"/>
                  </a:lnTo>
                  <a:lnTo>
                    <a:pt x="6477" y="9389"/>
                  </a:lnTo>
                  <a:lnTo>
                    <a:pt x="6477" y="9389"/>
                  </a:lnTo>
                  <a:lnTo>
                    <a:pt x="5519" y="7698"/>
                  </a:lnTo>
                  <a:lnTo>
                    <a:pt x="4664" y="5947"/>
                  </a:lnTo>
                  <a:lnTo>
                    <a:pt x="5805" y="6700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5820922" y="2557813"/>
              <a:ext cx="97" cy="733374"/>
            </a:xfrm>
            <a:custGeom>
              <a:avLst/>
              <a:gdLst/>
              <a:ahLst/>
              <a:cxnLst/>
              <a:rect l="l" t="t" r="r" b="b"/>
              <a:pathLst>
                <a:path w="1" h="7516" fill="none" extrusionOk="0">
                  <a:moveTo>
                    <a:pt x="0" y="0"/>
                  </a:moveTo>
                  <a:lnTo>
                    <a:pt x="0" y="7515"/>
                  </a:ln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5719620" y="3352446"/>
              <a:ext cx="921473" cy="495096"/>
            </a:xfrm>
            <a:custGeom>
              <a:avLst/>
              <a:gdLst/>
              <a:ahLst/>
              <a:cxnLst/>
              <a:rect l="l" t="t" r="r" b="b"/>
              <a:pathLst>
                <a:path w="9451" h="5074" extrusionOk="0">
                  <a:moveTo>
                    <a:pt x="84" y="0"/>
                  </a:moveTo>
                  <a:cubicBezTo>
                    <a:pt x="56" y="0"/>
                    <a:pt x="29" y="1"/>
                    <a:pt x="1" y="2"/>
                  </a:cubicBezTo>
                  <a:cubicBezTo>
                    <a:pt x="2200" y="2874"/>
                    <a:pt x="5601" y="4809"/>
                    <a:pt x="9450" y="5073"/>
                  </a:cubicBezTo>
                  <a:cubicBezTo>
                    <a:pt x="9450" y="4279"/>
                    <a:pt x="8880" y="3546"/>
                    <a:pt x="8147" y="3220"/>
                  </a:cubicBezTo>
                  <a:cubicBezTo>
                    <a:pt x="7825" y="3081"/>
                    <a:pt x="7473" y="3016"/>
                    <a:pt x="7119" y="3016"/>
                  </a:cubicBezTo>
                  <a:cubicBezTo>
                    <a:pt x="6644" y="3016"/>
                    <a:pt x="6164" y="3132"/>
                    <a:pt x="5744" y="3342"/>
                  </a:cubicBezTo>
                  <a:cubicBezTo>
                    <a:pt x="5683" y="2670"/>
                    <a:pt x="5601" y="1958"/>
                    <a:pt x="5194" y="1408"/>
                  </a:cubicBezTo>
                  <a:cubicBezTo>
                    <a:pt x="4820" y="916"/>
                    <a:pt x="4237" y="633"/>
                    <a:pt x="3628" y="633"/>
                  </a:cubicBezTo>
                  <a:cubicBezTo>
                    <a:pt x="3607" y="633"/>
                    <a:pt x="3586" y="633"/>
                    <a:pt x="3565" y="634"/>
                  </a:cubicBezTo>
                  <a:cubicBezTo>
                    <a:pt x="2954" y="654"/>
                    <a:pt x="2343" y="1021"/>
                    <a:pt x="2017" y="1550"/>
                  </a:cubicBezTo>
                  <a:cubicBezTo>
                    <a:pt x="1773" y="1102"/>
                    <a:pt x="1508" y="634"/>
                    <a:pt x="1101" y="349"/>
                  </a:cubicBezTo>
                  <a:cubicBezTo>
                    <a:pt x="798" y="122"/>
                    <a:pt x="443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6950745" y="3158276"/>
              <a:ext cx="897585" cy="671414"/>
            </a:xfrm>
            <a:custGeom>
              <a:avLst/>
              <a:gdLst/>
              <a:ahLst/>
              <a:cxnLst/>
              <a:rect l="l" t="t" r="r" b="b"/>
              <a:pathLst>
                <a:path w="9206" h="6881" extrusionOk="0">
                  <a:moveTo>
                    <a:pt x="8045" y="1"/>
                  </a:moveTo>
                  <a:cubicBezTo>
                    <a:pt x="7818" y="1"/>
                    <a:pt x="7590" y="39"/>
                    <a:pt x="7373" y="119"/>
                  </a:cubicBezTo>
                  <a:cubicBezTo>
                    <a:pt x="6375" y="465"/>
                    <a:pt x="5805" y="1524"/>
                    <a:pt x="5459" y="2522"/>
                  </a:cubicBezTo>
                  <a:cubicBezTo>
                    <a:pt x="5124" y="2207"/>
                    <a:pt x="4694" y="1930"/>
                    <a:pt x="4243" y="1930"/>
                  </a:cubicBezTo>
                  <a:cubicBezTo>
                    <a:pt x="4228" y="1930"/>
                    <a:pt x="4212" y="1931"/>
                    <a:pt x="4196" y="1931"/>
                  </a:cubicBezTo>
                  <a:cubicBezTo>
                    <a:pt x="3463" y="1952"/>
                    <a:pt x="2974" y="2644"/>
                    <a:pt x="2709" y="3316"/>
                  </a:cubicBezTo>
                  <a:cubicBezTo>
                    <a:pt x="2505" y="3825"/>
                    <a:pt x="2363" y="4355"/>
                    <a:pt x="2281" y="4905"/>
                  </a:cubicBezTo>
                  <a:cubicBezTo>
                    <a:pt x="2106" y="4788"/>
                    <a:pt x="1911" y="4737"/>
                    <a:pt x="1715" y="4737"/>
                  </a:cubicBezTo>
                  <a:cubicBezTo>
                    <a:pt x="1296" y="4737"/>
                    <a:pt x="868" y="4966"/>
                    <a:pt x="591" y="5271"/>
                  </a:cubicBezTo>
                  <a:cubicBezTo>
                    <a:pt x="143" y="5780"/>
                    <a:pt x="1" y="6391"/>
                    <a:pt x="184" y="6880"/>
                  </a:cubicBezTo>
                  <a:cubicBezTo>
                    <a:pt x="3605" y="6228"/>
                    <a:pt x="6558" y="4273"/>
                    <a:pt x="8493" y="1524"/>
                  </a:cubicBezTo>
                  <a:cubicBezTo>
                    <a:pt x="8758" y="1157"/>
                    <a:pt x="9002" y="771"/>
                    <a:pt x="9206" y="363"/>
                  </a:cubicBezTo>
                  <a:cubicBezTo>
                    <a:pt x="8865" y="127"/>
                    <a:pt x="8456" y="1"/>
                    <a:pt x="8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56"/>
          <p:cNvSpPr txBox="1">
            <a:spLocks noGrp="1"/>
          </p:cNvSpPr>
          <p:nvPr>
            <p:ph type="title"/>
          </p:nvPr>
        </p:nvSpPr>
        <p:spPr>
          <a:xfrm>
            <a:off x="610728" y="2435609"/>
            <a:ext cx="40258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GO </a:t>
            </a: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캠핑</a:t>
            </a:r>
            <a:r>
              <a:rPr lang="en-US" altLang="ko-KR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+ </a:t>
            </a:r>
            <a:r>
              <a:rPr lang="ko-KR" altLang="en-US" sz="4400" dirty="0" smtClean="0">
                <a:solidFill>
                  <a:schemeClr val="dk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소개</a:t>
            </a:r>
            <a:endParaRPr sz="4400" dirty="0">
              <a:solidFill>
                <a:schemeClr val="dk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493" name="Google Shape;1493;p56"/>
          <p:cNvSpPr txBox="1">
            <a:spLocks noGrp="1"/>
          </p:cNvSpPr>
          <p:nvPr>
            <p:ph type="title" idx="2"/>
          </p:nvPr>
        </p:nvSpPr>
        <p:spPr>
          <a:xfrm>
            <a:off x="732225" y="1423349"/>
            <a:ext cx="3868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iana"/>
                <a:ea typeface="Bahiana"/>
                <a:cs typeface="Bahiana"/>
                <a:sym typeface="Bahiana"/>
              </a:rPr>
              <a:t>0</a:t>
            </a:r>
            <a:r>
              <a:rPr lang="en" dirty="0"/>
              <a:t>2</a:t>
            </a:r>
            <a:endParaRPr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1494" name="Google Shape;1494;p56"/>
          <p:cNvSpPr txBox="1">
            <a:spLocks noGrp="1"/>
          </p:cNvSpPr>
          <p:nvPr>
            <p:ph type="subTitle" idx="1"/>
          </p:nvPr>
        </p:nvSpPr>
        <p:spPr>
          <a:xfrm>
            <a:off x="1469175" y="3361473"/>
            <a:ext cx="23946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팀 소개</a:t>
            </a:r>
            <a:endParaRPr lang="en-US" altLang="ko-KR" sz="200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기술 소개</a:t>
            </a:r>
            <a:endParaRPr sz="20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495" name="Google Shape;1495;p56"/>
          <p:cNvSpPr/>
          <p:nvPr/>
        </p:nvSpPr>
        <p:spPr>
          <a:xfrm>
            <a:off x="3505466" y="16041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6"/>
          <p:cNvSpPr/>
          <p:nvPr/>
        </p:nvSpPr>
        <p:spPr>
          <a:xfrm>
            <a:off x="1521429" y="16041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팀 소개</a:t>
            </a:r>
            <a:endParaRPr sz="4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17" name="Google Shape;817;p37"/>
          <p:cNvSpPr txBox="1">
            <a:spLocks noGrp="1"/>
          </p:cNvSpPr>
          <p:nvPr>
            <p:ph type="subTitle" idx="1"/>
          </p:nvPr>
        </p:nvSpPr>
        <p:spPr>
          <a:xfrm>
            <a:off x="1269249" y="2829325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문희진</a:t>
            </a:r>
            <a:r>
              <a:rPr lang="en-US" altLang="ko-KR" sz="2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_PM</a:t>
            </a:r>
            <a:endParaRPr sz="2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18" name="Google Shape;818;p37"/>
          <p:cNvSpPr txBox="1">
            <a:spLocks noGrp="1"/>
          </p:cNvSpPr>
          <p:nvPr>
            <p:ph type="subTitle" idx="2"/>
          </p:nvPr>
        </p:nvSpPr>
        <p:spPr>
          <a:xfrm>
            <a:off x="1269250" y="3424172"/>
            <a:ext cx="19596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로그인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/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회원가입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검색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/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예약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indent="0"/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Spring 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Security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통합</a:t>
            </a:r>
            <a:endParaRPr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19" name="Google Shape;819;p37"/>
          <p:cNvSpPr txBox="1">
            <a:spLocks noGrp="1"/>
          </p:cNvSpPr>
          <p:nvPr>
            <p:ph type="subTitle" idx="3"/>
          </p:nvPr>
        </p:nvSpPr>
        <p:spPr>
          <a:xfrm>
            <a:off x="5915149" y="2829325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조승완</a:t>
            </a:r>
            <a:r>
              <a:rPr lang="en-US" altLang="ko-KR" sz="2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_</a:t>
            </a:r>
            <a:endParaRPr sz="2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20" name="Google Shape;820;p37"/>
          <p:cNvSpPr txBox="1">
            <a:spLocks noGrp="1"/>
          </p:cNvSpPr>
          <p:nvPr>
            <p:ph type="subTitle" idx="4"/>
          </p:nvPr>
        </p:nvSpPr>
        <p:spPr>
          <a:xfrm>
            <a:off x="5915150" y="3190152"/>
            <a:ext cx="19596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메인 홈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DB 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구축</a:t>
            </a:r>
            <a:endParaRPr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21" name="Google Shape;821;p37"/>
          <p:cNvSpPr txBox="1">
            <a:spLocks noGrp="1"/>
          </p:cNvSpPr>
          <p:nvPr>
            <p:ph type="subTitle" idx="5"/>
          </p:nvPr>
        </p:nvSpPr>
        <p:spPr>
          <a:xfrm>
            <a:off x="3592199" y="2829325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김종운</a:t>
            </a:r>
            <a:r>
              <a:rPr lang="en-US" altLang="ko-KR" sz="2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_PL</a:t>
            </a:r>
            <a:endParaRPr sz="2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22" name="Google Shape;822;p37"/>
          <p:cNvSpPr txBox="1">
            <a:spLocks noGrp="1"/>
          </p:cNvSpPr>
          <p:nvPr>
            <p:ph type="subTitle" idx="6"/>
          </p:nvPr>
        </p:nvSpPr>
        <p:spPr>
          <a:xfrm>
            <a:off x="3592200" y="3190152"/>
            <a:ext cx="19596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게시판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예약</a:t>
            </a:r>
            <a:endParaRPr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6179363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2741113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3133;p65"/>
          <p:cNvGrpSpPr/>
          <p:nvPr/>
        </p:nvGrpSpPr>
        <p:grpSpPr>
          <a:xfrm>
            <a:off x="1712513" y="1625120"/>
            <a:ext cx="1073071" cy="1061153"/>
            <a:chOff x="4725310" y="3067681"/>
            <a:chExt cx="816272" cy="816272"/>
          </a:xfrm>
        </p:grpSpPr>
        <p:sp>
          <p:nvSpPr>
            <p:cNvPr id="58" name="Google Shape;3134;p65"/>
            <p:cNvSpPr/>
            <p:nvPr/>
          </p:nvSpPr>
          <p:spPr>
            <a:xfrm>
              <a:off x="4725310" y="3067681"/>
              <a:ext cx="816272" cy="816272"/>
            </a:xfrm>
            <a:custGeom>
              <a:avLst/>
              <a:gdLst/>
              <a:ahLst/>
              <a:cxnLst/>
              <a:rect l="l" t="t" r="r" b="b"/>
              <a:pathLst>
                <a:path w="26619" h="26619" extrusionOk="0">
                  <a:moveTo>
                    <a:pt x="13320" y="0"/>
                  </a:moveTo>
                  <a:cubicBezTo>
                    <a:pt x="8126" y="0"/>
                    <a:pt x="3361" y="3055"/>
                    <a:pt x="1202" y="7780"/>
                  </a:cubicBezTo>
                  <a:cubicBezTo>
                    <a:pt x="734" y="8819"/>
                    <a:pt x="387" y="9918"/>
                    <a:pt x="204" y="11059"/>
                  </a:cubicBezTo>
                  <a:cubicBezTo>
                    <a:pt x="62" y="11792"/>
                    <a:pt x="0" y="12546"/>
                    <a:pt x="0" y="13320"/>
                  </a:cubicBezTo>
                  <a:cubicBezTo>
                    <a:pt x="0" y="14114"/>
                    <a:pt x="82" y="14928"/>
                    <a:pt x="224" y="15702"/>
                  </a:cubicBezTo>
                  <a:cubicBezTo>
                    <a:pt x="876" y="19327"/>
                    <a:pt x="3035" y="22525"/>
                    <a:pt x="6130" y="24521"/>
                  </a:cubicBezTo>
                  <a:cubicBezTo>
                    <a:pt x="6334" y="24663"/>
                    <a:pt x="6538" y="24785"/>
                    <a:pt x="6741" y="24887"/>
                  </a:cubicBezTo>
                  <a:cubicBezTo>
                    <a:pt x="7251" y="25193"/>
                    <a:pt x="7800" y="25457"/>
                    <a:pt x="8350" y="25661"/>
                  </a:cubicBezTo>
                  <a:cubicBezTo>
                    <a:pt x="8737" y="25824"/>
                    <a:pt x="9145" y="25967"/>
                    <a:pt x="9532" y="26089"/>
                  </a:cubicBezTo>
                  <a:cubicBezTo>
                    <a:pt x="9654" y="26129"/>
                    <a:pt x="9796" y="26150"/>
                    <a:pt x="9918" y="26191"/>
                  </a:cubicBezTo>
                  <a:cubicBezTo>
                    <a:pt x="11018" y="26476"/>
                    <a:pt x="12159" y="26618"/>
                    <a:pt x="13299" y="26618"/>
                  </a:cubicBezTo>
                  <a:cubicBezTo>
                    <a:pt x="14888" y="26618"/>
                    <a:pt x="16435" y="26353"/>
                    <a:pt x="17922" y="25804"/>
                  </a:cubicBezTo>
                  <a:cubicBezTo>
                    <a:pt x="20672" y="24785"/>
                    <a:pt x="23034" y="22871"/>
                    <a:pt x="24602" y="20366"/>
                  </a:cubicBezTo>
                  <a:cubicBezTo>
                    <a:pt x="25498" y="18920"/>
                    <a:pt x="26109" y="17332"/>
                    <a:pt x="26415" y="15641"/>
                  </a:cubicBezTo>
                  <a:cubicBezTo>
                    <a:pt x="26557" y="14888"/>
                    <a:pt x="26618" y="14093"/>
                    <a:pt x="26618" y="13320"/>
                  </a:cubicBezTo>
                  <a:cubicBezTo>
                    <a:pt x="26618" y="12729"/>
                    <a:pt x="26578" y="12118"/>
                    <a:pt x="26496" y="11527"/>
                  </a:cubicBezTo>
                  <a:cubicBezTo>
                    <a:pt x="26374" y="10652"/>
                    <a:pt x="26170" y="9756"/>
                    <a:pt x="25865" y="8921"/>
                  </a:cubicBezTo>
                  <a:cubicBezTo>
                    <a:pt x="25783" y="8635"/>
                    <a:pt x="25661" y="8350"/>
                    <a:pt x="25539" y="8065"/>
                  </a:cubicBezTo>
                  <a:cubicBezTo>
                    <a:pt x="25519" y="8004"/>
                    <a:pt x="25478" y="7943"/>
                    <a:pt x="25457" y="7882"/>
                  </a:cubicBezTo>
                  <a:cubicBezTo>
                    <a:pt x="25437" y="7821"/>
                    <a:pt x="25417" y="7760"/>
                    <a:pt x="25396" y="7719"/>
                  </a:cubicBezTo>
                  <a:cubicBezTo>
                    <a:pt x="25356" y="7638"/>
                    <a:pt x="25295" y="7536"/>
                    <a:pt x="25254" y="7454"/>
                  </a:cubicBezTo>
                  <a:cubicBezTo>
                    <a:pt x="25254" y="7434"/>
                    <a:pt x="25233" y="7414"/>
                    <a:pt x="25233" y="7393"/>
                  </a:cubicBezTo>
                  <a:cubicBezTo>
                    <a:pt x="25193" y="7312"/>
                    <a:pt x="25152" y="7251"/>
                    <a:pt x="25111" y="7149"/>
                  </a:cubicBezTo>
                  <a:lnTo>
                    <a:pt x="25091" y="7108"/>
                  </a:lnTo>
                  <a:cubicBezTo>
                    <a:pt x="25050" y="7047"/>
                    <a:pt x="25009" y="6986"/>
                    <a:pt x="24989" y="6904"/>
                  </a:cubicBezTo>
                  <a:cubicBezTo>
                    <a:pt x="24969" y="6884"/>
                    <a:pt x="24948" y="6843"/>
                    <a:pt x="24928" y="6823"/>
                  </a:cubicBezTo>
                  <a:lnTo>
                    <a:pt x="24908" y="6782"/>
                  </a:lnTo>
                  <a:cubicBezTo>
                    <a:pt x="24867" y="6721"/>
                    <a:pt x="24846" y="6660"/>
                    <a:pt x="24806" y="6599"/>
                  </a:cubicBezTo>
                  <a:cubicBezTo>
                    <a:pt x="24785" y="6579"/>
                    <a:pt x="24785" y="6558"/>
                    <a:pt x="24765" y="6538"/>
                  </a:cubicBezTo>
                  <a:lnTo>
                    <a:pt x="24765" y="6517"/>
                  </a:lnTo>
                  <a:cubicBezTo>
                    <a:pt x="24704" y="6436"/>
                    <a:pt x="24643" y="6355"/>
                    <a:pt x="24582" y="6253"/>
                  </a:cubicBezTo>
                  <a:cubicBezTo>
                    <a:pt x="24561" y="6192"/>
                    <a:pt x="24521" y="6151"/>
                    <a:pt x="24480" y="6090"/>
                  </a:cubicBezTo>
                  <a:cubicBezTo>
                    <a:pt x="24460" y="6029"/>
                    <a:pt x="24419" y="5988"/>
                    <a:pt x="24378" y="5927"/>
                  </a:cubicBezTo>
                  <a:cubicBezTo>
                    <a:pt x="24378" y="5927"/>
                    <a:pt x="24358" y="5886"/>
                    <a:pt x="24337" y="5886"/>
                  </a:cubicBezTo>
                  <a:cubicBezTo>
                    <a:pt x="24317" y="5845"/>
                    <a:pt x="24297" y="5805"/>
                    <a:pt x="24276" y="5784"/>
                  </a:cubicBezTo>
                  <a:cubicBezTo>
                    <a:pt x="24276" y="5784"/>
                    <a:pt x="24215" y="5703"/>
                    <a:pt x="24215" y="5682"/>
                  </a:cubicBezTo>
                  <a:cubicBezTo>
                    <a:pt x="24195" y="5662"/>
                    <a:pt x="24195" y="5642"/>
                    <a:pt x="24174" y="5621"/>
                  </a:cubicBezTo>
                  <a:lnTo>
                    <a:pt x="24134" y="5560"/>
                  </a:lnTo>
                  <a:cubicBezTo>
                    <a:pt x="24073" y="5499"/>
                    <a:pt x="24032" y="5418"/>
                    <a:pt x="23971" y="5336"/>
                  </a:cubicBezTo>
                  <a:lnTo>
                    <a:pt x="23930" y="5296"/>
                  </a:lnTo>
                  <a:cubicBezTo>
                    <a:pt x="23889" y="5255"/>
                    <a:pt x="23869" y="5214"/>
                    <a:pt x="23849" y="5173"/>
                  </a:cubicBezTo>
                  <a:lnTo>
                    <a:pt x="23787" y="5133"/>
                  </a:lnTo>
                  <a:cubicBezTo>
                    <a:pt x="23767" y="5092"/>
                    <a:pt x="23726" y="5031"/>
                    <a:pt x="23706" y="5010"/>
                  </a:cubicBezTo>
                  <a:cubicBezTo>
                    <a:pt x="23645" y="4929"/>
                    <a:pt x="23563" y="4847"/>
                    <a:pt x="23502" y="4746"/>
                  </a:cubicBezTo>
                  <a:lnTo>
                    <a:pt x="23482" y="4746"/>
                  </a:lnTo>
                  <a:cubicBezTo>
                    <a:pt x="23462" y="4725"/>
                    <a:pt x="23462" y="4705"/>
                    <a:pt x="23441" y="4685"/>
                  </a:cubicBezTo>
                  <a:cubicBezTo>
                    <a:pt x="23441" y="4685"/>
                    <a:pt x="23360" y="4603"/>
                    <a:pt x="23319" y="4562"/>
                  </a:cubicBezTo>
                  <a:cubicBezTo>
                    <a:pt x="23319" y="4542"/>
                    <a:pt x="23299" y="4522"/>
                    <a:pt x="23278" y="4501"/>
                  </a:cubicBezTo>
                  <a:cubicBezTo>
                    <a:pt x="23217" y="4420"/>
                    <a:pt x="23156" y="4359"/>
                    <a:pt x="23075" y="4277"/>
                  </a:cubicBezTo>
                  <a:cubicBezTo>
                    <a:pt x="23014" y="4216"/>
                    <a:pt x="22952" y="4155"/>
                    <a:pt x="22891" y="4094"/>
                  </a:cubicBezTo>
                  <a:cubicBezTo>
                    <a:pt x="22667" y="3850"/>
                    <a:pt x="22423" y="3605"/>
                    <a:pt x="22158" y="3381"/>
                  </a:cubicBezTo>
                  <a:cubicBezTo>
                    <a:pt x="22016" y="3259"/>
                    <a:pt x="21914" y="3157"/>
                    <a:pt x="21792" y="3076"/>
                  </a:cubicBezTo>
                  <a:cubicBezTo>
                    <a:pt x="21771" y="3035"/>
                    <a:pt x="21751" y="3015"/>
                    <a:pt x="21710" y="2994"/>
                  </a:cubicBezTo>
                  <a:cubicBezTo>
                    <a:pt x="21629" y="2933"/>
                    <a:pt x="21547" y="2872"/>
                    <a:pt x="21466" y="2811"/>
                  </a:cubicBezTo>
                  <a:cubicBezTo>
                    <a:pt x="21405" y="2750"/>
                    <a:pt x="21344" y="2709"/>
                    <a:pt x="21282" y="2668"/>
                  </a:cubicBezTo>
                  <a:cubicBezTo>
                    <a:pt x="21120" y="2526"/>
                    <a:pt x="20936" y="2404"/>
                    <a:pt x="20733" y="2261"/>
                  </a:cubicBezTo>
                  <a:cubicBezTo>
                    <a:pt x="20651" y="2220"/>
                    <a:pt x="20590" y="2180"/>
                    <a:pt x="20529" y="2139"/>
                  </a:cubicBezTo>
                  <a:cubicBezTo>
                    <a:pt x="20407" y="2057"/>
                    <a:pt x="20305" y="1976"/>
                    <a:pt x="20183" y="1915"/>
                  </a:cubicBezTo>
                  <a:cubicBezTo>
                    <a:pt x="20142" y="1894"/>
                    <a:pt x="20101" y="1874"/>
                    <a:pt x="20061" y="1854"/>
                  </a:cubicBezTo>
                  <a:lnTo>
                    <a:pt x="19999" y="1813"/>
                  </a:lnTo>
                  <a:cubicBezTo>
                    <a:pt x="19898" y="1752"/>
                    <a:pt x="19796" y="1691"/>
                    <a:pt x="19674" y="1630"/>
                  </a:cubicBezTo>
                  <a:cubicBezTo>
                    <a:pt x="19653" y="1609"/>
                    <a:pt x="19633" y="1609"/>
                    <a:pt x="19612" y="1589"/>
                  </a:cubicBezTo>
                  <a:lnTo>
                    <a:pt x="19531" y="1548"/>
                  </a:lnTo>
                  <a:cubicBezTo>
                    <a:pt x="19490" y="1528"/>
                    <a:pt x="19429" y="1487"/>
                    <a:pt x="19368" y="1467"/>
                  </a:cubicBezTo>
                  <a:cubicBezTo>
                    <a:pt x="19348" y="1446"/>
                    <a:pt x="19287" y="1426"/>
                    <a:pt x="19287" y="1426"/>
                  </a:cubicBezTo>
                  <a:cubicBezTo>
                    <a:pt x="19205" y="1385"/>
                    <a:pt x="19144" y="1345"/>
                    <a:pt x="19083" y="1324"/>
                  </a:cubicBezTo>
                  <a:cubicBezTo>
                    <a:pt x="18370" y="978"/>
                    <a:pt x="17657" y="713"/>
                    <a:pt x="16904" y="489"/>
                  </a:cubicBezTo>
                  <a:cubicBezTo>
                    <a:pt x="15743" y="163"/>
                    <a:pt x="14521" y="0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35;p65"/>
            <p:cNvSpPr/>
            <p:nvPr/>
          </p:nvSpPr>
          <p:spPr>
            <a:xfrm>
              <a:off x="4750302" y="3092029"/>
              <a:ext cx="768158" cy="768189"/>
            </a:xfrm>
            <a:custGeom>
              <a:avLst/>
              <a:gdLst/>
              <a:ahLst/>
              <a:cxnLst/>
              <a:rect l="l" t="t" r="r" b="b"/>
              <a:pathLst>
                <a:path w="25050" h="25051" extrusionOk="0">
                  <a:moveTo>
                    <a:pt x="12525" y="1"/>
                  </a:moveTo>
                  <a:cubicBezTo>
                    <a:pt x="7474" y="1"/>
                    <a:pt x="3116" y="2994"/>
                    <a:pt x="1141" y="7312"/>
                  </a:cubicBezTo>
                  <a:cubicBezTo>
                    <a:pt x="692" y="8289"/>
                    <a:pt x="367" y="9308"/>
                    <a:pt x="183" y="10387"/>
                  </a:cubicBezTo>
                  <a:cubicBezTo>
                    <a:pt x="61" y="11080"/>
                    <a:pt x="0" y="11792"/>
                    <a:pt x="0" y="12526"/>
                  </a:cubicBezTo>
                  <a:cubicBezTo>
                    <a:pt x="0" y="13299"/>
                    <a:pt x="61" y="14053"/>
                    <a:pt x="204" y="14766"/>
                  </a:cubicBezTo>
                  <a:cubicBezTo>
                    <a:pt x="835" y="18248"/>
                    <a:pt x="2912" y="21222"/>
                    <a:pt x="5764" y="23075"/>
                  </a:cubicBezTo>
                  <a:cubicBezTo>
                    <a:pt x="5947" y="23177"/>
                    <a:pt x="6150" y="23299"/>
                    <a:pt x="6334" y="23401"/>
                  </a:cubicBezTo>
                  <a:cubicBezTo>
                    <a:pt x="6823" y="23686"/>
                    <a:pt x="7332" y="23930"/>
                    <a:pt x="7861" y="24134"/>
                  </a:cubicBezTo>
                  <a:cubicBezTo>
                    <a:pt x="8207" y="24297"/>
                    <a:pt x="8594" y="24419"/>
                    <a:pt x="8961" y="24521"/>
                  </a:cubicBezTo>
                  <a:cubicBezTo>
                    <a:pt x="9083" y="24562"/>
                    <a:pt x="9205" y="24602"/>
                    <a:pt x="9348" y="24643"/>
                  </a:cubicBezTo>
                  <a:cubicBezTo>
                    <a:pt x="10366" y="24908"/>
                    <a:pt x="11425" y="25050"/>
                    <a:pt x="12525" y="25050"/>
                  </a:cubicBezTo>
                  <a:cubicBezTo>
                    <a:pt x="14052" y="25050"/>
                    <a:pt x="15498" y="24765"/>
                    <a:pt x="16842" y="24276"/>
                  </a:cubicBezTo>
                  <a:cubicBezTo>
                    <a:pt x="19470" y="23319"/>
                    <a:pt x="21689" y="21486"/>
                    <a:pt x="23135" y="19165"/>
                  </a:cubicBezTo>
                  <a:cubicBezTo>
                    <a:pt x="23970" y="17821"/>
                    <a:pt x="24561" y="16334"/>
                    <a:pt x="24846" y="14725"/>
                  </a:cubicBezTo>
                  <a:cubicBezTo>
                    <a:pt x="24968" y="14012"/>
                    <a:pt x="25050" y="13279"/>
                    <a:pt x="25050" y="12526"/>
                  </a:cubicBezTo>
                  <a:cubicBezTo>
                    <a:pt x="25050" y="11955"/>
                    <a:pt x="25009" y="11385"/>
                    <a:pt x="24948" y="10856"/>
                  </a:cubicBezTo>
                  <a:cubicBezTo>
                    <a:pt x="24826" y="10000"/>
                    <a:pt x="24622" y="9165"/>
                    <a:pt x="24357" y="8391"/>
                  </a:cubicBezTo>
                  <a:cubicBezTo>
                    <a:pt x="24255" y="8106"/>
                    <a:pt x="24154" y="7841"/>
                    <a:pt x="24031" y="7577"/>
                  </a:cubicBezTo>
                  <a:cubicBezTo>
                    <a:pt x="24011" y="7516"/>
                    <a:pt x="23991" y="7475"/>
                    <a:pt x="23970" y="7414"/>
                  </a:cubicBezTo>
                  <a:cubicBezTo>
                    <a:pt x="23930" y="7373"/>
                    <a:pt x="23909" y="7312"/>
                    <a:pt x="23889" y="7271"/>
                  </a:cubicBezTo>
                  <a:cubicBezTo>
                    <a:pt x="23848" y="7169"/>
                    <a:pt x="23807" y="7088"/>
                    <a:pt x="23767" y="6986"/>
                  </a:cubicBezTo>
                  <a:cubicBezTo>
                    <a:pt x="23767" y="6986"/>
                    <a:pt x="23746" y="6986"/>
                    <a:pt x="23746" y="6966"/>
                  </a:cubicBezTo>
                  <a:cubicBezTo>
                    <a:pt x="23706" y="6884"/>
                    <a:pt x="23665" y="6823"/>
                    <a:pt x="23624" y="6742"/>
                  </a:cubicBezTo>
                  <a:cubicBezTo>
                    <a:pt x="23583" y="6660"/>
                    <a:pt x="23543" y="6579"/>
                    <a:pt x="23502" y="6497"/>
                  </a:cubicBezTo>
                  <a:cubicBezTo>
                    <a:pt x="23482" y="6457"/>
                    <a:pt x="23461" y="6416"/>
                    <a:pt x="23441" y="6396"/>
                  </a:cubicBezTo>
                  <a:cubicBezTo>
                    <a:pt x="23400" y="6334"/>
                    <a:pt x="23380" y="6273"/>
                    <a:pt x="23339" y="6212"/>
                  </a:cubicBezTo>
                  <a:lnTo>
                    <a:pt x="23298" y="6131"/>
                  </a:lnTo>
                  <a:cubicBezTo>
                    <a:pt x="23237" y="6049"/>
                    <a:pt x="23196" y="5968"/>
                    <a:pt x="23135" y="5886"/>
                  </a:cubicBezTo>
                  <a:cubicBezTo>
                    <a:pt x="23115" y="5825"/>
                    <a:pt x="23074" y="5785"/>
                    <a:pt x="23034" y="5723"/>
                  </a:cubicBezTo>
                  <a:cubicBezTo>
                    <a:pt x="23013" y="5662"/>
                    <a:pt x="22972" y="5601"/>
                    <a:pt x="22932" y="5561"/>
                  </a:cubicBezTo>
                  <a:lnTo>
                    <a:pt x="22932" y="5540"/>
                  </a:lnTo>
                  <a:cubicBezTo>
                    <a:pt x="22891" y="5479"/>
                    <a:pt x="22830" y="5418"/>
                    <a:pt x="22789" y="5357"/>
                  </a:cubicBezTo>
                  <a:cubicBezTo>
                    <a:pt x="22769" y="5316"/>
                    <a:pt x="22728" y="5275"/>
                    <a:pt x="22708" y="5235"/>
                  </a:cubicBezTo>
                  <a:cubicBezTo>
                    <a:pt x="22647" y="5174"/>
                    <a:pt x="22606" y="5092"/>
                    <a:pt x="22565" y="5031"/>
                  </a:cubicBezTo>
                  <a:cubicBezTo>
                    <a:pt x="22524" y="4990"/>
                    <a:pt x="22484" y="4929"/>
                    <a:pt x="22443" y="4888"/>
                  </a:cubicBezTo>
                  <a:cubicBezTo>
                    <a:pt x="22402" y="4827"/>
                    <a:pt x="22341" y="4766"/>
                    <a:pt x="22300" y="4705"/>
                  </a:cubicBezTo>
                  <a:cubicBezTo>
                    <a:pt x="22239" y="4624"/>
                    <a:pt x="22178" y="4563"/>
                    <a:pt x="22117" y="4481"/>
                  </a:cubicBezTo>
                  <a:cubicBezTo>
                    <a:pt x="22097" y="4461"/>
                    <a:pt x="22076" y="4440"/>
                    <a:pt x="22056" y="4420"/>
                  </a:cubicBezTo>
                  <a:cubicBezTo>
                    <a:pt x="22015" y="4359"/>
                    <a:pt x="21975" y="4318"/>
                    <a:pt x="21934" y="4277"/>
                  </a:cubicBezTo>
                  <a:cubicBezTo>
                    <a:pt x="21934" y="4257"/>
                    <a:pt x="21913" y="4257"/>
                    <a:pt x="21913" y="4237"/>
                  </a:cubicBezTo>
                  <a:cubicBezTo>
                    <a:pt x="21852" y="4176"/>
                    <a:pt x="21791" y="4094"/>
                    <a:pt x="21730" y="4033"/>
                  </a:cubicBezTo>
                  <a:cubicBezTo>
                    <a:pt x="21669" y="3972"/>
                    <a:pt x="21608" y="3911"/>
                    <a:pt x="21547" y="3850"/>
                  </a:cubicBezTo>
                  <a:cubicBezTo>
                    <a:pt x="21323" y="3605"/>
                    <a:pt x="21099" y="3402"/>
                    <a:pt x="20854" y="3178"/>
                  </a:cubicBezTo>
                  <a:cubicBezTo>
                    <a:pt x="20732" y="3076"/>
                    <a:pt x="20630" y="2974"/>
                    <a:pt x="20508" y="2872"/>
                  </a:cubicBezTo>
                  <a:cubicBezTo>
                    <a:pt x="20467" y="2852"/>
                    <a:pt x="20447" y="2832"/>
                    <a:pt x="20427" y="2811"/>
                  </a:cubicBezTo>
                  <a:cubicBezTo>
                    <a:pt x="20345" y="2750"/>
                    <a:pt x="20264" y="2689"/>
                    <a:pt x="20203" y="2628"/>
                  </a:cubicBezTo>
                  <a:cubicBezTo>
                    <a:pt x="20142" y="2587"/>
                    <a:pt x="20101" y="2546"/>
                    <a:pt x="20040" y="2506"/>
                  </a:cubicBezTo>
                  <a:cubicBezTo>
                    <a:pt x="19857" y="2383"/>
                    <a:pt x="19673" y="2241"/>
                    <a:pt x="19490" y="2119"/>
                  </a:cubicBezTo>
                  <a:cubicBezTo>
                    <a:pt x="19429" y="2078"/>
                    <a:pt x="19368" y="2037"/>
                    <a:pt x="19307" y="1997"/>
                  </a:cubicBezTo>
                  <a:cubicBezTo>
                    <a:pt x="19205" y="1935"/>
                    <a:pt x="19103" y="1874"/>
                    <a:pt x="18981" y="1793"/>
                  </a:cubicBezTo>
                  <a:cubicBezTo>
                    <a:pt x="18940" y="1773"/>
                    <a:pt x="18879" y="1732"/>
                    <a:pt x="18818" y="1691"/>
                  </a:cubicBezTo>
                  <a:cubicBezTo>
                    <a:pt x="18716" y="1650"/>
                    <a:pt x="18614" y="1589"/>
                    <a:pt x="18512" y="1528"/>
                  </a:cubicBezTo>
                  <a:cubicBezTo>
                    <a:pt x="18492" y="1528"/>
                    <a:pt x="18492" y="1508"/>
                    <a:pt x="18472" y="1508"/>
                  </a:cubicBezTo>
                  <a:cubicBezTo>
                    <a:pt x="18390" y="1447"/>
                    <a:pt x="18288" y="1406"/>
                    <a:pt x="18207" y="1365"/>
                  </a:cubicBezTo>
                  <a:lnTo>
                    <a:pt x="18166" y="1345"/>
                  </a:lnTo>
                  <a:lnTo>
                    <a:pt x="18146" y="1345"/>
                  </a:lnTo>
                  <a:cubicBezTo>
                    <a:pt x="18085" y="1304"/>
                    <a:pt x="18003" y="1263"/>
                    <a:pt x="17942" y="1243"/>
                  </a:cubicBezTo>
                  <a:cubicBezTo>
                    <a:pt x="17290" y="917"/>
                    <a:pt x="16598" y="652"/>
                    <a:pt x="15906" y="469"/>
                  </a:cubicBezTo>
                  <a:cubicBezTo>
                    <a:pt x="14826" y="164"/>
                    <a:pt x="13686" y="1"/>
                    <a:pt x="1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36;p65"/>
            <p:cNvSpPr/>
            <p:nvPr/>
          </p:nvSpPr>
          <p:spPr>
            <a:xfrm>
              <a:off x="5245514" y="3227569"/>
              <a:ext cx="218611" cy="52468"/>
            </a:xfrm>
            <a:custGeom>
              <a:avLst/>
              <a:gdLst/>
              <a:ahLst/>
              <a:cxnLst/>
              <a:rect l="l" t="t" r="r" b="b"/>
              <a:pathLst>
                <a:path w="7129" h="1711" extrusionOk="0">
                  <a:moveTo>
                    <a:pt x="5805" y="0"/>
                  </a:moveTo>
                  <a:cubicBezTo>
                    <a:pt x="4726" y="41"/>
                    <a:pt x="3728" y="631"/>
                    <a:pt x="2893" y="1324"/>
                  </a:cubicBezTo>
                  <a:cubicBezTo>
                    <a:pt x="2852" y="1385"/>
                    <a:pt x="2791" y="1426"/>
                    <a:pt x="2710" y="1426"/>
                  </a:cubicBezTo>
                  <a:cubicBezTo>
                    <a:pt x="2701" y="1428"/>
                    <a:pt x="2692" y="1429"/>
                    <a:pt x="2683" y="1429"/>
                  </a:cubicBezTo>
                  <a:cubicBezTo>
                    <a:pt x="2611" y="1429"/>
                    <a:pt x="2538" y="1358"/>
                    <a:pt x="2465" y="1303"/>
                  </a:cubicBezTo>
                  <a:cubicBezTo>
                    <a:pt x="2201" y="1068"/>
                    <a:pt x="1851" y="939"/>
                    <a:pt x="1501" y="939"/>
                  </a:cubicBezTo>
                  <a:cubicBezTo>
                    <a:pt x="1366" y="939"/>
                    <a:pt x="1231" y="958"/>
                    <a:pt x="1101" y="998"/>
                  </a:cubicBezTo>
                  <a:cubicBezTo>
                    <a:pt x="673" y="1100"/>
                    <a:pt x="327" y="1385"/>
                    <a:pt x="1" y="1711"/>
                  </a:cubicBezTo>
                  <a:lnTo>
                    <a:pt x="7129" y="1711"/>
                  </a:lnTo>
                  <a:cubicBezTo>
                    <a:pt x="7088" y="1629"/>
                    <a:pt x="7047" y="1548"/>
                    <a:pt x="6986" y="1466"/>
                  </a:cubicBezTo>
                  <a:cubicBezTo>
                    <a:pt x="6946" y="1405"/>
                    <a:pt x="6925" y="1344"/>
                    <a:pt x="6885" y="1303"/>
                  </a:cubicBezTo>
                  <a:cubicBezTo>
                    <a:pt x="6844" y="1242"/>
                    <a:pt x="6803" y="1181"/>
                    <a:pt x="6783" y="1120"/>
                  </a:cubicBezTo>
                  <a:lnTo>
                    <a:pt x="6762" y="1120"/>
                  </a:lnTo>
                  <a:cubicBezTo>
                    <a:pt x="6722" y="1059"/>
                    <a:pt x="6681" y="998"/>
                    <a:pt x="6640" y="937"/>
                  </a:cubicBezTo>
                  <a:cubicBezTo>
                    <a:pt x="6620" y="896"/>
                    <a:pt x="6579" y="855"/>
                    <a:pt x="6538" y="815"/>
                  </a:cubicBezTo>
                  <a:cubicBezTo>
                    <a:pt x="6498" y="733"/>
                    <a:pt x="6457" y="672"/>
                    <a:pt x="6396" y="611"/>
                  </a:cubicBezTo>
                  <a:cubicBezTo>
                    <a:pt x="6355" y="550"/>
                    <a:pt x="6335" y="509"/>
                    <a:pt x="6294" y="448"/>
                  </a:cubicBezTo>
                  <a:cubicBezTo>
                    <a:pt x="6233" y="407"/>
                    <a:pt x="6192" y="346"/>
                    <a:pt x="6151" y="285"/>
                  </a:cubicBezTo>
                  <a:cubicBezTo>
                    <a:pt x="6090" y="204"/>
                    <a:pt x="6029" y="122"/>
                    <a:pt x="5968" y="61"/>
                  </a:cubicBezTo>
                  <a:cubicBezTo>
                    <a:pt x="5948" y="41"/>
                    <a:pt x="5927" y="20"/>
                    <a:pt x="5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37;p65"/>
            <p:cNvSpPr/>
            <p:nvPr/>
          </p:nvSpPr>
          <p:spPr>
            <a:xfrm>
              <a:off x="4765266" y="3361821"/>
              <a:ext cx="254213" cy="52498"/>
            </a:xfrm>
            <a:custGeom>
              <a:avLst/>
              <a:gdLst/>
              <a:ahLst/>
              <a:cxnLst/>
              <a:rect l="l" t="t" r="r" b="b"/>
              <a:pathLst>
                <a:path w="8290" h="1712" extrusionOk="0">
                  <a:moveTo>
                    <a:pt x="5854" y="0"/>
                  </a:moveTo>
                  <a:cubicBezTo>
                    <a:pt x="5838" y="0"/>
                    <a:pt x="5821" y="0"/>
                    <a:pt x="5805" y="1"/>
                  </a:cubicBezTo>
                  <a:cubicBezTo>
                    <a:pt x="4705" y="41"/>
                    <a:pt x="3728" y="632"/>
                    <a:pt x="2893" y="1345"/>
                  </a:cubicBezTo>
                  <a:cubicBezTo>
                    <a:pt x="2852" y="1385"/>
                    <a:pt x="2771" y="1447"/>
                    <a:pt x="2709" y="1447"/>
                  </a:cubicBezTo>
                  <a:cubicBezTo>
                    <a:pt x="2608" y="1447"/>
                    <a:pt x="2547" y="1385"/>
                    <a:pt x="2465" y="1324"/>
                  </a:cubicBezTo>
                  <a:cubicBezTo>
                    <a:pt x="2192" y="1082"/>
                    <a:pt x="1829" y="952"/>
                    <a:pt x="1459" y="952"/>
                  </a:cubicBezTo>
                  <a:cubicBezTo>
                    <a:pt x="1333" y="952"/>
                    <a:pt x="1205" y="967"/>
                    <a:pt x="1080" y="999"/>
                  </a:cubicBezTo>
                  <a:cubicBezTo>
                    <a:pt x="673" y="1121"/>
                    <a:pt x="327" y="1406"/>
                    <a:pt x="1" y="1711"/>
                  </a:cubicBezTo>
                  <a:lnTo>
                    <a:pt x="7516" y="1711"/>
                  </a:lnTo>
                  <a:lnTo>
                    <a:pt x="8290" y="1691"/>
                  </a:lnTo>
                  <a:cubicBezTo>
                    <a:pt x="8049" y="648"/>
                    <a:pt x="6919" y="0"/>
                    <a:pt x="5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38;p65"/>
            <p:cNvSpPr/>
            <p:nvPr/>
          </p:nvSpPr>
          <p:spPr>
            <a:xfrm>
              <a:off x="4756527" y="3370101"/>
              <a:ext cx="761933" cy="490119"/>
            </a:xfrm>
            <a:custGeom>
              <a:avLst/>
              <a:gdLst/>
              <a:ahLst/>
              <a:cxnLst/>
              <a:rect l="l" t="t" r="r" b="b"/>
              <a:pathLst>
                <a:path w="24847" h="15983" extrusionOk="0">
                  <a:moveTo>
                    <a:pt x="17321" y="0"/>
                  </a:moveTo>
                  <a:cubicBezTo>
                    <a:pt x="16900" y="0"/>
                    <a:pt x="16477" y="75"/>
                    <a:pt x="16090" y="219"/>
                  </a:cubicBezTo>
                  <a:cubicBezTo>
                    <a:pt x="14868" y="647"/>
                    <a:pt x="13931" y="1625"/>
                    <a:pt x="13096" y="2602"/>
                  </a:cubicBezTo>
                  <a:cubicBezTo>
                    <a:pt x="12261" y="3600"/>
                    <a:pt x="11467" y="4659"/>
                    <a:pt x="10408" y="5392"/>
                  </a:cubicBezTo>
                  <a:cubicBezTo>
                    <a:pt x="10183" y="5555"/>
                    <a:pt x="9919" y="5698"/>
                    <a:pt x="9654" y="5718"/>
                  </a:cubicBezTo>
                  <a:cubicBezTo>
                    <a:pt x="9642" y="5719"/>
                    <a:pt x="9631" y="5719"/>
                    <a:pt x="9619" y="5719"/>
                  </a:cubicBezTo>
                  <a:cubicBezTo>
                    <a:pt x="9126" y="5719"/>
                    <a:pt x="8730" y="5302"/>
                    <a:pt x="8412" y="4944"/>
                  </a:cubicBezTo>
                  <a:cubicBezTo>
                    <a:pt x="7964" y="4415"/>
                    <a:pt x="7495" y="3906"/>
                    <a:pt x="7047" y="3396"/>
                  </a:cubicBezTo>
                  <a:cubicBezTo>
                    <a:pt x="6513" y="2783"/>
                    <a:pt x="5882" y="2112"/>
                    <a:pt x="5081" y="2112"/>
                  </a:cubicBezTo>
                  <a:cubicBezTo>
                    <a:pt x="5058" y="2112"/>
                    <a:pt x="5034" y="2112"/>
                    <a:pt x="5011" y="2113"/>
                  </a:cubicBezTo>
                  <a:cubicBezTo>
                    <a:pt x="4461" y="2113"/>
                    <a:pt x="3972" y="2439"/>
                    <a:pt x="3544" y="2765"/>
                  </a:cubicBezTo>
                  <a:cubicBezTo>
                    <a:pt x="2546" y="3478"/>
                    <a:pt x="1589" y="4272"/>
                    <a:pt x="673" y="5107"/>
                  </a:cubicBezTo>
                  <a:cubicBezTo>
                    <a:pt x="469" y="5290"/>
                    <a:pt x="245" y="5494"/>
                    <a:pt x="1" y="5698"/>
                  </a:cubicBezTo>
                  <a:cubicBezTo>
                    <a:pt x="632" y="9180"/>
                    <a:pt x="2709" y="12154"/>
                    <a:pt x="5561" y="14007"/>
                  </a:cubicBezTo>
                  <a:cubicBezTo>
                    <a:pt x="5744" y="14109"/>
                    <a:pt x="5947" y="14231"/>
                    <a:pt x="6131" y="14333"/>
                  </a:cubicBezTo>
                  <a:cubicBezTo>
                    <a:pt x="6620" y="14618"/>
                    <a:pt x="7129" y="14862"/>
                    <a:pt x="7658" y="15066"/>
                  </a:cubicBezTo>
                  <a:cubicBezTo>
                    <a:pt x="8004" y="15229"/>
                    <a:pt x="8391" y="15351"/>
                    <a:pt x="8758" y="15453"/>
                  </a:cubicBezTo>
                  <a:cubicBezTo>
                    <a:pt x="8880" y="15494"/>
                    <a:pt x="9002" y="15534"/>
                    <a:pt x="9145" y="15575"/>
                  </a:cubicBezTo>
                  <a:cubicBezTo>
                    <a:pt x="10163" y="15840"/>
                    <a:pt x="11222" y="15982"/>
                    <a:pt x="12322" y="15982"/>
                  </a:cubicBezTo>
                  <a:cubicBezTo>
                    <a:pt x="13849" y="15982"/>
                    <a:pt x="15295" y="15697"/>
                    <a:pt x="16639" y="15208"/>
                  </a:cubicBezTo>
                  <a:cubicBezTo>
                    <a:pt x="19267" y="14251"/>
                    <a:pt x="21486" y="12418"/>
                    <a:pt x="22932" y="10097"/>
                  </a:cubicBezTo>
                  <a:cubicBezTo>
                    <a:pt x="23767" y="8753"/>
                    <a:pt x="24358" y="7266"/>
                    <a:pt x="24643" y="5657"/>
                  </a:cubicBezTo>
                  <a:cubicBezTo>
                    <a:pt x="24765" y="4944"/>
                    <a:pt x="24847" y="4211"/>
                    <a:pt x="24847" y="3458"/>
                  </a:cubicBezTo>
                  <a:cubicBezTo>
                    <a:pt x="24847" y="2887"/>
                    <a:pt x="24806" y="2317"/>
                    <a:pt x="24725" y="1788"/>
                  </a:cubicBezTo>
                  <a:cubicBezTo>
                    <a:pt x="24549" y="1765"/>
                    <a:pt x="24370" y="1754"/>
                    <a:pt x="24189" y="1754"/>
                  </a:cubicBezTo>
                  <a:cubicBezTo>
                    <a:pt x="23409" y="1754"/>
                    <a:pt x="22601" y="1954"/>
                    <a:pt x="21873" y="2236"/>
                  </a:cubicBezTo>
                  <a:cubicBezTo>
                    <a:pt x="21608" y="2335"/>
                    <a:pt x="21330" y="2461"/>
                    <a:pt x="21038" y="2461"/>
                  </a:cubicBezTo>
                  <a:cubicBezTo>
                    <a:pt x="20971" y="2461"/>
                    <a:pt x="20903" y="2454"/>
                    <a:pt x="20835" y="2439"/>
                  </a:cubicBezTo>
                  <a:cubicBezTo>
                    <a:pt x="20224" y="2297"/>
                    <a:pt x="19979" y="1564"/>
                    <a:pt x="19592" y="1034"/>
                  </a:cubicBezTo>
                  <a:cubicBezTo>
                    <a:pt x="19082" y="330"/>
                    <a:pt x="18206" y="0"/>
                    <a:pt x="17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39;p65"/>
            <p:cNvSpPr/>
            <p:nvPr/>
          </p:nvSpPr>
          <p:spPr>
            <a:xfrm>
              <a:off x="4927025" y="3515454"/>
              <a:ext cx="532743" cy="344767"/>
            </a:xfrm>
            <a:custGeom>
              <a:avLst/>
              <a:gdLst/>
              <a:ahLst/>
              <a:cxnLst/>
              <a:rect l="l" t="t" r="r" b="b"/>
              <a:pathLst>
                <a:path w="17373" h="11243" extrusionOk="0">
                  <a:moveTo>
                    <a:pt x="10102" y="1"/>
                  </a:moveTo>
                  <a:lnTo>
                    <a:pt x="6232" y="550"/>
                  </a:lnTo>
                  <a:cubicBezTo>
                    <a:pt x="6232" y="550"/>
                    <a:pt x="6171" y="591"/>
                    <a:pt x="6029" y="673"/>
                  </a:cubicBezTo>
                  <a:cubicBezTo>
                    <a:pt x="5255" y="1060"/>
                    <a:pt x="2628" y="2424"/>
                    <a:pt x="1446" y="3707"/>
                  </a:cubicBezTo>
                  <a:cubicBezTo>
                    <a:pt x="1324" y="3850"/>
                    <a:pt x="1222" y="3992"/>
                    <a:pt x="1121" y="4135"/>
                  </a:cubicBezTo>
                  <a:cubicBezTo>
                    <a:pt x="1039" y="4237"/>
                    <a:pt x="978" y="4379"/>
                    <a:pt x="897" y="4522"/>
                  </a:cubicBezTo>
                  <a:cubicBezTo>
                    <a:pt x="876" y="4583"/>
                    <a:pt x="856" y="4664"/>
                    <a:pt x="815" y="4725"/>
                  </a:cubicBezTo>
                  <a:cubicBezTo>
                    <a:pt x="734" y="4949"/>
                    <a:pt x="652" y="5194"/>
                    <a:pt x="591" y="5438"/>
                  </a:cubicBezTo>
                  <a:cubicBezTo>
                    <a:pt x="530" y="5642"/>
                    <a:pt x="469" y="5845"/>
                    <a:pt x="428" y="6049"/>
                  </a:cubicBezTo>
                  <a:cubicBezTo>
                    <a:pt x="225" y="6966"/>
                    <a:pt x="102" y="7984"/>
                    <a:pt x="41" y="8819"/>
                  </a:cubicBezTo>
                  <a:cubicBezTo>
                    <a:pt x="21" y="8982"/>
                    <a:pt x="21" y="9124"/>
                    <a:pt x="1" y="9267"/>
                  </a:cubicBezTo>
                  <a:cubicBezTo>
                    <a:pt x="184" y="9369"/>
                    <a:pt x="387" y="9491"/>
                    <a:pt x="571" y="9593"/>
                  </a:cubicBezTo>
                  <a:cubicBezTo>
                    <a:pt x="1060" y="9878"/>
                    <a:pt x="1569" y="10122"/>
                    <a:pt x="2098" y="10326"/>
                  </a:cubicBezTo>
                  <a:cubicBezTo>
                    <a:pt x="2444" y="10489"/>
                    <a:pt x="2831" y="10611"/>
                    <a:pt x="3198" y="10713"/>
                  </a:cubicBezTo>
                  <a:cubicBezTo>
                    <a:pt x="3320" y="10754"/>
                    <a:pt x="3442" y="10794"/>
                    <a:pt x="3585" y="10835"/>
                  </a:cubicBezTo>
                  <a:cubicBezTo>
                    <a:pt x="4603" y="11100"/>
                    <a:pt x="5662" y="11242"/>
                    <a:pt x="6762" y="11242"/>
                  </a:cubicBezTo>
                  <a:cubicBezTo>
                    <a:pt x="8289" y="11242"/>
                    <a:pt x="9735" y="10957"/>
                    <a:pt x="11079" y="10468"/>
                  </a:cubicBezTo>
                  <a:cubicBezTo>
                    <a:pt x="13707" y="9511"/>
                    <a:pt x="15926" y="7678"/>
                    <a:pt x="17372" y="5357"/>
                  </a:cubicBezTo>
                  <a:cubicBezTo>
                    <a:pt x="17108" y="4440"/>
                    <a:pt x="16537" y="2933"/>
                    <a:pt x="15763" y="2383"/>
                  </a:cubicBezTo>
                  <a:cubicBezTo>
                    <a:pt x="14827" y="1711"/>
                    <a:pt x="11527" y="510"/>
                    <a:pt x="10448" y="123"/>
                  </a:cubicBezTo>
                  <a:cubicBezTo>
                    <a:pt x="10244" y="41"/>
                    <a:pt x="10102" y="1"/>
                    <a:pt x="10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40;p65"/>
            <p:cNvSpPr/>
            <p:nvPr/>
          </p:nvSpPr>
          <p:spPr>
            <a:xfrm>
              <a:off x="4972624" y="3523580"/>
              <a:ext cx="147407" cy="164886"/>
            </a:xfrm>
            <a:custGeom>
              <a:avLst/>
              <a:gdLst/>
              <a:ahLst/>
              <a:cxnLst/>
              <a:rect l="l" t="t" r="r" b="b"/>
              <a:pathLst>
                <a:path w="4807" h="5377" fill="none" extrusionOk="0">
                  <a:moveTo>
                    <a:pt x="4806" y="0"/>
                  </a:moveTo>
                  <a:cubicBezTo>
                    <a:pt x="4155" y="1039"/>
                    <a:pt x="3218" y="1874"/>
                    <a:pt x="2302" y="2668"/>
                  </a:cubicBezTo>
                  <a:lnTo>
                    <a:pt x="957" y="3849"/>
                  </a:lnTo>
                  <a:cubicBezTo>
                    <a:pt x="733" y="4053"/>
                    <a:pt x="489" y="4257"/>
                    <a:pt x="306" y="4501"/>
                  </a:cubicBezTo>
                  <a:cubicBezTo>
                    <a:pt x="122" y="4766"/>
                    <a:pt x="0" y="5051"/>
                    <a:pt x="0" y="5377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41;p65"/>
            <p:cNvSpPr/>
            <p:nvPr/>
          </p:nvSpPr>
          <p:spPr>
            <a:xfrm>
              <a:off x="5105650" y="3602880"/>
              <a:ext cx="18123" cy="23765"/>
            </a:xfrm>
            <a:custGeom>
              <a:avLst/>
              <a:gdLst/>
              <a:ahLst/>
              <a:cxnLst/>
              <a:rect l="l" t="t" r="r" b="b"/>
              <a:pathLst>
                <a:path w="591" h="775" fill="none" extrusionOk="0">
                  <a:moveTo>
                    <a:pt x="0" y="245"/>
                  </a:moveTo>
                  <a:cubicBezTo>
                    <a:pt x="0" y="245"/>
                    <a:pt x="285" y="1"/>
                    <a:pt x="407" y="184"/>
                  </a:cubicBezTo>
                  <a:cubicBezTo>
                    <a:pt x="530" y="388"/>
                    <a:pt x="591" y="490"/>
                    <a:pt x="509" y="591"/>
                  </a:cubicBezTo>
                  <a:cubicBezTo>
                    <a:pt x="428" y="673"/>
                    <a:pt x="244" y="775"/>
                    <a:pt x="244" y="775"/>
                  </a:cubicBezTo>
                </a:path>
              </a:pathLst>
            </a:custGeom>
            <a:noFill/>
            <a:ln w="3050" cap="rnd" cmpd="sng">
              <a:solidFill>
                <a:srgbClr val="4F1F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42;p65"/>
            <p:cNvSpPr/>
            <p:nvPr/>
          </p:nvSpPr>
          <p:spPr>
            <a:xfrm>
              <a:off x="5119388" y="3511713"/>
              <a:ext cx="217967" cy="256083"/>
            </a:xfrm>
            <a:custGeom>
              <a:avLst/>
              <a:gdLst/>
              <a:ahLst/>
              <a:cxnLst/>
              <a:rect l="l" t="t" r="r" b="b"/>
              <a:pathLst>
                <a:path w="7108" h="8351" fill="none" extrusionOk="0">
                  <a:moveTo>
                    <a:pt x="0" y="3259"/>
                  </a:moveTo>
                  <a:cubicBezTo>
                    <a:pt x="204" y="3198"/>
                    <a:pt x="428" y="3279"/>
                    <a:pt x="611" y="3401"/>
                  </a:cubicBezTo>
                  <a:cubicBezTo>
                    <a:pt x="774" y="3544"/>
                    <a:pt x="876" y="3748"/>
                    <a:pt x="978" y="3931"/>
                  </a:cubicBezTo>
                  <a:cubicBezTo>
                    <a:pt x="1222" y="4460"/>
                    <a:pt x="1324" y="5051"/>
                    <a:pt x="1548" y="5601"/>
                  </a:cubicBezTo>
                  <a:cubicBezTo>
                    <a:pt x="1813" y="6314"/>
                    <a:pt x="2240" y="6945"/>
                    <a:pt x="2790" y="7454"/>
                  </a:cubicBezTo>
                  <a:cubicBezTo>
                    <a:pt x="3116" y="7760"/>
                    <a:pt x="3483" y="8024"/>
                    <a:pt x="3910" y="8167"/>
                  </a:cubicBezTo>
                  <a:cubicBezTo>
                    <a:pt x="4338" y="8310"/>
                    <a:pt x="4806" y="8350"/>
                    <a:pt x="5214" y="8208"/>
                  </a:cubicBezTo>
                  <a:cubicBezTo>
                    <a:pt x="6008" y="7943"/>
                    <a:pt x="6497" y="7149"/>
                    <a:pt x="6721" y="6354"/>
                  </a:cubicBezTo>
                  <a:cubicBezTo>
                    <a:pt x="7108" y="5071"/>
                    <a:pt x="6986" y="3605"/>
                    <a:pt x="6273" y="2465"/>
                  </a:cubicBezTo>
                  <a:cubicBezTo>
                    <a:pt x="6069" y="2139"/>
                    <a:pt x="5804" y="1833"/>
                    <a:pt x="5560" y="1548"/>
                  </a:cubicBezTo>
                  <a:cubicBezTo>
                    <a:pt x="5153" y="1120"/>
                    <a:pt x="4338" y="387"/>
                    <a:pt x="3910" y="0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43;p65"/>
            <p:cNvSpPr/>
            <p:nvPr/>
          </p:nvSpPr>
          <p:spPr>
            <a:xfrm>
              <a:off x="4930153" y="3152777"/>
              <a:ext cx="461539" cy="262646"/>
            </a:xfrm>
            <a:custGeom>
              <a:avLst/>
              <a:gdLst/>
              <a:ahLst/>
              <a:cxnLst/>
              <a:rect l="l" t="t" r="r" b="b"/>
              <a:pathLst>
                <a:path w="15051" h="8565" extrusionOk="0">
                  <a:moveTo>
                    <a:pt x="6317" y="0"/>
                  </a:moveTo>
                  <a:cubicBezTo>
                    <a:pt x="3156" y="0"/>
                    <a:pt x="638" y="1274"/>
                    <a:pt x="347" y="3213"/>
                  </a:cubicBezTo>
                  <a:cubicBezTo>
                    <a:pt x="0" y="5494"/>
                    <a:pt x="2933" y="7836"/>
                    <a:pt x="6904" y="8427"/>
                  </a:cubicBezTo>
                  <a:cubicBezTo>
                    <a:pt x="7530" y="8520"/>
                    <a:pt x="8143" y="8564"/>
                    <a:pt x="8734" y="8564"/>
                  </a:cubicBezTo>
                  <a:cubicBezTo>
                    <a:pt x="11895" y="8564"/>
                    <a:pt x="14413" y="7290"/>
                    <a:pt x="14704" y="5351"/>
                  </a:cubicBezTo>
                  <a:cubicBezTo>
                    <a:pt x="15051" y="3070"/>
                    <a:pt x="12118" y="728"/>
                    <a:pt x="8147" y="138"/>
                  </a:cubicBezTo>
                  <a:cubicBezTo>
                    <a:pt x="7521" y="45"/>
                    <a:pt x="6908" y="0"/>
                    <a:pt x="6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44;p65"/>
            <p:cNvSpPr/>
            <p:nvPr/>
          </p:nvSpPr>
          <p:spPr>
            <a:xfrm>
              <a:off x="5118131" y="3407420"/>
              <a:ext cx="124316" cy="170528"/>
            </a:xfrm>
            <a:custGeom>
              <a:avLst/>
              <a:gdLst/>
              <a:ahLst/>
              <a:cxnLst/>
              <a:rect l="l" t="t" r="r" b="b"/>
              <a:pathLst>
                <a:path w="4054" h="5561" extrusionOk="0">
                  <a:moveTo>
                    <a:pt x="4053" y="0"/>
                  </a:moveTo>
                  <a:lnTo>
                    <a:pt x="184" y="795"/>
                  </a:lnTo>
                  <a:lnTo>
                    <a:pt x="184" y="2302"/>
                  </a:lnTo>
                  <a:lnTo>
                    <a:pt x="0" y="4073"/>
                  </a:lnTo>
                  <a:cubicBezTo>
                    <a:pt x="0" y="4073"/>
                    <a:pt x="61" y="4196"/>
                    <a:pt x="184" y="4318"/>
                  </a:cubicBezTo>
                  <a:lnTo>
                    <a:pt x="1609" y="5560"/>
                  </a:lnTo>
                  <a:lnTo>
                    <a:pt x="3340" y="4135"/>
                  </a:lnTo>
                  <a:cubicBezTo>
                    <a:pt x="3687" y="3809"/>
                    <a:pt x="3911" y="3625"/>
                    <a:pt x="3870" y="3524"/>
                  </a:cubicBezTo>
                  <a:lnTo>
                    <a:pt x="4053" y="0"/>
                  </a:lnTo>
                  <a:close/>
                </a:path>
              </a:pathLst>
            </a:custGeom>
            <a:solidFill>
              <a:srgbClr val="FFA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45;p65"/>
            <p:cNvSpPr/>
            <p:nvPr/>
          </p:nvSpPr>
          <p:spPr>
            <a:xfrm>
              <a:off x="5120614" y="3461115"/>
              <a:ext cx="95583" cy="57896"/>
            </a:xfrm>
            <a:custGeom>
              <a:avLst/>
              <a:gdLst/>
              <a:ahLst/>
              <a:cxnLst/>
              <a:rect l="l" t="t" r="r" b="b"/>
              <a:pathLst>
                <a:path w="3117" h="1888" extrusionOk="0">
                  <a:moveTo>
                    <a:pt x="3117" y="1"/>
                  </a:moveTo>
                  <a:lnTo>
                    <a:pt x="3117" y="1"/>
                  </a:lnTo>
                  <a:cubicBezTo>
                    <a:pt x="2160" y="327"/>
                    <a:pt x="1060" y="652"/>
                    <a:pt x="62" y="917"/>
                  </a:cubicBezTo>
                  <a:lnTo>
                    <a:pt x="1" y="1630"/>
                  </a:lnTo>
                  <a:cubicBezTo>
                    <a:pt x="204" y="1773"/>
                    <a:pt x="449" y="1834"/>
                    <a:pt x="693" y="1854"/>
                  </a:cubicBezTo>
                  <a:cubicBezTo>
                    <a:pt x="825" y="1876"/>
                    <a:pt x="959" y="1887"/>
                    <a:pt x="1093" y="1887"/>
                  </a:cubicBezTo>
                  <a:cubicBezTo>
                    <a:pt x="1332" y="1887"/>
                    <a:pt x="1571" y="1851"/>
                    <a:pt x="1793" y="1773"/>
                  </a:cubicBezTo>
                  <a:cubicBezTo>
                    <a:pt x="2506" y="1487"/>
                    <a:pt x="2954" y="754"/>
                    <a:pt x="3117" y="1"/>
                  </a:cubicBez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46;p65"/>
            <p:cNvSpPr/>
            <p:nvPr/>
          </p:nvSpPr>
          <p:spPr>
            <a:xfrm>
              <a:off x="5021321" y="3200032"/>
              <a:ext cx="244216" cy="295703"/>
            </a:xfrm>
            <a:custGeom>
              <a:avLst/>
              <a:gdLst/>
              <a:ahLst/>
              <a:cxnLst/>
              <a:rect l="l" t="t" r="r" b="b"/>
              <a:pathLst>
                <a:path w="7964" h="9643" extrusionOk="0">
                  <a:moveTo>
                    <a:pt x="4053" y="1"/>
                  </a:moveTo>
                  <a:cubicBezTo>
                    <a:pt x="2128" y="1"/>
                    <a:pt x="497" y="1463"/>
                    <a:pt x="306" y="3423"/>
                  </a:cubicBezTo>
                  <a:cubicBezTo>
                    <a:pt x="265" y="3668"/>
                    <a:pt x="265" y="3933"/>
                    <a:pt x="306" y="4177"/>
                  </a:cubicBezTo>
                  <a:cubicBezTo>
                    <a:pt x="265" y="5317"/>
                    <a:pt x="1" y="8189"/>
                    <a:pt x="1162" y="9146"/>
                  </a:cubicBezTo>
                  <a:cubicBezTo>
                    <a:pt x="1574" y="9505"/>
                    <a:pt x="2255" y="9642"/>
                    <a:pt x="2981" y="9642"/>
                  </a:cubicBezTo>
                  <a:cubicBezTo>
                    <a:pt x="3080" y="9642"/>
                    <a:pt x="3180" y="9640"/>
                    <a:pt x="3280" y="9635"/>
                  </a:cubicBezTo>
                  <a:cubicBezTo>
                    <a:pt x="4420" y="9614"/>
                    <a:pt x="5601" y="9329"/>
                    <a:pt x="6029" y="9126"/>
                  </a:cubicBezTo>
                  <a:cubicBezTo>
                    <a:pt x="6090" y="9105"/>
                    <a:pt x="6131" y="9065"/>
                    <a:pt x="6192" y="9024"/>
                  </a:cubicBezTo>
                  <a:cubicBezTo>
                    <a:pt x="6721" y="8637"/>
                    <a:pt x="7068" y="7659"/>
                    <a:pt x="7169" y="7354"/>
                  </a:cubicBezTo>
                  <a:cubicBezTo>
                    <a:pt x="7169" y="7354"/>
                    <a:pt x="7169" y="7334"/>
                    <a:pt x="7169" y="7334"/>
                  </a:cubicBezTo>
                  <a:cubicBezTo>
                    <a:pt x="7190" y="7272"/>
                    <a:pt x="7210" y="7252"/>
                    <a:pt x="7210" y="7252"/>
                  </a:cubicBezTo>
                  <a:cubicBezTo>
                    <a:pt x="7210" y="7252"/>
                    <a:pt x="7231" y="7130"/>
                    <a:pt x="7292" y="6947"/>
                  </a:cubicBezTo>
                  <a:cubicBezTo>
                    <a:pt x="7332" y="6743"/>
                    <a:pt x="7414" y="6458"/>
                    <a:pt x="7516" y="6112"/>
                  </a:cubicBezTo>
                  <a:cubicBezTo>
                    <a:pt x="7597" y="5847"/>
                    <a:pt x="7679" y="5541"/>
                    <a:pt x="7780" y="5236"/>
                  </a:cubicBezTo>
                  <a:cubicBezTo>
                    <a:pt x="7780" y="5216"/>
                    <a:pt x="7780" y="5175"/>
                    <a:pt x="7801" y="5154"/>
                  </a:cubicBezTo>
                  <a:cubicBezTo>
                    <a:pt x="7821" y="5053"/>
                    <a:pt x="7862" y="4930"/>
                    <a:pt x="7903" y="4808"/>
                  </a:cubicBezTo>
                  <a:cubicBezTo>
                    <a:pt x="7943" y="4421"/>
                    <a:pt x="7964" y="4034"/>
                    <a:pt x="7903" y="3688"/>
                  </a:cubicBezTo>
                  <a:cubicBezTo>
                    <a:pt x="7903" y="3647"/>
                    <a:pt x="7882" y="3607"/>
                    <a:pt x="7862" y="3566"/>
                  </a:cubicBezTo>
                  <a:cubicBezTo>
                    <a:pt x="7780" y="2079"/>
                    <a:pt x="6803" y="755"/>
                    <a:pt x="5418" y="246"/>
                  </a:cubicBezTo>
                  <a:cubicBezTo>
                    <a:pt x="5112" y="124"/>
                    <a:pt x="4787" y="43"/>
                    <a:pt x="4461" y="22"/>
                  </a:cubicBezTo>
                  <a:cubicBezTo>
                    <a:pt x="4324" y="8"/>
                    <a:pt x="4187" y="1"/>
                    <a:pt x="4053" y="1"/>
                  </a:cubicBezTo>
                  <a:close/>
                </a:path>
              </a:pathLst>
            </a:custGeom>
            <a:solidFill>
              <a:srgbClr val="FFA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47;p65"/>
            <p:cNvSpPr/>
            <p:nvPr/>
          </p:nvSpPr>
          <p:spPr>
            <a:xfrm>
              <a:off x="5216811" y="3359705"/>
              <a:ext cx="71204" cy="66482"/>
            </a:xfrm>
            <a:custGeom>
              <a:avLst/>
              <a:gdLst/>
              <a:ahLst/>
              <a:cxnLst/>
              <a:rect l="l" t="t" r="r" b="b"/>
              <a:pathLst>
                <a:path w="2322" h="2168" extrusionOk="0">
                  <a:moveTo>
                    <a:pt x="1624" y="0"/>
                  </a:moveTo>
                  <a:cubicBezTo>
                    <a:pt x="1539" y="0"/>
                    <a:pt x="1457" y="15"/>
                    <a:pt x="1385" y="29"/>
                  </a:cubicBezTo>
                  <a:cubicBezTo>
                    <a:pt x="591" y="192"/>
                    <a:pt x="0" y="1027"/>
                    <a:pt x="367" y="1780"/>
                  </a:cubicBezTo>
                  <a:cubicBezTo>
                    <a:pt x="407" y="1882"/>
                    <a:pt x="469" y="1964"/>
                    <a:pt x="550" y="2025"/>
                  </a:cubicBezTo>
                  <a:cubicBezTo>
                    <a:pt x="693" y="2147"/>
                    <a:pt x="917" y="2167"/>
                    <a:pt x="1120" y="2167"/>
                  </a:cubicBezTo>
                  <a:cubicBezTo>
                    <a:pt x="1385" y="2147"/>
                    <a:pt x="1690" y="2106"/>
                    <a:pt x="1894" y="1923"/>
                  </a:cubicBezTo>
                  <a:cubicBezTo>
                    <a:pt x="2077" y="1760"/>
                    <a:pt x="2179" y="1516"/>
                    <a:pt x="2240" y="1271"/>
                  </a:cubicBezTo>
                  <a:cubicBezTo>
                    <a:pt x="2301" y="1027"/>
                    <a:pt x="2322" y="762"/>
                    <a:pt x="2240" y="538"/>
                  </a:cubicBezTo>
                  <a:cubicBezTo>
                    <a:pt x="2159" y="294"/>
                    <a:pt x="1976" y="70"/>
                    <a:pt x="1731" y="9"/>
                  </a:cubicBezTo>
                  <a:cubicBezTo>
                    <a:pt x="1695" y="3"/>
                    <a:pt x="1660" y="0"/>
                    <a:pt x="1624" y="0"/>
                  </a:cubicBezTo>
                  <a:close/>
                </a:path>
              </a:pathLst>
            </a:custGeom>
            <a:solidFill>
              <a:srgbClr val="FFA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48;p65"/>
            <p:cNvSpPr/>
            <p:nvPr/>
          </p:nvSpPr>
          <p:spPr>
            <a:xfrm>
              <a:off x="5243030" y="3363079"/>
              <a:ext cx="37503" cy="49984"/>
            </a:xfrm>
            <a:custGeom>
              <a:avLst/>
              <a:gdLst/>
              <a:ahLst/>
              <a:cxnLst/>
              <a:rect l="l" t="t" r="r" b="b"/>
              <a:pathLst>
                <a:path w="1223" h="1630" extrusionOk="0">
                  <a:moveTo>
                    <a:pt x="1161" y="0"/>
                  </a:moveTo>
                  <a:cubicBezTo>
                    <a:pt x="550" y="285"/>
                    <a:pt x="82" y="917"/>
                    <a:pt x="1" y="1589"/>
                  </a:cubicBezTo>
                  <a:cubicBezTo>
                    <a:pt x="1" y="1609"/>
                    <a:pt x="21" y="1630"/>
                    <a:pt x="41" y="1630"/>
                  </a:cubicBezTo>
                  <a:cubicBezTo>
                    <a:pt x="62" y="1630"/>
                    <a:pt x="82" y="1630"/>
                    <a:pt x="82" y="1609"/>
                  </a:cubicBezTo>
                  <a:cubicBezTo>
                    <a:pt x="163" y="958"/>
                    <a:pt x="611" y="367"/>
                    <a:pt x="1202" y="82"/>
                  </a:cubicBezTo>
                  <a:cubicBezTo>
                    <a:pt x="1222" y="82"/>
                    <a:pt x="1222" y="41"/>
                    <a:pt x="1222" y="21"/>
                  </a:cubicBezTo>
                  <a:cubicBezTo>
                    <a:pt x="1202" y="0"/>
                    <a:pt x="1182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49;p65"/>
            <p:cNvSpPr/>
            <p:nvPr/>
          </p:nvSpPr>
          <p:spPr>
            <a:xfrm>
              <a:off x="5123742" y="3322018"/>
              <a:ext cx="43759" cy="26709"/>
            </a:xfrm>
            <a:custGeom>
              <a:avLst/>
              <a:gdLst/>
              <a:ahLst/>
              <a:cxnLst/>
              <a:rect l="l" t="t" r="r" b="b"/>
              <a:pathLst>
                <a:path w="1427" h="871" extrusionOk="0">
                  <a:moveTo>
                    <a:pt x="607" y="0"/>
                  </a:moveTo>
                  <a:cubicBezTo>
                    <a:pt x="466" y="0"/>
                    <a:pt x="334" y="25"/>
                    <a:pt x="245" y="77"/>
                  </a:cubicBezTo>
                  <a:cubicBezTo>
                    <a:pt x="184" y="97"/>
                    <a:pt x="143" y="138"/>
                    <a:pt x="102" y="179"/>
                  </a:cubicBezTo>
                  <a:cubicBezTo>
                    <a:pt x="1" y="321"/>
                    <a:pt x="62" y="565"/>
                    <a:pt x="204" y="688"/>
                  </a:cubicBezTo>
                  <a:cubicBezTo>
                    <a:pt x="347" y="810"/>
                    <a:pt x="530" y="830"/>
                    <a:pt x="713" y="851"/>
                  </a:cubicBezTo>
                  <a:cubicBezTo>
                    <a:pt x="795" y="851"/>
                    <a:pt x="856" y="851"/>
                    <a:pt x="937" y="871"/>
                  </a:cubicBezTo>
                  <a:cubicBezTo>
                    <a:pt x="1060" y="871"/>
                    <a:pt x="1162" y="851"/>
                    <a:pt x="1263" y="769"/>
                  </a:cubicBezTo>
                  <a:cubicBezTo>
                    <a:pt x="1426" y="647"/>
                    <a:pt x="1406" y="362"/>
                    <a:pt x="1263" y="219"/>
                  </a:cubicBezTo>
                  <a:cubicBezTo>
                    <a:pt x="1134" y="77"/>
                    <a:pt x="855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50;p65"/>
            <p:cNvSpPr/>
            <p:nvPr/>
          </p:nvSpPr>
          <p:spPr>
            <a:xfrm>
              <a:off x="5037573" y="3321221"/>
              <a:ext cx="38730" cy="26893"/>
            </a:xfrm>
            <a:custGeom>
              <a:avLst/>
              <a:gdLst/>
              <a:ahLst/>
              <a:cxnLst/>
              <a:rect l="l" t="t" r="r" b="b"/>
              <a:pathLst>
                <a:path w="1263" h="877" extrusionOk="0">
                  <a:moveTo>
                    <a:pt x="847" y="0"/>
                  </a:moveTo>
                  <a:cubicBezTo>
                    <a:pt x="585" y="0"/>
                    <a:pt x="219" y="146"/>
                    <a:pt x="102" y="347"/>
                  </a:cubicBezTo>
                  <a:cubicBezTo>
                    <a:pt x="0" y="510"/>
                    <a:pt x="41" y="754"/>
                    <a:pt x="204" y="836"/>
                  </a:cubicBezTo>
                  <a:cubicBezTo>
                    <a:pt x="245" y="866"/>
                    <a:pt x="296" y="877"/>
                    <a:pt x="349" y="877"/>
                  </a:cubicBezTo>
                  <a:cubicBezTo>
                    <a:pt x="402" y="877"/>
                    <a:pt x="458" y="866"/>
                    <a:pt x="509" y="856"/>
                  </a:cubicBezTo>
                  <a:cubicBezTo>
                    <a:pt x="570" y="836"/>
                    <a:pt x="632" y="815"/>
                    <a:pt x="693" y="795"/>
                  </a:cubicBezTo>
                  <a:cubicBezTo>
                    <a:pt x="856" y="754"/>
                    <a:pt x="1018" y="693"/>
                    <a:pt x="1141" y="551"/>
                  </a:cubicBezTo>
                  <a:cubicBezTo>
                    <a:pt x="1243" y="429"/>
                    <a:pt x="1263" y="184"/>
                    <a:pt x="1120" y="82"/>
                  </a:cubicBezTo>
                  <a:cubicBezTo>
                    <a:pt x="1100" y="42"/>
                    <a:pt x="1039" y="42"/>
                    <a:pt x="998" y="21"/>
                  </a:cubicBezTo>
                  <a:cubicBezTo>
                    <a:pt x="955" y="7"/>
                    <a:pt x="903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51;p65"/>
            <p:cNvSpPr/>
            <p:nvPr/>
          </p:nvSpPr>
          <p:spPr>
            <a:xfrm>
              <a:off x="5046926" y="3361208"/>
              <a:ext cx="14413" cy="18123"/>
            </a:xfrm>
            <a:custGeom>
              <a:avLst/>
              <a:gdLst/>
              <a:ahLst/>
              <a:cxnLst/>
              <a:rect l="l" t="t" r="r" b="b"/>
              <a:pathLst>
                <a:path w="470" h="591" extrusionOk="0">
                  <a:moveTo>
                    <a:pt x="245" y="0"/>
                  </a:moveTo>
                  <a:cubicBezTo>
                    <a:pt x="103" y="0"/>
                    <a:pt x="1" y="122"/>
                    <a:pt x="1" y="306"/>
                  </a:cubicBezTo>
                  <a:cubicBezTo>
                    <a:pt x="1" y="469"/>
                    <a:pt x="103" y="591"/>
                    <a:pt x="245" y="591"/>
                  </a:cubicBezTo>
                  <a:cubicBezTo>
                    <a:pt x="367" y="591"/>
                    <a:pt x="469" y="469"/>
                    <a:pt x="469" y="306"/>
                  </a:cubicBezTo>
                  <a:cubicBezTo>
                    <a:pt x="469" y="122"/>
                    <a:pt x="367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52;p65"/>
            <p:cNvSpPr/>
            <p:nvPr/>
          </p:nvSpPr>
          <p:spPr>
            <a:xfrm>
              <a:off x="5125613" y="3359951"/>
              <a:ext cx="14413" cy="18767"/>
            </a:xfrm>
            <a:custGeom>
              <a:avLst/>
              <a:gdLst/>
              <a:ahLst/>
              <a:cxnLst/>
              <a:rect l="l" t="t" r="r" b="b"/>
              <a:pathLst>
                <a:path w="470" h="612" extrusionOk="0">
                  <a:moveTo>
                    <a:pt x="245" y="1"/>
                  </a:moveTo>
                  <a:cubicBezTo>
                    <a:pt x="103" y="1"/>
                    <a:pt x="1" y="143"/>
                    <a:pt x="1" y="306"/>
                  </a:cubicBezTo>
                  <a:cubicBezTo>
                    <a:pt x="1" y="489"/>
                    <a:pt x="103" y="612"/>
                    <a:pt x="245" y="612"/>
                  </a:cubicBezTo>
                  <a:cubicBezTo>
                    <a:pt x="367" y="612"/>
                    <a:pt x="469" y="489"/>
                    <a:pt x="469" y="306"/>
                  </a:cubicBezTo>
                  <a:cubicBezTo>
                    <a:pt x="469" y="143"/>
                    <a:pt x="367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53;p65"/>
            <p:cNvSpPr/>
            <p:nvPr/>
          </p:nvSpPr>
          <p:spPr>
            <a:xfrm>
              <a:off x="5075659" y="3358080"/>
              <a:ext cx="21895" cy="58110"/>
            </a:xfrm>
            <a:custGeom>
              <a:avLst/>
              <a:gdLst/>
              <a:ahLst/>
              <a:cxnLst/>
              <a:rect l="l" t="t" r="r" b="b"/>
              <a:pathLst>
                <a:path w="714" h="1895" fill="none" extrusionOk="0">
                  <a:moveTo>
                    <a:pt x="225" y="0"/>
                  </a:moveTo>
                  <a:cubicBezTo>
                    <a:pt x="82" y="611"/>
                    <a:pt x="21" y="1243"/>
                    <a:pt x="1" y="1854"/>
                  </a:cubicBezTo>
                  <a:cubicBezTo>
                    <a:pt x="245" y="1874"/>
                    <a:pt x="469" y="1894"/>
                    <a:pt x="713" y="1894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54;p65"/>
            <p:cNvSpPr/>
            <p:nvPr/>
          </p:nvSpPr>
          <p:spPr>
            <a:xfrm>
              <a:off x="5085656" y="3428027"/>
              <a:ext cx="24379" cy="5029"/>
            </a:xfrm>
            <a:custGeom>
              <a:avLst/>
              <a:gdLst/>
              <a:ahLst/>
              <a:cxnLst/>
              <a:rect l="l" t="t" r="r" b="b"/>
              <a:pathLst>
                <a:path w="795" h="164" fill="none" extrusionOk="0">
                  <a:moveTo>
                    <a:pt x="0" y="21"/>
                  </a:moveTo>
                  <a:cubicBezTo>
                    <a:pt x="123" y="102"/>
                    <a:pt x="265" y="163"/>
                    <a:pt x="408" y="163"/>
                  </a:cubicBezTo>
                  <a:cubicBezTo>
                    <a:pt x="550" y="143"/>
                    <a:pt x="693" y="102"/>
                    <a:pt x="795" y="0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55;p65"/>
            <p:cNvSpPr/>
            <p:nvPr/>
          </p:nvSpPr>
          <p:spPr>
            <a:xfrm>
              <a:off x="5168697" y="3206932"/>
              <a:ext cx="96840" cy="162433"/>
            </a:xfrm>
            <a:custGeom>
              <a:avLst/>
              <a:gdLst/>
              <a:ahLst/>
              <a:cxnLst/>
              <a:rect l="l" t="t" r="r" b="b"/>
              <a:pathLst>
                <a:path w="3158" h="5297" extrusionOk="0">
                  <a:moveTo>
                    <a:pt x="612" y="1"/>
                  </a:moveTo>
                  <a:cubicBezTo>
                    <a:pt x="184" y="897"/>
                    <a:pt x="1" y="1915"/>
                    <a:pt x="225" y="2873"/>
                  </a:cubicBezTo>
                  <a:cubicBezTo>
                    <a:pt x="449" y="3911"/>
                    <a:pt x="1141" y="4848"/>
                    <a:pt x="2119" y="5296"/>
                  </a:cubicBezTo>
                  <a:cubicBezTo>
                    <a:pt x="2343" y="5092"/>
                    <a:pt x="2669" y="4970"/>
                    <a:pt x="2995" y="4929"/>
                  </a:cubicBezTo>
                  <a:cubicBezTo>
                    <a:pt x="3015" y="4828"/>
                    <a:pt x="3056" y="4705"/>
                    <a:pt x="3097" y="4583"/>
                  </a:cubicBezTo>
                  <a:cubicBezTo>
                    <a:pt x="3137" y="4196"/>
                    <a:pt x="3158" y="3809"/>
                    <a:pt x="3097" y="3463"/>
                  </a:cubicBezTo>
                  <a:cubicBezTo>
                    <a:pt x="3097" y="3422"/>
                    <a:pt x="3076" y="3382"/>
                    <a:pt x="3056" y="3341"/>
                  </a:cubicBezTo>
                  <a:cubicBezTo>
                    <a:pt x="2974" y="1834"/>
                    <a:pt x="1997" y="530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56;p65"/>
            <p:cNvSpPr/>
            <p:nvPr/>
          </p:nvSpPr>
          <p:spPr>
            <a:xfrm>
              <a:off x="5003228" y="3199541"/>
              <a:ext cx="187363" cy="112847"/>
            </a:xfrm>
            <a:custGeom>
              <a:avLst/>
              <a:gdLst/>
              <a:ahLst/>
              <a:cxnLst/>
              <a:rect l="l" t="t" r="r" b="b"/>
              <a:pathLst>
                <a:path w="6110" h="3680" extrusionOk="0">
                  <a:moveTo>
                    <a:pt x="4345" y="1"/>
                  </a:moveTo>
                  <a:cubicBezTo>
                    <a:pt x="3496" y="1"/>
                    <a:pt x="2648" y="138"/>
                    <a:pt x="1833" y="405"/>
                  </a:cubicBezTo>
                  <a:cubicBezTo>
                    <a:pt x="1426" y="527"/>
                    <a:pt x="1018" y="690"/>
                    <a:pt x="672" y="975"/>
                  </a:cubicBezTo>
                  <a:cubicBezTo>
                    <a:pt x="346" y="1240"/>
                    <a:pt x="82" y="1627"/>
                    <a:pt x="20" y="2055"/>
                  </a:cubicBezTo>
                  <a:cubicBezTo>
                    <a:pt x="0" y="2177"/>
                    <a:pt x="20" y="2319"/>
                    <a:pt x="82" y="2421"/>
                  </a:cubicBezTo>
                  <a:cubicBezTo>
                    <a:pt x="163" y="2564"/>
                    <a:pt x="326" y="2625"/>
                    <a:pt x="489" y="2645"/>
                  </a:cubicBezTo>
                  <a:cubicBezTo>
                    <a:pt x="652" y="2645"/>
                    <a:pt x="815" y="2604"/>
                    <a:pt x="957" y="2564"/>
                  </a:cubicBezTo>
                  <a:lnTo>
                    <a:pt x="957" y="2564"/>
                  </a:lnTo>
                  <a:cubicBezTo>
                    <a:pt x="896" y="2788"/>
                    <a:pt x="876" y="3032"/>
                    <a:pt x="978" y="3256"/>
                  </a:cubicBezTo>
                  <a:cubicBezTo>
                    <a:pt x="1059" y="3480"/>
                    <a:pt x="1283" y="3623"/>
                    <a:pt x="1507" y="3663"/>
                  </a:cubicBezTo>
                  <a:cubicBezTo>
                    <a:pt x="1575" y="3675"/>
                    <a:pt x="1642" y="3680"/>
                    <a:pt x="1708" y="3680"/>
                  </a:cubicBezTo>
                  <a:cubicBezTo>
                    <a:pt x="1878" y="3680"/>
                    <a:pt x="2044" y="3646"/>
                    <a:pt x="2220" y="3602"/>
                  </a:cubicBezTo>
                  <a:cubicBezTo>
                    <a:pt x="3136" y="3378"/>
                    <a:pt x="3971" y="2910"/>
                    <a:pt x="4643" y="2238"/>
                  </a:cubicBezTo>
                  <a:cubicBezTo>
                    <a:pt x="5214" y="1668"/>
                    <a:pt x="5702" y="975"/>
                    <a:pt x="6110" y="303"/>
                  </a:cubicBezTo>
                  <a:cubicBezTo>
                    <a:pt x="5865" y="161"/>
                    <a:pt x="5580" y="99"/>
                    <a:pt x="5295" y="59"/>
                  </a:cubicBezTo>
                  <a:cubicBezTo>
                    <a:pt x="4979" y="20"/>
                    <a:pt x="4662" y="1"/>
                    <a:pt x="4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57;p65"/>
            <p:cNvSpPr/>
            <p:nvPr/>
          </p:nvSpPr>
          <p:spPr>
            <a:xfrm>
              <a:off x="5118744" y="3515454"/>
              <a:ext cx="118060" cy="123672"/>
            </a:xfrm>
            <a:custGeom>
              <a:avLst/>
              <a:gdLst/>
              <a:ahLst/>
              <a:cxnLst/>
              <a:rect l="l" t="t" r="r" b="b"/>
              <a:pathLst>
                <a:path w="3850" h="4033" fill="none" extrusionOk="0">
                  <a:moveTo>
                    <a:pt x="1" y="550"/>
                  </a:moveTo>
                  <a:lnTo>
                    <a:pt x="367" y="4033"/>
                  </a:lnTo>
                  <a:lnTo>
                    <a:pt x="1589" y="2037"/>
                  </a:lnTo>
                  <a:lnTo>
                    <a:pt x="2730" y="3951"/>
                  </a:lnTo>
                  <a:lnTo>
                    <a:pt x="3850" y="1"/>
                  </a:ln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58;p65"/>
            <p:cNvSpPr/>
            <p:nvPr/>
          </p:nvSpPr>
          <p:spPr>
            <a:xfrm>
              <a:off x="4988846" y="3732165"/>
              <a:ext cx="49371" cy="115576"/>
            </a:xfrm>
            <a:custGeom>
              <a:avLst/>
              <a:gdLst/>
              <a:ahLst/>
              <a:cxnLst/>
              <a:rect l="l" t="t" r="r" b="b"/>
              <a:pathLst>
                <a:path w="1610" h="3769" extrusionOk="0">
                  <a:moveTo>
                    <a:pt x="1243" y="0"/>
                  </a:moveTo>
                  <a:lnTo>
                    <a:pt x="327" y="896"/>
                  </a:lnTo>
                  <a:lnTo>
                    <a:pt x="184" y="1039"/>
                  </a:lnTo>
                  <a:lnTo>
                    <a:pt x="1" y="1243"/>
                  </a:lnTo>
                  <a:lnTo>
                    <a:pt x="82" y="3259"/>
                  </a:lnTo>
                  <a:cubicBezTo>
                    <a:pt x="428" y="3422"/>
                    <a:pt x="815" y="3544"/>
                    <a:pt x="1182" y="3646"/>
                  </a:cubicBezTo>
                  <a:cubicBezTo>
                    <a:pt x="1304" y="3687"/>
                    <a:pt x="1426" y="3727"/>
                    <a:pt x="1569" y="3768"/>
                  </a:cubicBezTo>
                  <a:cubicBezTo>
                    <a:pt x="1548" y="3381"/>
                    <a:pt x="1528" y="2668"/>
                    <a:pt x="1569" y="1976"/>
                  </a:cubicBezTo>
                  <a:cubicBezTo>
                    <a:pt x="1610" y="1385"/>
                    <a:pt x="1487" y="815"/>
                    <a:pt x="1386" y="428"/>
                  </a:cubicBezTo>
                  <a:cubicBezTo>
                    <a:pt x="1304" y="163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FFA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59;p65"/>
            <p:cNvSpPr/>
            <p:nvPr/>
          </p:nvSpPr>
          <p:spPr>
            <a:xfrm>
              <a:off x="4928896" y="3588529"/>
              <a:ext cx="216740" cy="186750"/>
            </a:xfrm>
            <a:custGeom>
              <a:avLst/>
              <a:gdLst/>
              <a:ahLst/>
              <a:cxnLst/>
              <a:rect l="l" t="t" r="r" b="b"/>
              <a:pathLst>
                <a:path w="7068" h="6090" extrusionOk="0">
                  <a:moveTo>
                    <a:pt x="5540" y="0"/>
                  </a:moveTo>
                  <a:lnTo>
                    <a:pt x="1" y="2526"/>
                  </a:lnTo>
                  <a:lnTo>
                    <a:pt x="1182" y="6090"/>
                  </a:lnTo>
                  <a:lnTo>
                    <a:pt x="7067" y="3442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60;p65"/>
            <p:cNvSpPr/>
            <p:nvPr/>
          </p:nvSpPr>
          <p:spPr>
            <a:xfrm>
              <a:off x="4898292" y="3628332"/>
              <a:ext cx="129314" cy="215636"/>
            </a:xfrm>
            <a:custGeom>
              <a:avLst/>
              <a:gdLst/>
              <a:ahLst/>
              <a:cxnLst/>
              <a:rect l="l" t="t" r="r" b="b"/>
              <a:pathLst>
                <a:path w="4217" h="7032" extrusionOk="0">
                  <a:moveTo>
                    <a:pt x="2685" y="0"/>
                  </a:moveTo>
                  <a:cubicBezTo>
                    <a:pt x="2586" y="0"/>
                    <a:pt x="2483" y="10"/>
                    <a:pt x="2383" y="26"/>
                  </a:cubicBezTo>
                  <a:lnTo>
                    <a:pt x="2363" y="26"/>
                  </a:lnTo>
                  <a:cubicBezTo>
                    <a:pt x="1976" y="108"/>
                    <a:pt x="1060" y="596"/>
                    <a:pt x="795" y="841"/>
                  </a:cubicBezTo>
                  <a:cubicBezTo>
                    <a:pt x="530" y="1065"/>
                    <a:pt x="632" y="1370"/>
                    <a:pt x="571" y="1472"/>
                  </a:cubicBezTo>
                  <a:cubicBezTo>
                    <a:pt x="551" y="1492"/>
                    <a:pt x="551" y="1492"/>
                    <a:pt x="530" y="1513"/>
                  </a:cubicBezTo>
                  <a:cubicBezTo>
                    <a:pt x="428" y="1716"/>
                    <a:pt x="164" y="2633"/>
                    <a:pt x="41" y="3264"/>
                  </a:cubicBezTo>
                  <a:cubicBezTo>
                    <a:pt x="21" y="3346"/>
                    <a:pt x="21" y="3427"/>
                    <a:pt x="1" y="3488"/>
                  </a:cubicBezTo>
                  <a:cubicBezTo>
                    <a:pt x="1" y="3529"/>
                    <a:pt x="1" y="3570"/>
                    <a:pt x="1" y="3610"/>
                  </a:cubicBezTo>
                  <a:cubicBezTo>
                    <a:pt x="41" y="4079"/>
                    <a:pt x="571" y="4690"/>
                    <a:pt x="978" y="5138"/>
                  </a:cubicBezTo>
                  <a:cubicBezTo>
                    <a:pt x="1141" y="5321"/>
                    <a:pt x="1284" y="5484"/>
                    <a:pt x="1365" y="5586"/>
                  </a:cubicBezTo>
                  <a:cubicBezTo>
                    <a:pt x="1406" y="5667"/>
                    <a:pt x="1467" y="5790"/>
                    <a:pt x="1508" y="5912"/>
                  </a:cubicBezTo>
                  <a:cubicBezTo>
                    <a:pt x="1997" y="6197"/>
                    <a:pt x="2506" y="6441"/>
                    <a:pt x="3015" y="6645"/>
                  </a:cubicBezTo>
                  <a:cubicBezTo>
                    <a:pt x="3381" y="6808"/>
                    <a:pt x="3748" y="6930"/>
                    <a:pt x="4135" y="7032"/>
                  </a:cubicBezTo>
                  <a:cubicBezTo>
                    <a:pt x="4115" y="6726"/>
                    <a:pt x="4074" y="6258"/>
                    <a:pt x="4013" y="5871"/>
                  </a:cubicBezTo>
                  <a:cubicBezTo>
                    <a:pt x="3952" y="5525"/>
                    <a:pt x="3809" y="5301"/>
                    <a:pt x="3707" y="5179"/>
                  </a:cubicBezTo>
                  <a:cubicBezTo>
                    <a:pt x="3605" y="5056"/>
                    <a:pt x="3524" y="5016"/>
                    <a:pt x="3524" y="5016"/>
                  </a:cubicBezTo>
                  <a:cubicBezTo>
                    <a:pt x="3524" y="5016"/>
                    <a:pt x="3544" y="4975"/>
                    <a:pt x="3565" y="4934"/>
                  </a:cubicBezTo>
                  <a:cubicBezTo>
                    <a:pt x="3646" y="4812"/>
                    <a:pt x="3789" y="4527"/>
                    <a:pt x="3768" y="4242"/>
                  </a:cubicBezTo>
                  <a:cubicBezTo>
                    <a:pt x="3748" y="4201"/>
                    <a:pt x="3748" y="4181"/>
                    <a:pt x="3748" y="4140"/>
                  </a:cubicBezTo>
                  <a:cubicBezTo>
                    <a:pt x="3748" y="4120"/>
                    <a:pt x="3728" y="4099"/>
                    <a:pt x="3728" y="4079"/>
                  </a:cubicBezTo>
                  <a:cubicBezTo>
                    <a:pt x="3728" y="4018"/>
                    <a:pt x="3707" y="3936"/>
                    <a:pt x="3687" y="3875"/>
                  </a:cubicBezTo>
                  <a:cubicBezTo>
                    <a:pt x="3687" y="3834"/>
                    <a:pt x="3666" y="3814"/>
                    <a:pt x="3666" y="3773"/>
                  </a:cubicBezTo>
                  <a:cubicBezTo>
                    <a:pt x="3605" y="3570"/>
                    <a:pt x="3524" y="3407"/>
                    <a:pt x="3300" y="3264"/>
                  </a:cubicBezTo>
                  <a:cubicBezTo>
                    <a:pt x="3280" y="3244"/>
                    <a:pt x="3239" y="3223"/>
                    <a:pt x="3198" y="3203"/>
                  </a:cubicBezTo>
                  <a:cubicBezTo>
                    <a:pt x="3033" y="3125"/>
                    <a:pt x="2816" y="3099"/>
                    <a:pt x="2602" y="3099"/>
                  </a:cubicBezTo>
                  <a:cubicBezTo>
                    <a:pt x="2367" y="3099"/>
                    <a:pt x="2136" y="3130"/>
                    <a:pt x="1976" y="3162"/>
                  </a:cubicBezTo>
                  <a:lnTo>
                    <a:pt x="1956" y="3162"/>
                  </a:lnTo>
                  <a:cubicBezTo>
                    <a:pt x="1895" y="3162"/>
                    <a:pt x="1834" y="3183"/>
                    <a:pt x="1813" y="3183"/>
                  </a:cubicBezTo>
                  <a:cubicBezTo>
                    <a:pt x="1793" y="3203"/>
                    <a:pt x="1772" y="3203"/>
                    <a:pt x="1772" y="3203"/>
                  </a:cubicBezTo>
                  <a:lnTo>
                    <a:pt x="2098" y="2694"/>
                  </a:lnTo>
                  <a:cubicBezTo>
                    <a:pt x="2098" y="2694"/>
                    <a:pt x="2282" y="2775"/>
                    <a:pt x="2526" y="2857"/>
                  </a:cubicBezTo>
                  <a:lnTo>
                    <a:pt x="2567" y="2857"/>
                  </a:lnTo>
                  <a:cubicBezTo>
                    <a:pt x="2750" y="2918"/>
                    <a:pt x="2974" y="2999"/>
                    <a:pt x="3096" y="3020"/>
                  </a:cubicBezTo>
                  <a:cubicBezTo>
                    <a:pt x="3239" y="3040"/>
                    <a:pt x="3442" y="3101"/>
                    <a:pt x="3626" y="3122"/>
                  </a:cubicBezTo>
                  <a:cubicBezTo>
                    <a:pt x="3789" y="3122"/>
                    <a:pt x="3931" y="3122"/>
                    <a:pt x="4033" y="3061"/>
                  </a:cubicBezTo>
                  <a:cubicBezTo>
                    <a:pt x="4053" y="3040"/>
                    <a:pt x="4053" y="3040"/>
                    <a:pt x="4074" y="3020"/>
                  </a:cubicBezTo>
                  <a:cubicBezTo>
                    <a:pt x="4094" y="3020"/>
                    <a:pt x="4094" y="3020"/>
                    <a:pt x="4094" y="2999"/>
                  </a:cubicBezTo>
                  <a:cubicBezTo>
                    <a:pt x="4135" y="2959"/>
                    <a:pt x="4176" y="2918"/>
                    <a:pt x="4196" y="2857"/>
                  </a:cubicBezTo>
                  <a:cubicBezTo>
                    <a:pt x="4216" y="2775"/>
                    <a:pt x="4216" y="2694"/>
                    <a:pt x="4176" y="2613"/>
                  </a:cubicBezTo>
                  <a:lnTo>
                    <a:pt x="4155" y="2613"/>
                  </a:lnTo>
                  <a:cubicBezTo>
                    <a:pt x="4074" y="2470"/>
                    <a:pt x="3911" y="2348"/>
                    <a:pt x="3728" y="2246"/>
                  </a:cubicBezTo>
                  <a:lnTo>
                    <a:pt x="3687" y="2226"/>
                  </a:lnTo>
                  <a:cubicBezTo>
                    <a:pt x="3463" y="2103"/>
                    <a:pt x="3239" y="2022"/>
                    <a:pt x="3239" y="2022"/>
                  </a:cubicBezTo>
                  <a:cubicBezTo>
                    <a:pt x="3239" y="2022"/>
                    <a:pt x="3239" y="2002"/>
                    <a:pt x="3259" y="2002"/>
                  </a:cubicBezTo>
                  <a:cubicBezTo>
                    <a:pt x="3320" y="1961"/>
                    <a:pt x="3442" y="1879"/>
                    <a:pt x="3483" y="1615"/>
                  </a:cubicBezTo>
                  <a:cubicBezTo>
                    <a:pt x="3504" y="1574"/>
                    <a:pt x="3483" y="1533"/>
                    <a:pt x="3463" y="1492"/>
                  </a:cubicBezTo>
                  <a:cubicBezTo>
                    <a:pt x="3442" y="1492"/>
                    <a:pt x="3442" y="1472"/>
                    <a:pt x="3422" y="1472"/>
                  </a:cubicBezTo>
                  <a:cubicBezTo>
                    <a:pt x="3422" y="1472"/>
                    <a:pt x="3422" y="1452"/>
                    <a:pt x="3422" y="1452"/>
                  </a:cubicBezTo>
                  <a:cubicBezTo>
                    <a:pt x="3280" y="1350"/>
                    <a:pt x="2974" y="1248"/>
                    <a:pt x="2669" y="1167"/>
                  </a:cubicBezTo>
                  <a:cubicBezTo>
                    <a:pt x="2485" y="1126"/>
                    <a:pt x="2322" y="1105"/>
                    <a:pt x="2180" y="1085"/>
                  </a:cubicBezTo>
                  <a:cubicBezTo>
                    <a:pt x="2017" y="1044"/>
                    <a:pt x="1895" y="1024"/>
                    <a:pt x="1895" y="1024"/>
                  </a:cubicBezTo>
                  <a:lnTo>
                    <a:pt x="2343" y="698"/>
                  </a:lnTo>
                  <a:cubicBezTo>
                    <a:pt x="2343" y="698"/>
                    <a:pt x="3178" y="556"/>
                    <a:pt x="3198" y="250"/>
                  </a:cubicBezTo>
                  <a:cubicBezTo>
                    <a:pt x="3198" y="250"/>
                    <a:pt x="3198" y="230"/>
                    <a:pt x="3198" y="230"/>
                  </a:cubicBezTo>
                  <a:cubicBezTo>
                    <a:pt x="3183" y="66"/>
                    <a:pt x="2952" y="0"/>
                    <a:pt x="2685" y="0"/>
                  </a:cubicBezTo>
                  <a:close/>
                </a:path>
              </a:pathLst>
            </a:custGeom>
            <a:solidFill>
              <a:srgbClr val="FFA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61;p65"/>
            <p:cNvSpPr/>
            <p:nvPr/>
          </p:nvSpPr>
          <p:spPr>
            <a:xfrm>
              <a:off x="5090011" y="3592270"/>
              <a:ext cx="47500" cy="105580"/>
            </a:xfrm>
            <a:custGeom>
              <a:avLst/>
              <a:gdLst/>
              <a:ahLst/>
              <a:cxnLst/>
              <a:rect l="l" t="t" r="r" b="b"/>
              <a:pathLst>
                <a:path w="1549" h="3443" fill="none" extrusionOk="0">
                  <a:moveTo>
                    <a:pt x="1" y="1"/>
                  </a:moveTo>
                  <a:lnTo>
                    <a:pt x="1549" y="3442"/>
                  </a:lnTo>
                </a:path>
              </a:pathLst>
            </a:custGeom>
            <a:noFill/>
            <a:ln w="20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62;p65"/>
            <p:cNvSpPr/>
            <p:nvPr/>
          </p:nvSpPr>
          <p:spPr>
            <a:xfrm>
              <a:off x="5010710" y="3619746"/>
              <a:ext cx="95583" cy="95583"/>
            </a:xfrm>
            <a:custGeom>
              <a:avLst/>
              <a:gdLst/>
              <a:ahLst/>
              <a:cxnLst/>
              <a:rect l="l" t="t" r="r" b="b"/>
              <a:pathLst>
                <a:path w="3117" h="3117" fill="none" extrusionOk="0">
                  <a:moveTo>
                    <a:pt x="2831" y="1039"/>
                  </a:moveTo>
                  <a:cubicBezTo>
                    <a:pt x="3116" y="1732"/>
                    <a:pt x="2791" y="2526"/>
                    <a:pt x="2078" y="2831"/>
                  </a:cubicBezTo>
                  <a:cubicBezTo>
                    <a:pt x="1385" y="3117"/>
                    <a:pt x="591" y="2791"/>
                    <a:pt x="286" y="2078"/>
                  </a:cubicBezTo>
                  <a:cubicBezTo>
                    <a:pt x="0" y="1385"/>
                    <a:pt x="326" y="591"/>
                    <a:pt x="1039" y="306"/>
                  </a:cubicBezTo>
                  <a:cubicBezTo>
                    <a:pt x="1732" y="1"/>
                    <a:pt x="2526" y="326"/>
                    <a:pt x="2831" y="1039"/>
                  </a:cubicBezTo>
                  <a:close/>
                </a:path>
              </a:pathLst>
            </a:custGeom>
            <a:noFill/>
            <a:ln w="2025" cap="flat" cmpd="sng">
              <a:solidFill>
                <a:schemeClr val="lt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63;p65"/>
            <p:cNvSpPr/>
            <p:nvPr/>
          </p:nvSpPr>
          <p:spPr>
            <a:xfrm>
              <a:off x="5026319" y="3635999"/>
              <a:ext cx="64366" cy="63722"/>
            </a:xfrm>
            <a:custGeom>
              <a:avLst/>
              <a:gdLst/>
              <a:ahLst/>
              <a:cxnLst/>
              <a:rect l="l" t="t" r="r" b="b"/>
              <a:pathLst>
                <a:path w="2099" h="2078" fill="none" extrusionOk="0">
                  <a:moveTo>
                    <a:pt x="1202" y="82"/>
                  </a:moveTo>
                  <a:cubicBezTo>
                    <a:pt x="1732" y="163"/>
                    <a:pt x="2098" y="672"/>
                    <a:pt x="2017" y="1202"/>
                  </a:cubicBezTo>
                  <a:cubicBezTo>
                    <a:pt x="1915" y="1731"/>
                    <a:pt x="1426" y="2077"/>
                    <a:pt x="897" y="1996"/>
                  </a:cubicBezTo>
                  <a:cubicBezTo>
                    <a:pt x="367" y="1914"/>
                    <a:pt x="1" y="1405"/>
                    <a:pt x="82" y="876"/>
                  </a:cubicBezTo>
                  <a:cubicBezTo>
                    <a:pt x="184" y="346"/>
                    <a:pt x="673" y="0"/>
                    <a:pt x="1202" y="82"/>
                  </a:cubicBezTo>
                  <a:close/>
                </a:path>
              </a:pathLst>
            </a:custGeom>
            <a:noFill/>
            <a:ln w="1525" cap="flat" cmpd="sng">
              <a:solidFill>
                <a:schemeClr val="lt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64;p65"/>
            <p:cNvSpPr/>
            <p:nvPr/>
          </p:nvSpPr>
          <p:spPr>
            <a:xfrm>
              <a:off x="5061308" y="3642070"/>
              <a:ext cx="19994" cy="23612"/>
            </a:xfrm>
            <a:custGeom>
              <a:avLst/>
              <a:gdLst/>
              <a:ahLst/>
              <a:cxnLst/>
              <a:rect l="l" t="t" r="r" b="b"/>
              <a:pathLst>
                <a:path w="652" h="770" extrusionOk="0">
                  <a:moveTo>
                    <a:pt x="189" y="0"/>
                  </a:moveTo>
                  <a:cubicBezTo>
                    <a:pt x="157" y="0"/>
                    <a:pt x="127" y="8"/>
                    <a:pt x="102" y="26"/>
                  </a:cubicBezTo>
                  <a:cubicBezTo>
                    <a:pt x="20" y="87"/>
                    <a:pt x="0" y="209"/>
                    <a:pt x="20" y="311"/>
                  </a:cubicBezTo>
                  <a:cubicBezTo>
                    <a:pt x="41" y="413"/>
                    <a:pt x="82" y="495"/>
                    <a:pt x="143" y="576"/>
                  </a:cubicBezTo>
                  <a:cubicBezTo>
                    <a:pt x="204" y="637"/>
                    <a:pt x="244" y="698"/>
                    <a:pt x="326" y="739"/>
                  </a:cubicBezTo>
                  <a:cubicBezTo>
                    <a:pt x="367" y="759"/>
                    <a:pt x="413" y="769"/>
                    <a:pt x="456" y="769"/>
                  </a:cubicBezTo>
                  <a:cubicBezTo>
                    <a:pt x="499" y="769"/>
                    <a:pt x="540" y="759"/>
                    <a:pt x="570" y="739"/>
                  </a:cubicBezTo>
                  <a:cubicBezTo>
                    <a:pt x="611" y="698"/>
                    <a:pt x="652" y="637"/>
                    <a:pt x="652" y="576"/>
                  </a:cubicBezTo>
                  <a:cubicBezTo>
                    <a:pt x="652" y="495"/>
                    <a:pt x="652" y="433"/>
                    <a:pt x="611" y="372"/>
                  </a:cubicBezTo>
                  <a:cubicBezTo>
                    <a:pt x="570" y="271"/>
                    <a:pt x="489" y="148"/>
                    <a:pt x="387" y="67"/>
                  </a:cubicBezTo>
                  <a:cubicBezTo>
                    <a:pt x="345" y="39"/>
                    <a:pt x="263" y="0"/>
                    <a:pt x="189" y="0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65;p65"/>
            <p:cNvSpPr/>
            <p:nvPr/>
          </p:nvSpPr>
          <p:spPr>
            <a:xfrm>
              <a:off x="5051311" y="3683162"/>
              <a:ext cx="18767" cy="9690"/>
            </a:xfrm>
            <a:custGeom>
              <a:avLst/>
              <a:gdLst/>
              <a:ahLst/>
              <a:cxnLst/>
              <a:rect l="l" t="t" r="r" b="b"/>
              <a:pathLst>
                <a:path w="612" h="316" extrusionOk="0">
                  <a:moveTo>
                    <a:pt x="413" y="1"/>
                  </a:moveTo>
                  <a:cubicBezTo>
                    <a:pt x="378" y="1"/>
                    <a:pt x="346" y="10"/>
                    <a:pt x="306" y="10"/>
                  </a:cubicBezTo>
                  <a:cubicBezTo>
                    <a:pt x="269" y="10"/>
                    <a:pt x="221" y="5"/>
                    <a:pt x="174" y="5"/>
                  </a:cubicBezTo>
                  <a:cubicBezTo>
                    <a:pt x="92" y="5"/>
                    <a:pt x="13" y="21"/>
                    <a:pt x="0" y="112"/>
                  </a:cubicBezTo>
                  <a:cubicBezTo>
                    <a:pt x="0" y="173"/>
                    <a:pt x="41" y="234"/>
                    <a:pt x="102" y="275"/>
                  </a:cubicBezTo>
                  <a:cubicBezTo>
                    <a:pt x="163" y="295"/>
                    <a:pt x="224" y="315"/>
                    <a:pt x="285" y="315"/>
                  </a:cubicBezTo>
                  <a:cubicBezTo>
                    <a:pt x="346" y="315"/>
                    <a:pt x="428" y="315"/>
                    <a:pt x="489" y="295"/>
                  </a:cubicBezTo>
                  <a:cubicBezTo>
                    <a:pt x="550" y="254"/>
                    <a:pt x="611" y="173"/>
                    <a:pt x="591" y="112"/>
                  </a:cubicBezTo>
                  <a:cubicBezTo>
                    <a:pt x="570" y="71"/>
                    <a:pt x="530" y="30"/>
                    <a:pt x="469" y="10"/>
                  </a:cubicBezTo>
                  <a:cubicBezTo>
                    <a:pt x="448" y="3"/>
                    <a:pt x="430" y="1"/>
                    <a:pt x="413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66;p65"/>
            <p:cNvSpPr/>
            <p:nvPr/>
          </p:nvSpPr>
          <p:spPr>
            <a:xfrm>
              <a:off x="4898292" y="3659733"/>
              <a:ext cx="111191" cy="79944"/>
            </a:xfrm>
            <a:custGeom>
              <a:avLst/>
              <a:gdLst/>
              <a:ahLst/>
              <a:cxnLst/>
              <a:rect l="l" t="t" r="r" b="b"/>
              <a:pathLst>
                <a:path w="3626" h="2607" fill="none" extrusionOk="0">
                  <a:moveTo>
                    <a:pt x="1" y="2607"/>
                  </a:moveTo>
                  <a:cubicBezTo>
                    <a:pt x="1" y="2607"/>
                    <a:pt x="62" y="1955"/>
                    <a:pt x="245" y="1344"/>
                  </a:cubicBezTo>
                  <a:cubicBezTo>
                    <a:pt x="449" y="733"/>
                    <a:pt x="428" y="489"/>
                    <a:pt x="734" y="326"/>
                  </a:cubicBezTo>
                  <a:cubicBezTo>
                    <a:pt x="1060" y="143"/>
                    <a:pt x="1386" y="0"/>
                    <a:pt x="1935" y="20"/>
                  </a:cubicBezTo>
                  <a:cubicBezTo>
                    <a:pt x="2465" y="61"/>
                    <a:pt x="3381" y="244"/>
                    <a:pt x="3504" y="530"/>
                  </a:cubicBezTo>
                  <a:cubicBezTo>
                    <a:pt x="3504" y="530"/>
                    <a:pt x="3626" y="733"/>
                    <a:pt x="3300" y="998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67;p65"/>
            <p:cNvSpPr/>
            <p:nvPr/>
          </p:nvSpPr>
          <p:spPr>
            <a:xfrm>
              <a:off x="4946375" y="3719684"/>
              <a:ext cx="68751" cy="61851"/>
            </a:xfrm>
            <a:custGeom>
              <a:avLst/>
              <a:gdLst/>
              <a:ahLst/>
              <a:cxnLst/>
              <a:rect l="l" t="t" r="r" b="b"/>
              <a:pathLst>
                <a:path w="2242" h="2017" fill="none" extrusionOk="0">
                  <a:moveTo>
                    <a:pt x="1" y="183"/>
                  </a:moveTo>
                  <a:cubicBezTo>
                    <a:pt x="1" y="183"/>
                    <a:pt x="103" y="244"/>
                    <a:pt x="306" y="204"/>
                  </a:cubicBezTo>
                  <a:cubicBezTo>
                    <a:pt x="510" y="163"/>
                    <a:pt x="1202" y="0"/>
                    <a:pt x="1630" y="224"/>
                  </a:cubicBezTo>
                  <a:cubicBezTo>
                    <a:pt x="2037" y="428"/>
                    <a:pt x="2058" y="570"/>
                    <a:pt x="2119" y="835"/>
                  </a:cubicBezTo>
                  <a:cubicBezTo>
                    <a:pt x="2180" y="1120"/>
                    <a:pt x="2200" y="1303"/>
                    <a:pt x="2221" y="1487"/>
                  </a:cubicBezTo>
                  <a:cubicBezTo>
                    <a:pt x="2241" y="1690"/>
                    <a:pt x="2180" y="1914"/>
                    <a:pt x="2037" y="2016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68;p65"/>
            <p:cNvSpPr/>
            <p:nvPr/>
          </p:nvSpPr>
          <p:spPr>
            <a:xfrm>
              <a:off x="4986362" y="3756513"/>
              <a:ext cx="33732" cy="65623"/>
            </a:xfrm>
            <a:custGeom>
              <a:avLst/>
              <a:gdLst/>
              <a:ahLst/>
              <a:cxnLst/>
              <a:rect l="l" t="t" r="r" b="b"/>
              <a:pathLst>
                <a:path w="1100" h="2140" fill="none" extrusionOk="0">
                  <a:moveTo>
                    <a:pt x="0" y="1"/>
                  </a:moveTo>
                  <a:cubicBezTo>
                    <a:pt x="0" y="1"/>
                    <a:pt x="611" y="489"/>
                    <a:pt x="856" y="1039"/>
                  </a:cubicBezTo>
                  <a:cubicBezTo>
                    <a:pt x="1100" y="1589"/>
                    <a:pt x="1100" y="2139"/>
                    <a:pt x="1100" y="2139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69;p65"/>
            <p:cNvSpPr/>
            <p:nvPr/>
          </p:nvSpPr>
          <p:spPr>
            <a:xfrm>
              <a:off x="4979493" y="3753385"/>
              <a:ext cx="13769" cy="5673"/>
            </a:xfrm>
            <a:custGeom>
              <a:avLst/>
              <a:gdLst/>
              <a:ahLst/>
              <a:cxnLst/>
              <a:rect l="l" t="t" r="r" b="b"/>
              <a:pathLst>
                <a:path w="449" h="185" fill="none" extrusionOk="0">
                  <a:moveTo>
                    <a:pt x="0" y="184"/>
                  </a:moveTo>
                  <a:cubicBezTo>
                    <a:pt x="143" y="123"/>
                    <a:pt x="285" y="62"/>
                    <a:pt x="448" y="1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70;p65"/>
            <p:cNvSpPr/>
            <p:nvPr/>
          </p:nvSpPr>
          <p:spPr>
            <a:xfrm>
              <a:off x="4917672" y="3677213"/>
              <a:ext cx="112418" cy="49984"/>
            </a:xfrm>
            <a:custGeom>
              <a:avLst/>
              <a:gdLst/>
              <a:ahLst/>
              <a:cxnLst/>
              <a:rect l="l" t="t" r="r" b="b"/>
              <a:pathLst>
                <a:path w="3666" h="1630" fill="none" extrusionOk="0">
                  <a:moveTo>
                    <a:pt x="1426" y="1080"/>
                  </a:moveTo>
                  <a:cubicBezTo>
                    <a:pt x="1426" y="1080"/>
                    <a:pt x="2464" y="1507"/>
                    <a:pt x="2953" y="1528"/>
                  </a:cubicBezTo>
                  <a:cubicBezTo>
                    <a:pt x="3442" y="1528"/>
                    <a:pt x="3523" y="1405"/>
                    <a:pt x="3584" y="1222"/>
                  </a:cubicBezTo>
                  <a:cubicBezTo>
                    <a:pt x="3666" y="937"/>
                    <a:pt x="3014" y="591"/>
                    <a:pt x="2668" y="428"/>
                  </a:cubicBezTo>
                  <a:cubicBezTo>
                    <a:pt x="2301" y="265"/>
                    <a:pt x="1853" y="0"/>
                    <a:pt x="1222" y="21"/>
                  </a:cubicBezTo>
                  <a:cubicBezTo>
                    <a:pt x="591" y="41"/>
                    <a:pt x="0" y="1629"/>
                    <a:pt x="0" y="1629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3212;p65"/>
          <p:cNvGrpSpPr/>
          <p:nvPr/>
        </p:nvGrpSpPr>
        <p:grpSpPr>
          <a:xfrm>
            <a:off x="6335839" y="1633970"/>
            <a:ext cx="1118220" cy="1095237"/>
            <a:chOff x="2399602" y="3054562"/>
            <a:chExt cx="850616" cy="842490"/>
          </a:xfrm>
        </p:grpSpPr>
        <p:sp>
          <p:nvSpPr>
            <p:cNvPr id="96" name="Google Shape;3213;p65"/>
            <p:cNvSpPr/>
            <p:nvPr/>
          </p:nvSpPr>
          <p:spPr>
            <a:xfrm>
              <a:off x="2399602" y="3054562"/>
              <a:ext cx="850616" cy="842490"/>
            </a:xfrm>
            <a:custGeom>
              <a:avLst/>
              <a:gdLst/>
              <a:ahLst/>
              <a:cxnLst/>
              <a:rect l="l" t="t" r="r" b="b"/>
              <a:pathLst>
                <a:path w="27739" h="27474" extrusionOk="0">
                  <a:moveTo>
                    <a:pt x="13727" y="0"/>
                  </a:moveTo>
                  <a:cubicBezTo>
                    <a:pt x="8351" y="0"/>
                    <a:pt x="3422" y="3157"/>
                    <a:pt x="1202" y="8086"/>
                  </a:cubicBezTo>
                  <a:cubicBezTo>
                    <a:pt x="1019" y="8493"/>
                    <a:pt x="856" y="8941"/>
                    <a:pt x="693" y="9369"/>
                  </a:cubicBezTo>
                  <a:cubicBezTo>
                    <a:pt x="367" y="10367"/>
                    <a:pt x="164" y="11385"/>
                    <a:pt x="62" y="12423"/>
                  </a:cubicBezTo>
                  <a:cubicBezTo>
                    <a:pt x="21" y="12851"/>
                    <a:pt x="1" y="13299"/>
                    <a:pt x="1" y="13727"/>
                  </a:cubicBezTo>
                  <a:cubicBezTo>
                    <a:pt x="1" y="14460"/>
                    <a:pt x="42" y="15193"/>
                    <a:pt x="164" y="15906"/>
                  </a:cubicBezTo>
                  <a:cubicBezTo>
                    <a:pt x="510" y="18044"/>
                    <a:pt x="1365" y="20101"/>
                    <a:pt x="2648" y="21873"/>
                  </a:cubicBezTo>
                  <a:cubicBezTo>
                    <a:pt x="2709" y="22016"/>
                    <a:pt x="2771" y="22138"/>
                    <a:pt x="2832" y="22260"/>
                  </a:cubicBezTo>
                  <a:cubicBezTo>
                    <a:pt x="2974" y="22484"/>
                    <a:pt x="3158" y="22667"/>
                    <a:pt x="3382" y="22790"/>
                  </a:cubicBezTo>
                  <a:cubicBezTo>
                    <a:pt x="4257" y="23767"/>
                    <a:pt x="5255" y="24622"/>
                    <a:pt x="6335" y="25335"/>
                  </a:cubicBezTo>
                  <a:cubicBezTo>
                    <a:pt x="6925" y="25702"/>
                    <a:pt x="7536" y="26028"/>
                    <a:pt x="8167" y="26313"/>
                  </a:cubicBezTo>
                  <a:cubicBezTo>
                    <a:pt x="9919" y="27087"/>
                    <a:pt x="11793" y="27474"/>
                    <a:pt x="13727" y="27474"/>
                  </a:cubicBezTo>
                  <a:cubicBezTo>
                    <a:pt x="14868" y="27474"/>
                    <a:pt x="15988" y="27351"/>
                    <a:pt x="17067" y="27066"/>
                  </a:cubicBezTo>
                  <a:cubicBezTo>
                    <a:pt x="17108" y="27066"/>
                    <a:pt x="17149" y="27046"/>
                    <a:pt x="17189" y="27046"/>
                  </a:cubicBezTo>
                  <a:cubicBezTo>
                    <a:pt x="19409" y="26476"/>
                    <a:pt x="21466" y="25335"/>
                    <a:pt x="23157" y="23747"/>
                  </a:cubicBezTo>
                  <a:cubicBezTo>
                    <a:pt x="23523" y="23747"/>
                    <a:pt x="23849" y="23462"/>
                    <a:pt x="23910" y="23095"/>
                  </a:cubicBezTo>
                  <a:cubicBezTo>
                    <a:pt x="24521" y="22810"/>
                    <a:pt x="25152" y="22362"/>
                    <a:pt x="25213" y="21669"/>
                  </a:cubicBezTo>
                  <a:cubicBezTo>
                    <a:pt x="25234" y="21506"/>
                    <a:pt x="25254" y="21364"/>
                    <a:pt x="25254" y="21221"/>
                  </a:cubicBezTo>
                  <a:cubicBezTo>
                    <a:pt x="26110" y="19918"/>
                    <a:pt x="26721" y="18492"/>
                    <a:pt x="27087" y="16965"/>
                  </a:cubicBezTo>
                  <a:lnTo>
                    <a:pt x="27352" y="16843"/>
                  </a:lnTo>
                  <a:cubicBezTo>
                    <a:pt x="27596" y="16700"/>
                    <a:pt x="27739" y="16456"/>
                    <a:pt x="27739" y="16171"/>
                  </a:cubicBezTo>
                  <a:cubicBezTo>
                    <a:pt x="27739" y="15886"/>
                    <a:pt x="27596" y="15641"/>
                    <a:pt x="27372" y="15499"/>
                  </a:cubicBezTo>
                  <a:cubicBezTo>
                    <a:pt x="27433" y="14928"/>
                    <a:pt x="27474" y="14317"/>
                    <a:pt x="27474" y="13727"/>
                  </a:cubicBezTo>
                  <a:cubicBezTo>
                    <a:pt x="27474" y="13584"/>
                    <a:pt x="27474" y="13421"/>
                    <a:pt x="27474" y="13258"/>
                  </a:cubicBezTo>
                  <a:cubicBezTo>
                    <a:pt x="27433" y="11914"/>
                    <a:pt x="27189" y="10611"/>
                    <a:pt x="26761" y="9348"/>
                  </a:cubicBezTo>
                  <a:cubicBezTo>
                    <a:pt x="25947" y="6925"/>
                    <a:pt x="24480" y="4786"/>
                    <a:pt x="22505" y="3157"/>
                  </a:cubicBezTo>
                  <a:cubicBezTo>
                    <a:pt x="21975" y="2729"/>
                    <a:pt x="21425" y="2322"/>
                    <a:pt x="20855" y="1976"/>
                  </a:cubicBezTo>
                  <a:cubicBezTo>
                    <a:pt x="18717" y="673"/>
                    <a:pt x="16253" y="0"/>
                    <a:pt x="13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4;p65"/>
            <p:cNvSpPr/>
            <p:nvPr/>
          </p:nvSpPr>
          <p:spPr>
            <a:xfrm>
              <a:off x="2424594" y="3077653"/>
              <a:ext cx="796278" cy="796309"/>
            </a:xfrm>
            <a:custGeom>
              <a:avLst/>
              <a:gdLst/>
              <a:ahLst/>
              <a:cxnLst/>
              <a:rect l="l" t="t" r="r" b="b"/>
              <a:pathLst>
                <a:path w="25967" h="25968" extrusionOk="0">
                  <a:moveTo>
                    <a:pt x="12973" y="1"/>
                  </a:moveTo>
                  <a:cubicBezTo>
                    <a:pt x="7719" y="1"/>
                    <a:pt x="3178" y="3137"/>
                    <a:pt x="1141" y="7638"/>
                  </a:cubicBezTo>
                  <a:cubicBezTo>
                    <a:pt x="958" y="8045"/>
                    <a:pt x="815" y="8432"/>
                    <a:pt x="673" y="8860"/>
                  </a:cubicBezTo>
                  <a:cubicBezTo>
                    <a:pt x="367" y="9776"/>
                    <a:pt x="143" y="10754"/>
                    <a:pt x="62" y="11752"/>
                  </a:cubicBezTo>
                  <a:cubicBezTo>
                    <a:pt x="21" y="12159"/>
                    <a:pt x="0" y="12567"/>
                    <a:pt x="0" y="12974"/>
                  </a:cubicBezTo>
                  <a:cubicBezTo>
                    <a:pt x="0" y="13666"/>
                    <a:pt x="62" y="14359"/>
                    <a:pt x="163" y="15010"/>
                  </a:cubicBezTo>
                  <a:cubicBezTo>
                    <a:pt x="754" y="18758"/>
                    <a:pt x="2933" y="21975"/>
                    <a:pt x="6008" y="23931"/>
                  </a:cubicBezTo>
                  <a:cubicBezTo>
                    <a:pt x="6558" y="24277"/>
                    <a:pt x="7128" y="24582"/>
                    <a:pt x="7719" y="24847"/>
                  </a:cubicBezTo>
                  <a:cubicBezTo>
                    <a:pt x="9328" y="25560"/>
                    <a:pt x="11120" y="25967"/>
                    <a:pt x="12973" y="25967"/>
                  </a:cubicBezTo>
                  <a:cubicBezTo>
                    <a:pt x="14073" y="25967"/>
                    <a:pt x="15132" y="25825"/>
                    <a:pt x="16130" y="25580"/>
                  </a:cubicBezTo>
                  <a:cubicBezTo>
                    <a:pt x="16171" y="25580"/>
                    <a:pt x="16211" y="25560"/>
                    <a:pt x="16232" y="25560"/>
                  </a:cubicBezTo>
                  <a:cubicBezTo>
                    <a:pt x="21832" y="24114"/>
                    <a:pt x="25967" y="19022"/>
                    <a:pt x="25967" y="12974"/>
                  </a:cubicBezTo>
                  <a:cubicBezTo>
                    <a:pt x="25967" y="12831"/>
                    <a:pt x="25967" y="12689"/>
                    <a:pt x="25967" y="12526"/>
                  </a:cubicBezTo>
                  <a:cubicBezTo>
                    <a:pt x="25926" y="11243"/>
                    <a:pt x="25682" y="10000"/>
                    <a:pt x="25295" y="8819"/>
                  </a:cubicBezTo>
                  <a:cubicBezTo>
                    <a:pt x="24521" y="6518"/>
                    <a:pt x="23095" y="4502"/>
                    <a:pt x="21262" y="2974"/>
                  </a:cubicBezTo>
                  <a:cubicBezTo>
                    <a:pt x="20773" y="2567"/>
                    <a:pt x="20244" y="2200"/>
                    <a:pt x="19694" y="1875"/>
                  </a:cubicBezTo>
                  <a:cubicBezTo>
                    <a:pt x="17739" y="673"/>
                    <a:pt x="15438" y="1"/>
                    <a:pt x="1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5;p65"/>
            <p:cNvSpPr/>
            <p:nvPr/>
          </p:nvSpPr>
          <p:spPr>
            <a:xfrm>
              <a:off x="2458326" y="3233186"/>
              <a:ext cx="760676" cy="398461"/>
            </a:xfrm>
            <a:custGeom>
              <a:avLst/>
              <a:gdLst/>
              <a:ahLst/>
              <a:cxnLst/>
              <a:rect l="l" t="t" r="r" b="b"/>
              <a:pathLst>
                <a:path w="24806" h="12994" extrusionOk="0">
                  <a:moveTo>
                    <a:pt x="13177" y="0"/>
                  </a:moveTo>
                  <a:cubicBezTo>
                    <a:pt x="13156" y="0"/>
                    <a:pt x="13116" y="20"/>
                    <a:pt x="13075" y="20"/>
                  </a:cubicBezTo>
                  <a:cubicBezTo>
                    <a:pt x="12932" y="61"/>
                    <a:pt x="12810" y="143"/>
                    <a:pt x="12729" y="244"/>
                  </a:cubicBezTo>
                  <a:cubicBezTo>
                    <a:pt x="12708" y="265"/>
                    <a:pt x="12708" y="265"/>
                    <a:pt x="12729" y="265"/>
                  </a:cubicBezTo>
                  <a:cubicBezTo>
                    <a:pt x="12729" y="265"/>
                    <a:pt x="12729" y="285"/>
                    <a:pt x="12729" y="285"/>
                  </a:cubicBezTo>
                  <a:cubicBezTo>
                    <a:pt x="12729" y="285"/>
                    <a:pt x="12749" y="265"/>
                    <a:pt x="12749" y="265"/>
                  </a:cubicBezTo>
                  <a:cubicBezTo>
                    <a:pt x="12851" y="163"/>
                    <a:pt x="12953" y="102"/>
                    <a:pt x="13095" y="41"/>
                  </a:cubicBezTo>
                  <a:cubicBezTo>
                    <a:pt x="13116" y="41"/>
                    <a:pt x="13156" y="41"/>
                    <a:pt x="13177" y="20"/>
                  </a:cubicBezTo>
                  <a:cubicBezTo>
                    <a:pt x="13197" y="20"/>
                    <a:pt x="13197" y="20"/>
                    <a:pt x="13197" y="0"/>
                  </a:cubicBezTo>
                  <a:close/>
                  <a:moveTo>
                    <a:pt x="13706" y="41"/>
                  </a:moveTo>
                  <a:cubicBezTo>
                    <a:pt x="13706" y="41"/>
                    <a:pt x="13686" y="41"/>
                    <a:pt x="13686" y="61"/>
                  </a:cubicBezTo>
                  <a:cubicBezTo>
                    <a:pt x="13686" y="61"/>
                    <a:pt x="13686" y="81"/>
                    <a:pt x="13686" y="81"/>
                  </a:cubicBezTo>
                  <a:cubicBezTo>
                    <a:pt x="13727" y="81"/>
                    <a:pt x="13767" y="102"/>
                    <a:pt x="13808" y="122"/>
                  </a:cubicBezTo>
                  <a:cubicBezTo>
                    <a:pt x="13930" y="163"/>
                    <a:pt x="14052" y="224"/>
                    <a:pt x="14154" y="305"/>
                  </a:cubicBezTo>
                  <a:cubicBezTo>
                    <a:pt x="14154" y="305"/>
                    <a:pt x="14154" y="326"/>
                    <a:pt x="14175" y="326"/>
                  </a:cubicBezTo>
                  <a:cubicBezTo>
                    <a:pt x="14175" y="326"/>
                    <a:pt x="14175" y="305"/>
                    <a:pt x="14175" y="305"/>
                  </a:cubicBezTo>
                  <a:cubicBezTo>
                    <a:pt x="14195" y="305"/>
                    <a:pt x="14175" y="285"/>
                    <a:pt x="14175" y="285"/>
                  </a:cubicBezTo>
                  <a:cubicBezTo>
                    <a:pt x="14073" y="204"/>
                    <a:pt x="13951" y="143"/>
                    <a:pt x="13828" y="81"/>
                  </a:cubicBezTo>
                  <a:cubicBezTo>
                    <a:pt x="13788" y="61"/>
                    <a:pt x="13747" y="61"/>
                    <a:pt x="13706" y="41"/>
                  </a:cubicBezTo>
                  <a:close/>
                  <a:moveTo>
                    <a:pt x="14541" y="652"/>
                  </a:moveTo>
                  <a:cubicBezTo>
                    <a:pt x="14521" y="652"/>
                    <a:pt x="14521" y="672"/>
                    <a:pt x="14541" y="672"/>
                  </a:cubicBezTo>
                  <a:cubicBezTo>
                    <a:pt x="14643" y="815"/>
                    <a:pt x="14725" y="957"/>
                    <a:pt x="14806" y="1120"/>
                  </a:cubicBezTo>
                  <a:lnTo>
                    <a:pt x="14826" y="1120"/>
                  </a:lnTo>
                  <a:cubicBezTo>
                    <a:pt x="14826" y="1120"/>
                    <a:pt x="14826" y="1120"/>
                    <a:pt x="14826" y="1100"/>
                  </a:cubicBezTo>
                  <a:cubicBezTo>
                    <a:pt x="14765" y="937"/>
                    <a:pt x="14663" y="794"/>
                    <a:pt x="14562" y="652"/>
                  </a:cubicBezTo>
                  <a:close/>
                  <a:moveTo>
                    <a:pt x="12464" y="713"/>
                  </a:moveTo>
                  <a:cubicBezTo>
                    <a:pt x="12444" y="855"/>
                    <a:pt x="12423" y="998"/>
                    <a:pt x="12423" y="1140"/>
                  </a:cubicBezTo>
                  <a:cubicBezTo>
                    <a:pt x="12423" y="1181"/>
                    <a:pt x="12423" y="1222"/>
                    <a:pt x="12423" y="1242"/>
                  </a:cubicBezTo>
                  <a:cubicBezTo>
                    <a:pt x="12423" y="1263"/>
                    <a:pt x="12423" y="1263"/>
                    <a:pt x="12444" y="1263"/>
                  </a:cubicBezTo>
                  <a:cubicBezTo>
                    <a:pt x="12444" y="1263"/>
                    <a:pt x="12464" y="1263"/>
                    <a:pt x="12464" y="1242"/>
                  </a:cubicBezTo>
                  <a:cubicBezTo>
                    <a:pt x="12464" y="1202"/>
                    <a:pt x="12464" y="1181"/>
                    <a:pt x="12464" y="1140"/>
                  </a:cubicBezTo>
                  <a:cubicBezTo>
                    <a:pt x="12464" y="998"/>
                    <a:pt x="12484" y="855"/>
                    <a:pt x="12505" y="733"/>
                  </a:cubicBezTo>
                  <a:cubicBezTo>
                    <a:pt x="12505" y="713"/>
                    <a:pt x="12505" y="713"/>
                    <a:pt x="12484" y="713"/>
                  </a:cubicBezTo>
                  <a:close/>
                  <a:moveTo>
                    <a:pt x="14969" y="1589"/>
                  </a:moveTo>
                  <a:cubicBezTo>
                    <a:pt x="14969" y="1589"/>
                    <a:pt x="14949" y="1609"/>
                    <a:pt x="14969" y="1609"/>
                  </a:cubicBezTo>
                  <a:cubicBezTo>
                    <a:pt x="14969" y="1650"/>
                    <a:pt x="14969" y="1690"/>
                    <a:pt x="14969" y="1711"/>
                  </a:cubicBezTo>
                  <a:cubicBezTo>
                    <a:pt x="15010" y="1853"/>
                    <a:pt x="15010" y="1996"/>
                    <a:pt x="15010" y="2138"/>
                  </a:cubicBezTo>
                  <a:cubicBezTo>
                    <a:pt x="15010" y="2138"/>
                    <a:pt x="15010" y="2159"/>
                    <a:pt x="15030" y="2159"/>
                  </a:cubicBezTo>
                  <a:cubicBezTo>
                    <a:pt x="15030" y="2159"/>
                    <a:pt x="15050" y="2138"/>
                    <a:pt x="15050" y="2138"/>
                  </a:cubicBezTo>
                  <a:cubicBezTo>
                    <a:pt x="15050" y="1996"/>
                    <a:pt x="15030" y="1853"/>
                    <a:pt x="15010" y="1711"/>
                  </a:cubicBezTo>
                  <a:cubicBezTo>
                    <a:pt x="15010" y="1670"/>
                    <a:pt x="14989" y="1650"/>
                    <a:pt x="14989" y="1609"/>
                  </a:cubicBezTo>
                  <a:cubicBezTo>
                    <a:pt x="14989" y="1589"/>
                    <a:pt x="14989" y="1589"/>
                    <a:pt x="14969" y="1589"/>
                  </a:cubicBezTo>
                  <a:close/>
                  <a:moveTo>
                    <a:pt x="12525" y="1751"/>
                  </a:moveTo>
                  <a:cubicBezTo>
                    <a:pt x="12525" y="1751"/>
                    <a:pt x="12525" y="1751"/>
                    <a:pt x="12525" y="1772"/>
                  </a:cubicBezTo>
                  <a:cubicBezTo>
                    <a:pt x="12586" y="1935"/>
                    <a:pt x="12647" y="2098"/>
                    <a:pt x="12749" y="2240"/>
                  </a:cubicBezTo>
                  <a:cubicBezTo>
                    <a:pt x="12749" y="2261"/>
                    <a:pt x="12749" y="2261"/>
                    <a:pt x="12749" y="2261"/>
                  </a:cubicBezTo>
                  <a:lnTo>
                    <a:pt x="12769" y="2261"/>
                  </a:lnTo>
                  <a:cubicBezTo>
                    <a:pt x="12769" y="2261"/>
                    <a:pt x="12769" y="2240"/>
                    <a:pt x="12769" y="2240"/>
                  </a:cubicBezTo>
                  <a:cubicBezTo>
                    <a:pt x="12688" y="2077"/>
                    <a:pt x="12607" y="1914"/>
                    <a:pt x="12545" y="1751"/>
                  </a:cubicBezTo>
                  <a:close/>
                  <a:moveTo>
                    <a:pt x="13034" y="2668"/>
                  </a:moveTo>
                  <a:cubicBezTo>
                    <a:pt x="13034" y="2668"/>
                    <a:pt x="13034" y="2688"/>
                    <a:pt x="13034" y="2688"/>
                  </a:cubicBezTo>
                  <a:cubicBezTo>
                    <a:pt x="13156" y="2831"/>
                    <a:pt x="13279" y="2953"/>
                    <a:pt x="13401" y="3075"/>
                  </a:cubicBezTo>
                  <a:lnTo>
                    <a:pt x="13442" y="3075"/>
                  </a:lnTo>
                  <a:cubicBezTo>
                    <a:pt x="13442" y="3055"/>
                    <a:pt x="13442" y="3055"/>
                    <a:pt x="13442" y="3034"/>
                  </a:cubicBezTo>
                  <a:cubicBezTo>
                    <a:pt x="13299" y="2933"/>
                    <a:pt x="13177" y="2810"/>
                    <a:pt x="13075" y="2668"/>
                  </a:cubicBezTo>
                  <a:close/>
                  <a:moveTo>
                    <a:pt x="14969" y="2648"/>
                  </a:moveTo>
                  <a:cubicBezTo>
                    <a:pt x="14949" y="2810"/>
                    <a:pt x="14908" y="2994"/>
                    <a:pt x="14847" y="3157"/>
                  </a:cubicBezTo>
                  <a:cubicBezTo>
                    <a:pt x="14847" y="3177"/>
                    <a:pt x="14847" y="3177"/>
                    <a:pt x="14867" y="3177"/>
                  </a:cubicBezTo>
                  <a:lnTo>
                    <a:pt x="14887" y="3177"/>
                  </a:lnTo>
                  <a:cubicBezTo>
                    <a:pt x="14949" y="2994"/>
                    <a:pt x="14989" y="2831"/>
                    <a:pt x="15010" y="2648"/>
                  </a:cubicBezTo>
                  <a:close/>
                  <a:moveTo>
                    <a:pt x="13849" y="3340"/>
                  </a:moveTo>
                  <a:cubicBezTo>
                    <a:pt x="13849" y="3340"/>
                    <a:pt x="13849" y="3340"/>
                    <a:pt x="13828" y="3360"/>
                  </a:cubicBezTo>
                  <a:cubicBezTo>
                    <a:pt x="13828" y="3360"/>
                    <a:pt x="13828" y="3360"/>
                    <a:pt x="13849" y="3381"/>
                  </a:cubicBezTo>
                  <a:cubicBezTo>
                    <a:pt x="13890" y="3401"/>
                    <a:pt x="13951" y="3442"/>
                    <a:pt x="13991" y="3462"/>
                  </a:cubicBezTo>
                  <a:cubicBezTo>
                    <a:pt x="14093" y="3503"/>
                    <a:pt x="14195" y="3564"/>
                    <a:pt x="14317" y="3605"/>
                  </a:cubicBezTo>
                  <a:cubicBezTo>
                    <a:pt x="14338" y="3605"/>
                    <a:pt x="14338" y="3605"/>
                    <a:pt x="14338" y="3584"/>
                  </a:cubicBezTo>
                  <a:cubicBezTo>
                    <a:pt x="14338" y="3584"/>
                    <a:pt x="14338" y="3564"/>
                    <a:pt x="14338" y="3564"/>
                  </a:cubicBezTo>
                  <a:cubicBezTo>
                    <a:pt x="14215" y="3523"/>
                    <a:pt x="14114" y="3483"/>
                    <a:pt x="14012" y="3421"/>
                  </a:cubicBezTo>
                  <a:cubicBezTo>
                    <a:pt x="13971" y="3401"/>
                    <a:pt x="13910" y="3381"/>
                    <a:pt x="13849" y="3340"/>
                  </a:cubicBezTo>
                  <a:close/>
                  <a:moveTo>
                    <a:pt x="14826" y="3727"/>
                  </a:moveTo>
                  <a:cubicBezTo>
                    <a:pt x="14806" y="3727"/>
                    <a:pt x="14806" y="3727"/>
                    <a:pt x="14806" y="3747"/>
                  </a:cubicBezTo>
                  <a:cubicBezTo>
                    <a:pt x="14806" y="3747"/>
                    <a:pt x="14806" y="3768"/>
                    <a:pt x="14806" y="3768"/>
                  </a:cubicBezTo>
                  <a:cubicBezTo>
                    <a:pt x="14908" y="3788"/>
                    <a:pt x="15030" y="3829"/>
                    <a:pt x="15132" y="3849"/>
                  </a:cubicBezTo>
                  <a:cubicBezTo>
                    <a:pt x="15193" y="3869"/>
                    <a:pt x="15254" y="3890"/>
                    <a:pt x="15315" y="3910"/>
                  </a:cubicBezTo>
                  <a:lnTo>
                    <a:pt x="15336" y="3910"/>
                  </a:lnTo>
                  <a:cubicBezTo>
                    <a:pt x="15336" y="3910"/>
                    <a:pt x="15336" y="3910"/>
                    <a:pt x="15336" y="3890"/>
                  </a:cubicBezTo>
                  <a:cubicBezTo>
                    <a:pt x="15356" y="3890"/>
                    <a:pt x="15336" y="3890"/>
                    <a:pt x="15336" y="3869"/>
                  </a:cubicBezTo>
                  <a:cubicBezTo>
                    <a:pt x="15274" y="3869"/>
                    <a:pt x="15193" y="3849"/>
                    <a:pt x="15132" y="3829"/>
                  </a:cubicBezTo>
                  <a:cubicBezTo>
                    <a:pt x="15030" y="3788"/>
                    <a:pt x="14928" y="3768"/>
                    <a:pt x="14826" y="3727"/>
                  </a:cubicBezTo>
                  <a:close/>
                  <a:moveTo>
                    <a:pt x="14704" y="3645"/>
                  </a:moveTo>
                  <a:cubicBezTo>
                    <a:pt x="14684" y="3645"/>
                    <a:pt x="14684" y="3645"/>
                    <a:pt x="14684" y="3666"/>
                  </a:cubicBezTo>
                  <a:cubicBezTo>
                    <a:pt x="14663" y="3686"/>
                    <a:pt x="14663" y="3707"/>
                    <a:pt x="14643" y="3747"/>
                  </a:cubicBezTo>
                  <a:cubicBezTo>
                    <a:pt x="14582" y="3869"/>
                    <a:pt x="14521" y="4012"/>
                    <a:pt x="14460" y="4134"/>
                  </a:cubicBezTo>
                  <a:cubicBezTo>
                    <a:pt x="14439" y="4134"/>
                    <a:pt x="14460" y="4155"/>
                    <a:pt x="14460" y="4155"/>
                  </a:cubicBezTo>
                  <a:lnTo>
                    <a:pt x="14480" y="4155"/>
                  </a:lnTo>
                  <a:cubicBezTo>
                    <a:pt x="14480" y="4155"/>
                    <a:pt x="14480" y="4155"/>
                    <a:pt x="14480" y="4134"/>
                  </a:cubicBezTo>
                  <a:cubicBezTo>
                    <a:pt x="14541" y="4012"/>
                    <a:pt x="14623" y="3890"/>
                    <a:pt x="14684" y="3747"/>
                  </a:cubicBezTo>
                  <a:cubicBezTo>
                    <a:pt x="14684" y="3727"/>
                    <a:pt x="14704" y="3686"/>
                    <a:pt x="14704" y="3666"/>
                  </a:cubicBezTo>
                  <a:cubicBezTo>
                    <a:pt x="14704" y="3666"/>
                    <a:pt x="14704" y="3645"/>
                    <a:pt x="14704" y="3645"/>
                  </a:cubicBezTo>
                  <a:close/>
                  <a:moveTo>
                    <a:pt x="15824" y="4032"/>
                  </a:moveTo>
                  <a:cubicBezTo>
                    <a:pt x="15824" y="4032"/>
                    <a:pt x="15824" y="4032"/>
                    <a:pt x="15804" y="4053"/>
                  </a:cubicBezTo>
                  <a:cubicBezTo>
                    <a:pt x="15804" y="4053"/>
                    <a:pt x="15804" y="4073"/>
                    <a:pt x="15824" y="4073"/>
                  </a:cubicBezTo>
                  <a:cubicBezTo>
                    <a:pt x="16008" y="4134"/>
                    <a:pt x="16150" y="4195"/>
                    <a:pt x="16293" y="4277"/>
                  </a:cubicBezTo>
                  <a:lnTo>
                    <a:pt x="16313" y="4277"/>
                  </a:lnTo>
                  <a:cubicBezTo>
                    <a:pt x="16333" y="4277"/>
                    <a:pt x="16333" y="4256"/>
                    <a:pt x="16313" y="4256"/>
                  </a:cubicBezTo>
                  <a:cubicBezTo>
                    <a:pt x="16171" y="4175"/>
                    <a:pt x="16028" y="4114"/>
                    <a:pt x="15824" y="4032"/>
                  </a:cubicBezTo>
                  <a:close/>
                  <a:moveTo>
                    <a:pt x="5988" y="4297"/>
                  </a:moveTo>
                  <a:cubicBezTo>
                    <a:pt x="5988" y="4297"/>
                    <a:pt x="5988" y="4318"/>
                    <a:pt x="5988" y="4318"/>
                  </a:cubicBezTo>
                  <a:cubicBezTo>
                    <a:pt x="5967" y="4338"/>
                    <a:pt x="5988" y="4338"/>
                    <a:pt x="5988" y="4338"/>
                  </a:cubicBezTo>
                  <a:cubicBezTo>
                    <a:pt x="6151" y="4358"/>
                    <a:pt x="6314" y="4399"/>
                    <a:pt x="6497" y="4440"/>
                  </a:cubicBezTo>
                  <a:cubicBezTo>
                    <a:pt x="6497" y="4440"/>
                    <a:pt x="6517" y="4460"/>
                    <a:pt x="6517" y="4460"/>
                  </a:cubicBezTo>
                  <a:cubicBezTo>
                    <a:pt x="6517" y="4460"/>
                    <a:pt x="6517" y="4440"/>
                    <a:pt x="6517" y="4440"/>
                  </a:cubicBezTo>
                  <a:cubicBezTo>
                    <a:pt x="6517" y="4440"/>
                    <a:pt x="6517" y="4419"/>
                    <a:pt x="6517" y="4419"/>
                  </a:cubicBezTo>
                  <a:cubicBezTo>
                    <a:pt x="6334" y="4358"/>
                    <a:pt x="6151" y="4318"/>
                    <a:pt x="5988" y="4297"/>
                  </a:cubicBezTo>
                  <a:close/>
                  <a:moveTo>
                    <a:pt x="5479" y="4358"/>
                  </a:moveTo>
                  <a:cubicBezTo>
                    <a:pt x="5356" y="4399"/>
                    <a:pt x="5255" y="4480"/>
                    <a:pt x="5173" y="4562"/>
                  </a:cubicBezTo>
                  <a:cubicBezTo>
                    <a:pt x="5132" y="4623"/>
                    <a:pt x="5092" y="4664"/>
                    <a:pt x="5071" y="4704"/>
                  </a:cubicBezTo>
                  <a:cubicBezTo>
                    <a:pt x="5071" y="4704"/>
                    <a:pt x="5071" y="4725"/>
                    <a:pt x="5071" y="4725"/>
                  </a:cubicBezTo>
                  <a:lnTo>
                    <a:pt x="5112" y="4725"/>
                  </a:lnTo>
                  <a:cubicBezTo>
                    <a:pt x="5132" y="4664"/>
                    <a:pt x="5153" y="4623"/>
                    <a:pt x="5193" y="4582"/>
                  </a:cubicBezTo>
                  <a:cubicBezTo>
                    <a:pt x="5275" y="4501"/>
                    <a:pt x="5377" y="4440"/>
                    <a:pt x="5479" y="4379"/>
                  </a:cubicBezTo>
                  <a:cubicBezTo>
                    <a:pt x="5499" y="4379"/>
                    <a:pt x="5499" y="4379"/>
                    <a:pt x="5499" y="4358"/>
                  </a:cubicBezTo>
                  <a:close/>
                  <a:moveTo>
                    <a:pt x="6986" y="4603"/>
                  </a:moveTo>
                  <a:cubicBezTo>
                    <a:pt x="6986" y="4623"/>
                    <a:pt x="6986" y="4623"/>
                    <a:pt x="7006" y="4623"/>
                  </a:cubicBezTo>
                  <a:lnTo>
                    <a:pt x="7495" y="4806"/>
                  </a:lnTo>
                  <a:cubicBezTo>
                    <a:pt x="7495" y="4827"/>
                    <a:pt x="7495" y="4827"/>
                    <a:pt x="7495" y="4827"/>
                  </a:cubicBezTo>
                  <a:cubicBezTo>
                    <a:pt x="7495" y="4827"/>
                    <a:pt x="7515" y="4806"/>
                    <a:pt x="7515" y="4806"/>
                  </a:cubicBezTo>
                  <a:cubicBezTo>
                    <a:pt x="7515" y="4806"/>
                    <a:pt x="7515" y="4786"/>
                    <a:pt x="7495" y="4786"/>
                  </a:cubicBezTo>
                  <a:lnTo>
                    <a:pt x="7006" y="4603"/>
                  </a:lnTo>
                  <a:close/>
                  <a:moveTo>
                    <a:pt x="16720" y="4562"/>
                  </a:moveTo>
                  <a:cubicBezTo>
                    <a:pt x="16720" y="4562"/>
                    <a:pt x="16720" y="4582"/>
                    <a:pt x="16720" y="4582"/>
                  </a:cubicBezTo>
                  <a:lnTo>
                    <a:pt x="16761" y="4623"/>
                  </a:lnTo>
                  <a:cubicBezTo>
                    <a:pt x="16863" y="4725"/>
                    <a:pt x="16965" y="4847"/>
                    <a:pt x="17046" y="4990"/>
                  </a:cubicBezTo>
                  <a:lnTo>
                    <a:pt x="17087" y="4990"/>
                  </a:lnTo>
                  <a:cubicBezTo>
                    <a:pt x="17087" y="4990"/>
                    <a:pt x="17087" y="4969"/>
                    <a:pt x="17087" y="4969"/>
                  </a:cubicBezTo>
                  <a:cubicBezTo>
                    <a:pt x="17005" y="4827"/>
                    <a:pt x="16904" y="4704"/>
                    <a:pt x="16781" y="4582"/>
                  </a:cubicBezTo>
                  <a:lnTo>
                    <a:pt x="16741" y="4562"/>
                  </a:lnTo>
                  <a:close/>
                  <a:moveTo>
                    <a:pt x="14185" y="4567"/>
                  </a:moveTo>
                  <a:cubicBezTo>
                    <a:pt x="14180" y="4567"/>
                    <a:pt x="14175" y="4572"/>
                    <a:pt x="14175" y="4582"/>
                  </a:cubicBezTo>
                  <a:cubicBezTo>
                    <a:pt x="14073" y="4725"/>
                    <a:pt x="13971" y="4867"/>
                    <a:pt x="13849" y="4990"/>
                  </a:cubicBezTo>
                  <a:cubicBezTo>
                    <a:pt x="13849" y="4990"/>
                    <a:pt x="13849" y="5010"/>
                    <a:pt x="13849" y="5010"/>
                  </a:cubicBezTo>
                  <a:lnTo>
                    <a:pt x="13869" y="5010"/>
                  </a:lnTo>
                  <a:cubicBezTo>
                    <a:pt x="13991" y="4888"/>
                    <a:pt x="14093" y="4745"/>
                    <a:pt x="14195" y="4603"/>
                  </a:cubicBezTo>
                  <a:cubicBezTo>
                    <a:pt x="14215" y="4582"/>
                    <a:pt x="14215" y="4582"/>
                    <a:pt x="14195" y="4582"/>
                  </a:cubicBezTo>
                  <a:cubicBezTo>
                    <a:pt x="14195" y="4572"/>
                    <a:pt x="14190" y="4567"/>
                    <a:pt x="14185" y="4567"/>
                  </a:cubicBezTo>
                  <a:close/>
                  <a:moveTo>
                    <a:pt x="7984" y="4969"/>
                  </a:moveTo>
                  <a:cubicBezTo>
                    <a:pt x="7984" y="4969"/>
                    <a:pt x="7963" y="4969"/>
                    <a:pt x="7963" y="4990"/>
                  </a:cubicBezTo>
                  <a:cubicBezTo>
                    <a:pt x="7963" y="4990"/>
                    <a:pt x="7963" y="5010"/>
                    <a:pt x="7984" y="5010"/>
                  </a:cubicBezTo>
                  <a:lnTo>
                    <a:pt x="8472" y="5193"/>
                  </a:lnTo>
                  <a:cubicBezTo>
                    <a:pt x="8493" y="5193"/>
                    <a:pt x="8493" y="5193"/>
                    <a:pt x="8493" y="5173"/>
                  </a:cubicBezTo>
                  <a:cubicBezTo>
                    <a:pt x="8493" y="5173"/>
                    <a:pt x="8493" y="5173"/>
                    <a:pt x="8472" y="5152"/>
                  </a:cubicBezTo>
                  <a:lnTo>
                    <a:pt x="7984" y="4969"/>
                  </a:lnTo>
                  <a:close/>
                  <a:moveTo>
                    <a:pt x="8967" y="5347"/>
                  </a:moveTo>
                  <a:cubicBezTo>
                    <a:pt x="8961" y="5347"/>
                    <a:pt x="8961" y="5356"/>
                    <a:pt x="8961" y="5356"/>
                  </a:cubicBezTo>
                  <a:cubicBezTo>
                    <a:pt x="8941" y="5377"/>
                    <a:pt x="8961" y="5377"/>
                    <a:pt x="8961" y="5377"/>
                  </a:cubicBezTo>
                  <a:cubicBezTo>
                    <a:pt x="9144" y="5438"/>
                    <a:pt x="9307" y="5499"/>
                    <a:pt x="9450" y="5560"/>
                  </a:cubicBezTo>
                  <a:lnTo>
                    <a:pt x="9470" y="5560"/>
                  </a:lnTo>
                  <a:cubicBezTo>
                    <a:pt x="9470" y="5560"/>
                    <a:pt x="9470" y="5560"/>
                    <a:pt x="9470" y="5539"/>
                  </a:cubicBezTo>
                  <a:cubicBezTo>
                    <a:pt x="9491" y="5539"/>
                    <a:pt x="9470" y="5519"/>
                    <a:pt x="9470" y="5519"/>
                  </a:cubicBezTo>
                  <a:cubicBezTo>
                    <a:pt x="9307" y="5478"/>
                    <a:pt x="9165" y="5417"/>
                    <a:pt x="8981" y="5356"/>
                  </a:cubicBezTo>
                  <a:cubicBezTo>
                    <a:pt x="8975" y="5349"/>
                    <a:pt x="8970" y="5347"/>
                    <a:pt x="8967" y="5347"/>
                  </a:cubicBezTo>
                  <a:close/>
                  <a:moveTo>
                    <a:pt x="13462" y="5336"/>
                  </a:moveTo>
                  <a:cubicBezTo>
                    <a:pt x="13319" y="5458"/>
                    <a:pt x="13177" y="5560"/>
                    <a:pt x="13034" y="5621"/>
                  </a:cubicBezTo>
                  <a:cubicBezTo>
                    <a:pt x="13014" y="5641"/>
                    <a:pt x="13014" y="5641"/>
                    <a:pt x="13014" y="5641"/>
                  </a:cubicBezTo>
                  <a:cubicBezTo>
                    <a:pt x="13034" y="5662"/>
                    <a:pt x="13034" y="5662"/>
                    <a:pt x="13034" y="5662"/>
                  </a:cubicBezTo>
                  <a:lnTo>
                    <a:pt x="13055" y="5662"/>
                  </a:lnTo>
                  <a:cubicBezTo>
                    <a:pt x="13197" y="5580"/>
                    <a:pt x="13340" y="5478"/>
                    <a:pt x="13482" y="5356"/>
                  </a:cubicBezTo>
                  <a:lnTo>
                    <a:pt x="13503" y="5356"/>
                  </a:lnTo>
                  <a:cubicBezTo>
                    <a:pt x="13482" y="5336"/>
                    <a:pt x="13482" y="5336"/>
                    <a:pt x="13462" y="5336"/>
                  </a:cubicBezTo>
                  <a:close/>
                  <a:moveTo>
                    <a:pt x="5010" y="5214"/>
                  </a:moveTo>
                  <a:cubicBezTo>
                    <a:pt x="5010" y="5214"/>
                    <a:pt x="4990" y="5214"/>
                    <a:pt x="4990" y="5234"/>
                  </a:cubicBezTo>
                  <a:cubicBezTo>
                    <a:pt x="5031" y="5397"/>
                    <a:pt x="5092" y="5580"/>
                    <a:pt x="5193" y="5723"/>
                  </a:cubicBezTo>
                  <a:lnTo>
                    <a:pt x="5214" y="5723"/>
                  </a:lnTo>
                  <a:cubicBezTo>
                    <a:pt x="5214" y="5723"/>
                    <a:pt x="5214" y="5723"/>
                    <a:pt x="5214" y="5702"/>
                  </a:cubicBezTo>
                  <a:cubicBezTo>
                    <a:pt x="5112" y="5560"/>
                    <a:pt x="5051" y="5397"/>
                    <a:pt x="5031" y="5234"/>
                  </a:cubicBezTo>
                  <a:cubicBezTo>
                    <a:pt x="5031" y="5214"/>
                    <a:pt x="5031" y="5214"/>
                    <a:pt x="5010" y="5214"/>
                  </a:cubicBezTo>
                  <a:close/>
                  <a:moveTo>
                    <a:pt x="9959" y="5682"/>
                  </a:moveTo>
                  <a:cubicBezTo>
                    <a:pt x="9959" y="5682"/>
                    <a:pt x="9959" y="5682"/>
                    <a:pt x="9939" y="5702"/>
                  </a:cubicBezTo>
                  <a:cubicBezTo>
                    <a:pt x="9939" y="5702"/>
                    <a:pt x="9959" y="5723"/>
                    <a:pt x="9959" y="5723"/>
                  </a:cubicBezTo>
                  <a:cubicBezTo>
                    <a:pt x="10142" y="5763"/>
                    <a:pt x="10305" y="5804"/>
                    <a:pt x="10468" y="5845"/>
                  </a:cubicBezTo>
                  <a:lnTo>
                    <a:pt x="10489" y="5845"/>
                  </a:lnTo>
                  <a:cubicBezTo>
                    <a:pt x="10489" y="5825"/>
                    <a:pt x="10489" y="5825"/>
                    <a:pt x="10468" y="5825"/>
                  </a:cubicBezTo>
                  <a:cubicBezTo>
                    <a:pt x="10305" y="5784"/>
                    <a:pt x="10142" y="5743"/>
                    <a:pt x="9959" y="5682"/>
                  </a:cubicBezTo>
                  <a:close/>
                  <a:moveTo>
                    <a:pt x="12545" y="5825"/>
                  </a:moveTo>
                  <a:cubicBezTo>
                    <a:pt x="12383" y="5886"/>
                    <a:pt x="12220" y="5906"/>
                    <a:pt x="12036" y="5926"/>
                  </a:cubicBezTo>
                  <a:cubicBezTo>
                    <a:pt x="12036" y="5926"/>
                    <a:pt x="12016" y="5947"/>
                    <a:pt x="12016" y="5947"/>
                  </a:cubicBezTo>
                  <a:cubicBezTo>
                    <a:pt x="12016" y="5967"/>
                    <a:pt x="12036" y="5967"/>
                    <a:pt x="12036" y="5967"/>
                  </a:cubicBezTo>
                  <a:cubicBezTo>
                    <a:pt x="12220" y="5947"/>
                    <a:pt x="12383" y="5906"/>
                    <a:pt x="12566" y="5865"/>
                  </a:cubicBezTo>
                  <a:cubicBezTo>
                    <a:pt x="12566" y="5865"/>
                    <a:pt x="12566" y="5845"/>
                    <a:pt x="12566" y="5845"/>
                  </a:cubicBezTo>
                  <a:cubicBezTo>
                    <a:pt x="12566" y="5825"/>
                    <a:pt x="12545" y="5825"/>
                    <a:pt x="12545" y="5825"/>
                  </a:cubicBezTo>
                  <a:close/>
                  <a:moveTo>
                    <a:pt x="10998" y="5906"/>
                  </a:moveTo>
                  <a:cubicBezTo>
                    <a:pt x="10977" y="5906"/>
                    <a:pt x="10977" y="5926"/>
                    <a:pt x="10977" y="5926"/>
                  </a:cubicBezTo>
                  <a:cubicBezTo>
                    <a:pt x="10977" y="5947"/>
                    <a:pt x="10977" y="5947"/>
                    <a:pt x="10998" y="5947"/>
                  </a:cubicBezTo>
                  <a:cubicBezTo>
                    <a:pt x="11181" y="5967"/>
                    <a:pt x="11344" y="5987"/>
                    <a:pt x="11527" y="5987"/>
                  </a:cubicBezTo>
                  <a:cubicBezTo>
                    <a:pt x="11527" y="5987"/>
                    <a:pt x="11527" y="5987"/>
                    <a:pt x="11527" y="5967"/>
                  </a:cubicBezTo>
                  <a:lnTo>
                    <a:pt x="11507" y="5967"/>
                  </a:lnTo>
                  <a:cubicBezTo>
                    <a:pt x="11344" y="5947"/>
                    <a:pt x="11181" y="5947"/>
                    <a:pt x="10998" y="5906"/>
                  </a:cubicBezTo>
                  <a:close/>
                  <a:moveTo>
                    <a:pt x="17270" y="5438"/>
                  </a:moveTo>
                  <a:cubicBezTo>
                    <a:pt x="17250" y="5438"/>
                    <a:pt x="17250" y="5458"/>
                    <a:pt x="17250" y="5458"/>
                  </a:cubicBezTo>
                  <a:cubicBezTo>
                    <a:pt x="17291" y="5621"/>
                    <a:pt x="17311" y="5804"/>
                    <a:pt x="17311" y="5967"/>
                  </a:cubicBezTo>
                  <a:lnTo>
                    <a:pt x="17311" y="5987"/>
                  </a:lnTo>
                  <a:lnTo>
                    <a:pt x="17352" y="5987"/>
                  </a:lnTo>
                  <a:lnTo>
                    <a:pt x="17352" y="5967"/>
                  </a:lnTo>
                  <a:cubicBezTo>
                    <a:pt x="17352" y="5784"/>
                    <a:pt x="17331" y="5621"/>
                    <a:pt x="17291" y="5458"/>
                  </a:cubicBezTo>
                  <a:cubicBezTo>
                    <a:pt x="17291" y="5438"/>
                    <a:pt x="17270" y="5438"/>
                    <a:pt x="17270" y="5438"/>
                  </a:cubicBezTo>
                  <a:close/>
                  <a:moveTo>
                    <a:pt x="5540" y="6089"/>
                  </a:moveTo>
                  <a:cubicBezTo>
                    <a:pt x="5540" y="6089"/>
                    <a:pt x="5540" y="6110"/>
                    <a:pt x="5540" y="6110"/>
                  </a:cubicBezTo>
                  <a:cubicBezTo>
                    <a:pt x="5662" y="6232"/>
                    <a:pt x="5804" y="6334"/>
                    <a:pt x="5947" y="6436"/>
                  </a:cubicBezTo>
                  <a:lnTo>
                    <a:pt x="5988" y="6436"/>
                  </a:lnTo>
                  <a:cubicBezTo>
                    <a:pt x="5988" y="6436"/>
                    <a:pt x="5988" y="6415"/>
                    <a:pt x="5967" y="6415"/>
                  </a:cubicBezTo>
                  <a:cubicBezTo>
                    <a:pt x="5825" y="6293"/>
                    <a:pt x="5682" y="6212"/>
                    <a:pt x="5560" y="6089"/>
                  </a:cubicBezTo>
                  <a:close/>
                  <a:moveTo>
                    <a:pt x="17270" y="6476"/>
                  </a:moveTo>
                  <a:cubicBezTo>
                    <a:pt x="17250" y="6476"/>
                    <a:pt x="17250" y="6476"/>
                    <a:pt x="17250" y="6497"/>
                  </a:cubicBezTo>
                  <a:cubicBezTo>
                    <a:pt x="17189" y="6639"/>
                    <a:pt x="17128" y="6802"/>
                    <a:pt x="17046" y="6985"/>
                  </a:cubicBezTo>
                  <a:cubicBezTo>
                    <a:pt x="17026" y="6985"/>
                    <a:pt x="17046" y="6985"/>
                    <a:pt x="17046" y="7006"/>
                  </a:cubicBezTo>
                  <a:lnTo>
                    <a:pt x="17067" y="7006"/>
                  </a:lnTo>
                  <a:cubicBezTo>
                    <a:pt x="17067" y="7006"/>
                    <a:pt x="17067" y="7006"/>
                    <a:pt x="17067" y="6985"/>
                  </a:cubicBezTo>
                  <a:cubicBezTo>
                    <a:pt x="17168" y="6802"/>
                    <a:pt x="17230" y="6660"/>
                    <a:pt x="17270" y="6497"/>
                  </a:cubicBezTo>
                  <a:cubicBezTo>
                    <a:pt x="17270" y="6497"/>
                    <a:pt x="17270" y="6476"/>
                    <a:pt x="17270" y="6476"/>
                  </a:cubicBezTo>
                  <a:close/>
                  <a:moveTo>
                    <a:pt x="6375" y="6721"/>
                  </a:moveTo>
                  <a:cubicBezTo>
                    <a:pt x="6375" y="6741"/>
                    <a:pt x="6375" y="6741"/>
                    <a:pt x="6375" y="6761"/>
                  </a:cubicBezTo>
                  <a:cubicBezTo>
                    <a:pt x="6517" y="6863"/>
                    <a:pt x="6660" y="6985"/>
                    <a:pt x="6762" y="7108"/>
                  </a:cubicBezTo>
                  <a:lnTo>
                    <a:pt x="6782" y="7108"/>
                  </a:lnTo>
                  <a:cubicBezTo>
                    <a:pt x="6802" y="7108"/>
                    <a:pt x="6802" y="7087"/>
                    <a:pt x="6782" y="7087"/>
                  </a:cubicBezTo>
                  <a:cubicBezTo>
                    <a:pt x="6680" y="6965"/>
                    <a:pt x="6538" y="6843"/>
                    <a:pt x="6395" y="6721"/>
                  </a:cubicBezTo>
                  <a:close/>
                  <a:moveTo>
                    <a:pt x="4827" y="7576"/>
                  </a:moveTo>
                  <a:cubicBezTo>
                    <a:pt x="4644" y="7596"/>
                    <a:pt x="4481" y="7678"/>
                    <a:pt x="4338" y="7780"/>
                  </a:cubicBezTo>
                  <a:cubicBezTo>
                    <a:pt x="4338" y="7780"/>
                    <a:pt x="4338" y="7780"/>
                    <a:pt x="4338" y="7800"/>
                  </a:cubicBezTo>
                  <a:lnTo>
                    <a:pt x="4358" y="7800"/>
                  </a:lnTo>
                  <a:cubicBezTo>
                    <a:pt x="4501" y="7698"/>
                    <a:pt x="4664" y="7637"/>
                    <a:pt x="4847" y="7617"/>
                  </a:cubicBezTo>
                  <a:cubicBezTo>
                    <a:pt x="4847" y="7617"/>
                    <a:pt x="4847" y="7596"/>
                    <a:pt x="4847" y="7596"/>
                  </a:cubicBezTo>
                  <a:cubicBezTo>
                    <a:pt x="4847" y="7576"/>
                    <a:pt x="4847" y="7576"/>
                    <a:pt x="4827" y="7576"/>
                  </a:cubicBezTo>
                  <a:close/>
                  <a:moveTo>
                    <a:pt x="5356" y="7617"/>
                  </a:moveTo>
                  <a:cubicBezTo>
                    <a:pt x="5356" y="7617"/>
                    <a:pt x="5336" y="7617"/>
                    <a:pt x="5336" y="7637"/>
                  </a:cubicBezTo>
                  <a:cubicBezTo>
                    <a:pt x="5336" y="7637"/>
                    <a:pt x="5336" y="7637"/>
                    <a:pt x="5356" y="7657"/>
                  </a:cubicBezTo>
                  <a:cubicBezTo>
                    <a:pt x="5519" y="7698"/>
                    <a:pt x="5682" y="7780"/>
                    <a:pt x="5825" y="7881"/>
                  </a:cubicBezTo>
                  <a:lnTo>
                    <a:pt x="5845" y="7881"/>
                  </a:lnTo>
                  <a:cubicBezTo>
                    <a:pt x="5845" y="7861"/>
                    <a:pt x="5845" y="7861"/>
                    <a:pt x="5845" y="7861"/>
                  </a:cubicBezTo>
                  <a:cubicBezTo>
                    <a:pt x="5703" y="7739"/>
                    <a:pt x="5540" y="7657"/>
                    <a:pt x="5356" y="7617"/>
                  </a:cubicBezTo>
                  <a:close/>
                  <a:moveTo>
                    <a:pt x="16801" y="7424"/>
                  </a:moveTo>
                  <a:cubicBezTo>
                    <a:pt x="16800" y="7424"/>
                    <a:pt x="16795" y="7433"/>
                    <a:pt x="16781" y="7433"/>
                  </a:cubicBezTo>
                  <a:cubicBezTo>
                    <a:pt x="16700" y="7576"/>
                    <a:pt x="16619" y="7739"/>
                    <a:pt x="16537" y="7902"/>
                  </a:cubicBezTo>
                  <a:cubicBezTo>
                    <a:pt x="16517" y="7902"/>
                    <a:pt x="16537" y="7902"/>
                    <a:pt x="16537" y="7922"/>
                  </a:cubicBezTo>
                  <a:lnTo>
                    <a:pt x="16557" y="7922"/>
                  </a:lnTo>
                  <a:cubicBezTo>
                    <a:pt x="16557" y="7922"/>
                    <a:pt x="16557" y="7922"/>
                    <a:pt x="16557" y="7902"/>
                  </a:cubicBezTo>
                  <a:cubicBezTo>
                    <a:pt x="16639" y="7739"/>
                    <a:pt x="16741" y="7596"/>
                    <a:pt x="16822" y="7454"/>
                  </a:cubicBezTo>
                  <a:cubicBezTo>
                    <a:pt x="16822" y="7433"/>
                    <a:pt x="16822" y="7433"/>
                    <a:pt x="16802" y="7433"/>
                  </a:cubicBezTo>
                  <a:cubicBezTo>
                    <a:pt x="16802" y="7427"/>
                    <a:pt x="16802" y="7424"/>
                    <a:pt x="16801" y="7424"/>
                  </a:cubicBezTo>
                  <a:close/>
                  <a:moveTo>
                    <a:pt x="21221" y="7820"/>
                  </a:moveTo>
                  <a:cubicBezTo>
                    <a:pt x="21221" y="7820"/>
                    <a:pt x="21201" y="7841"/>
                    <a:pt x="21201" y="7841"/>
                  </a:cubicBezTo>
                  <a:cubicBezTo>
                    <a:pt x="21201" y="7861"/>
                    <a:pt x="21201" y="7861"/>
                    <a:pt x="21221" y="7861"/>
                  </a:cubicBezTo>
                  <a:cubicBezTo>
                    <a:pt x="21364" y="7861"/>
                    <a:pt x="21527" y="7881"/>
                    <a:pt x="21730" y="7922"/>
                  </a:cubicBezTo>
                  <a:lnTo>
                    <a:pt x="21751" y="7922"/>
                  </a:lnTo>
                  <a:cubicBezTo>
                    <a:pt x="21751" y="7902"/>
                    <a:pt x="21751" y="7902"/>
                    <a:pt x="21751" y="7902"/>
                  </a:cubicBezTo>
                  <a:cubicBezTo>
                    <a:pt x="21527" y="7861"/>
                    <a:pt x="21364" y="7841"/>
                    <a:pt x="21221" y="7820"/>
                  </a:cubicBezTo>
                  <a:close/>
                  <a:moveTo>
                    <a:pt x="24785" y="7657"/>
                  </a:moveTo>
                  <a:cubicBezTo>
                    <a:pt x="24643" y="7739"/>
                    <a:pt x="24480" y="7820"/>
                    <a:pt x="24317" y="7881"/>
                  </a:cubicBezTo>
                  <a:cubicBezTo>
                    <a:pt x="24296" y="7881"/>
                    <a:pt x="24296" y="7902"/>
                    <a:pt x="24296" y="7902"/>
                  </a:cubicBezTo>
                  <a:cubicBezTo>
                    <a:pt x="24296" y="7902"/>
                    <a:pt x="24317" y="7922"/>
                    <a:pt x="24317" y="7922"/>
                  </a:cubicBezTo>
                  <a:cubicBezTo>
                    <a:pt x="24480" y="7861"/>
                    <a:pt x="24643" y="7780"/>
                    <a:pt x="24806" y="7678"/>
                  </a:cubicBezTo>
                  <a:cubicBezTo>
                    <a:pt x="24806" y="7678"/>
                    <a:pt x="24806" y="7678"/>
                    <a:pt x="24806" y="7657"/>
                  </a:cubicBezTo>
                  <a:close/>
                  <a:moveTo>
                    <a:pt x="7113" y="7485"/>
                  </a:moveTo>
                  <a:cubicBezTo>
                    <a:pt x="7110" y="7485"/>
                    <a:pt x="7108" y="7488"/>
                    <a:pt x="7108" y="7495"/>
                  </a:cubicBezTo>
                  <a:cubicBezTo>
                    <a:pt x="7087" y="7495"/>
                    <a:pt x="7087" y="7495"/>
                    <a:pt x="7087" y="7515"/>
                  </a:cubicBezTo>
                  <a:cubicBezTo>
                    <a:pt x="7189" y="7657"/>
                    <a:pt x="7291" y="7820"/>
                    <a:pt x="7352" y="7963"/>
                  </a:cubicBezTo>
                  <a:cubicBezTo>
                    <a:pt x="7352" y="7983"/>
                    <a:pt x="7352" y="7983"/>
                    <a:pt x="7352" y="7983"/>
                  </a:cubicBezTo>
                  <a:lnTo>
                    <a:pt x="7373" y="7983"/>
                  </a:lnTo>
                  <a:cubicBezTo>
                    <a:pt x="7373" y="7983"/>
                    <a:pt x="7373" y="7963"/>
                    <a:pt x="7373" y="7963"/>
                  </a:cubicBezTo>
                  <a:cubicBezTo>
                    <a:pt x="7311" y="7800"/>
                    <a:pt x="7230" y="7637"/>
                    <a:pt x="7128" y="7495"/>
                  </a:cubicBezTo>
                  <a:cubicBezTo>
                    <a:pt x="7128" y="7495"/>
                    <a:pt x="7119" y="7485"/>
                    <a:pt x="7113" y="7485"/>
                  </a:cubicBezTo>
                  <a:close/>
                  <a:moveTo>
                    <a:pt x="22255" y="8015"/>
                  </a:moveTo>
                  <a:cubicBezTo>
                    <a:pt x="22249" y="8015"/>
                    <a:pt x="22239" y="8024"/>
                    <a:pt x="22239" y="8024"/>
                  </a:cubicBezTo>
                  <a:cubicBezTo>
                    <a:pt x="22239" y="8044"/>
                    <a:pt x="22239" y="8044"/>
                    <a:pt x="22260" y="8044"/>
                  </a:cubicBezTo>
                  <a:cubicBezTo>
                    <a:pt x="22402" y="8085"/>
                    <a:pt x="22525" y="8106"/>
                    <a:pt x="22626" y="8126"/>
                  </a:cubicBezTo>
                  <a:lnTo>
                    <a:pt x="22789" y="8126"/>
                  </a:lnTo>
                  <a:cubicBezTo>
                    <a:pt x="22789" y="8106"/>
                    <a:pt x="22789" y="8106"/>
                    <a:pt x="22769" y="8106"/>
                  </a:cubicBezTo>
                  <a:cubicBezTo>
                    <a:pt x="22728" y="8106"/>
                    <a:pt x="22688" y="8085"/>
                    <a:pt x="22626" y="8085"/>
                  </a:cubicBezTo>
                  <a:cubicBezTo>
                    <a:pt x="22525" y="8065"/>
                    <a:pt x="22402" y="8044"/>
                    <a:pt x="22260" y="8024"/>
                  </a:cubicBezTo>
                  <a:cubicBezTo>
                    <a:pt x="22260" y="8017"/>
                    <a:pt x="22258" y="8015"/>
                    <a:pt x="22255" y="8015"/>
                  </a:cubicBezTo>
                  <a:close/>
                  <a:moveTo>
                    <a:pt x="20692" y="7861"/>
                  </a:moveTo>
                  <a:cubicBezTo>
                    <a:pt x="20569" y="7902"/>
                    <a:pt x="20447" y="7963"/>
                    <a:pt x="20325" y="8024"/>
                  </a:cubicBezTo>
                  <a:cubicBezTo>
                    <a:pt x="20305" y="8065"/>
                    <a:pt x="20264" y="8085"/>
                    <a:pt x="20223" y="8126"/>
                  </a:cubicBezTo>
                  <a:cubicBezTo>
                    <a:pt x="20223" y="8126"/>
                    <a:pt x="20223" y="8126"/>
                    <a:pt x="20223" y="8146"/>
                  </a:cubicBezTo>
                  <a:lnTo>
                    <a:pt x="20244" y="8146"/>
                  </a:lnTo>
                  <a:cubicBezTo>
                    <a:pt x="20284" y="8106"/>
                    <a:pt x="20305" y="8085"/>
                    <a:pt x="20345" y="8065"/>
                  </a:cubicBezTo>
                  <a:cubicBezTo>
                    <a:pt x="20447" y="7983"/>
                    <a:pt x="20569" y="7943"/>
                    <a:pt x="20692" y="7902"/>
                  </a:cubicBezTo>
                  <a:cubicBezTo>
                    <a:pt x="20712" y="7902"/>
                    <a:pt x="20712" y="7881"/>
                    <a:pt x="20712" y="7881"/>
                  </a:cubicBezTo>
                  <a:cubicBezTo>
                    <a:pt x="20712" y="7881"/>
                    <a:pt x="20692" y="7861"/>
                    <a:pt x="20692" y="7861"/>
                  </a:cubicBezTo>
                  <a:close/>
                  <a:moveTo>
                    <a:pt x="23808" y="8044"/>
                  </a:moveTo>
                  <a:cubicBezTo>
                    <a:pt x="23645" y="8065"/>
                    <a:pt x="23461" y="8106"/>
                    <a:pt x="23298" y="8106"/>
                  </a:cubicBezTo>
                  <a:cubicBezTo>
                    <a:pt x="23278" y="8106"/>
                    <a:pt x="23278" y="8126"/>
                    <a:pt x="23278" y="8126"/>
                  </a:cubicBezTo>
                  <a:cubicBezTo>
                    <a:pt x="23278" y="8126"/>
                    <a:pt x="23298" y="8146"/>
                    <a:pt x="23298" y="8146"/>
                  </a:cubicBezTo>
                  <a:cubicBezTo>
                    <a:pt x="23482" y="8126"/>
                    <a:pt x="23645" y="8106"/>
                    <a:pt x="23828" y="8065"/>
                  </a:cubicBezTo>
                  <a:cubicBezTo>
                    <a:pt x="23828" y="8065"/>
                    <a:pt x="23848" y="8065"/>
                    <a:pt x="23828" y="8044"/>
                  </a:cubicBezTo>
                  <a:close/>
                  <a:moveTo>
                    <a:pt x="4053" y="8187"/>
                  </a:moveTo>
                  <a:cubicBezTo>
                    <a:pt x="4053" y="8187"/>
                    <a:pt x="4033" y="8187"/>
                    <a:pt x="4033" y="8207"/>
                  </a:cubicBezTo>
                  <a:cubicBezTo>
                    <a:pt x="3992" y="8309"/>
                    <a:pt x="3972" y="8431"/>
                    <a:pt x="3972" y="8554"/>
                  </a:cubicBezTo>
                  <a:cubicBezTo>
                    <a:pt x="3972" y="8615"/>
                    <a:pt x="3992" y="8676"/>
                    <a:pt x="3992" y="8737"/>
                  </a:cubicBezTo>
                  <a:lnTo>
                    <a:pt x="4012" y="8737"/>
                  </a:lnTo>
                  <a:cubicBezTo>
                    <a:pt x="4012" y="8737"/>
                    <a:pt x="4033" y="8737"/>
                    <a:pt x="4033" y="8716"/>
                  </a:cubicBezTo>
                  <a:cubicBezTo>
                    <a:pt x="4012" y="8676"/>
                    <a:pt x="4012" y="8615"/>
                    <a:pt x="4012" y="8554"/>
                  </a:cubicBezTo>
                  <a:cubicBezTo>
                    <a:pt x="4012" y="8431"/>
                    <a:pt x="4033" y="8330"/>
                    <a:pt x="4073" y="8207"/>
                  </a:cubicBezTo>
                  <a:cubicBezTo>
                    <a:pt x="4073" y="8207"/>
                    <a:pt x="4073" y="8187"/>
                    <a:pt x="4053" y="8187"/>
                  </a:cubicBezTo>
                  <a:close/>
                  <a:moveTo>
                    <a:pt x="6151" y="8248"/>
                  </a:moveTo>
                  <a:cubicBezTo>
                    <a:pt x="6151" y="8248"/>
                    <a:pt x="6151" y="8268"/>
                    <a:pt x="6151" y="8268"/>
                  </a:cubicBezTo>
                  <a:cubicBezTo>
                    <a:pt x="6232" y="8411"/>
                    <a:pt x="6314" y="8574"/>
                    <a:pt x="6375" y="8737"/>
                  </a:cubicBezTo>
                  <a:cubicBezTo>
                    <a:pt x="6375" y="8757"/>
                    <a:pt x="6375" y="8757"/>
                    <a:pt x="6375" y="8757"/>
                  </a:cubicBezTo>
                  <a:lnTo>
                    <a:pt x="6395" y="8757"/>
                  </a:lnTo>
                  <a:cubicBezTo>
                    <a:pt x="6395" y="8757"/>
                    <a:pt x="6395" y="8737"/>
                    <a:pt x="6395" y="8737"/>
                  </a:cubicBezTo>
                  <a:cubicBezTo>
                    <a:pt x="6354" y="8554"/>
                    <a:pt x="6273" y="8391"/>
                    <a:pt x="6191" y="8248"/>
                  </a:cubicBezTo>
                  <a:close/>
                  <a:moveTo>
                    <a:pt x="16354" y="8370"/>
                  </a:moveTo>
                  <a:cubicBezTo>
                    <a:pt x="16354" y="8370"/>
                    <a:pt x="16333" y="8370"/>
                    <a:pt x="16333" y="8391"/>
                  </a:cubicBezTo>
                  <a:cubicBezTo>
                    <a:pt x="16293" y="8533"/>
                    <a:pt x="16272" y="8655"/>
                    <a:pt x="16272" y="8798"/>
                  </a:cubicBezTo>
                  <a:lnTo>
                    <a:pt x="16272" y="8818"/>
                  </a:lnTo>
                  <a:cubicBezTo>
                    <a:pt x="16272" y="8859"/>
                    <a:pt x="16272" y="8879"/>
                    <a:pt x="16272" y="8920"/>
                  </a:cubicBezTo>
                  <a:lnTo>
                    <a:pt x="16293" y="8920"/>
                  </a:lnTo>
                  <a:cubicBezTo>
                    <a:pt x="16313" y="8920"/>
                    <a:pt x="16313" y="8920"/>
                    <a:pt x="16313" y="8900"/>
                  </a:cubicBezTo>
                  <a:cubicBezTo>
                    <a:pt x="16313" y="8879"/>
                    <a:pt x="16313" y="8859"/>
                    <a:pt x="16313" y="8818"/>
                  </a:cubicBezTo>
                  <a:lnTo>
                    <a:pt x="16313" y="8798"/>
                  </a:lnTo>
                  <a:cubicBezTo>
                    <a:pt x="16313" y="8676"/>
                    <a:pt x="16333" y="8533"/>
                    <a:pt x="16374" y="8391"/>
                  </a:cubicBezTo>
                  <a:cubicBezTo>
                    <a:pt x="16374" y="8391"/>
                    <a:pt x="16374" y="8370"/>
                    <a:pt x="16354" y="8370"/>
                  </a:cubicBezTo>
                  <a:close/>
                  <a:moveTo>
                    <a:pt x="7495" y="8452"/>
                  </a:moveTo>
                  <a:cubicBezTo>
                    <a:pt x="7474" y="8452"/>
                    <a:pt x="7474" y="8472"/>
                    <a:pt x="7474" y="8472"/>
                  </a:cubicBezTo>
                  <a:cubicBezTo>
                    <a:pt x="7474" y="8533"/>
                    <a:pt x="7495" y="8615"/>
                    <a:pt x="7495" y="8676"/>
                  </a:cubicBezTo>
                  <a:cubicBezTo>
                    <a:pt x="7495" y="8778"/>
                    <a:pt x="7474" y="8879"/>
                    <a:pt x="7454" y="9002"/>
                  </a:cubicBezTo>
                  <a:lnTo>
                    <a:pt x="7474" y="9002"/>
                  </a:lnTo>
                  <a:lnTo>
                    <a:pt x="7474" y="9022"/>
                  </a:lnTo>
                  <a:cubicBezTo>
                    <a:pt x="7474" y="9022"/>
                    <a:pt x="7495" y="9002"/>
                    <a:pt x="7495" y="9002"/>
                  </a:cubicBezTo>
                  <a:cubicBezTo>
                    <a:pt x="7515" y="8900"/>
                    <a:pt x="7515" y="8778"/>
                    <a:pt x="7515" y="8676"/>
                  </a:cubicBezTo>
                  <a:cubicBezTo>
                    <a:pt x="7515" y="8615"/>
                    <a:pt x="7515" y="8533"/>
                    <a:pt x="7515" y="8472"/>
                  </a:cubicBezTo>
                  <a:cubicBezTo>
                    <a:pt x="7515" y="8452"/>
                    <a:pt x="7495" y="8452"/>
                    <a:pt x="7495" y="8452"/>
                  </a:cubicBezTo>
                  <a:close/>
                  <a:moveTo>
                    <a:pt x="19908" y="8518"/>
                  </a:moveTo>
                  <a:cubicBezTo>
                    <a:pt x="19903" y="8518"/>
                    <a:pt x="19897" y="8523"/>
                    <a:pt x="19897" y="8533"/>
                  </a:cubicBezTo>
                  <a:cubicBezTo>
                    <a:pt x="19816" y="8676"/>
                    <a:pt x="19734" y="8818"/>
                    <a:pt x="19673" y="8961"/>
                  </a:cubicBezTo>
                  <a:lnTo>
                    <a:pt x="19653" y="9002"/>
                  </a:lnTo>
                  <a:cubicBezTo>
                    <a:pt x="19653" y="9002"/>
                    <a:pt x="19653" y="9022"/>
                    <a:pt x="19673" y="9022"/>
                  </a:cubicBezTo>
                  <a:lnTo>
                    <a:pt x="19694" y="9022"/>
                  </a:lnTo>
                  <a:lnTo>
                    <a:pt x="19694" y="8981"/>
                  </a:lnTo>
                  <a:cubicBezTo>
                    <a:pt x="19775" y="8839"/>
                    <a:pt x="19836" y="8676"/>
                    <a:pt x="19918" y="8554"/>
                  </a:cubicBezTo>
                  <a:cubicBezTo>
                    <a:pt x="19938" y="8533"/>
                    <a:pt x="19918" y="8533"/>
                    <a:pt x="19918" y="8533"/>
                  </a:cubicBezTo>
                  <a:cubicBezTo>
                    <a:pt x="19918" y="8523"/>
                    <a:pt x="19913" y="8518"/>
                    <a:pt x="19908" y="8518"/>
                  </a:cubicBezTo>
                  <a:close/>
                  <a:moveTo>
                    <a:pt x="4175" y="9205"/>
                  </a:moveTo>
                  <a:cubicBezTo>
                    <a:pt x="4175" y="9205"/>
                    <a:pt x="4175" y="9226"/>
                    <a:pt x="4175" y="9226"/>
                  </a:cubicBezTo>
                  <a:cubicBezTo>
                    <a:pt x="4257" y="9368"/>
                    <a:pt x="4379" y="9511"/>
                    <a:pt x="4521" y="9633"/>
                  </a:cubicBezTo>
                  <a:lnTo>
                    <a:pt x="4542" y="9633"/>
                  </a:lnTo>
                  <a:cubicBezTo>
                    <a:pt x="4542" y="9613"/>
                    <a:pt x="4542" y="9613"/>
                    <a:pt x="4542" y="9592"/>
                  </a:cubicBezTo>
                  <a:cubicBezTo>
                    <a:pt x="4399" y="9490"/>
                    <a:pt x="4297" y="9348"/>
                    <a:pt x="4196" y="9205"/>
                  </a:cubicBezTo>
                  <a:close/>
                  <a:moveTo>
                    <a:pt x="6476" y="9246"/>
                  </a:moveTo>
                  <a:cubicBezTo>
                    <a:pt x="6476" y="9368"/>
                    <a:pt x="6476" y="9490"/>
                    <a:pt x="6476" y="9592"/>
                  </a:cubicBezTo>
                  <a:lnTo>
                    <a:pt x="6476" y="9674"/>
                  </a:lnTo>
                  <a:cubicBezTo>
                    <a:pt x="6476" y="9714"/>
                    <a:pt x="6476" y="9735"/>
                    <a:pt x="6476" y="9775"/>
                  </a:cubicBezTo>
                  <a:cubicBezTo>
                    <a:pt x="6476" y="9796"/>
                    <a:pt x="6497" y="9796"/>
                    <a:pt x="6497" y="9796"/>
                  </a:cubicBezTo>
                  <a:cubicBezTo>
                    <a:pt x="6497" y="9796"/>
                    <a:pt x="6517" y="9796"/>
                    <a:pt x="6517" y="9775"/>
                  </a:cubicBezTo>
                  <a:cubicBezTo>
                    <a:pt x="6517" y="9755"/>
                    <a:pt x="6517" y="9714"/>
                    <a:pt x="6517" y="9674"/>
                  </a:cubicBezTo>
                  <a:lnTo>
                    <a:pt x="6517" y="9613"/>
                  </a:lnTo>
                  <a:cubicBezTo>
                    <a:pt x="6517" y="9490"/>
                    <a:pt x="6517" y="9368"/>
                    <a:pt x="6497" y="9246"/>
                  </a:cubicBezTo>
                  <a:close/>
                  <a:moveTo>
                    <a:pt x="16429" y="9400"/>
                  </a:moveTo>
                  <a:cubicBezTo>
                    <a:pt x="16426" y="9400"/>
                    <a:pt x="16422" y="9402"/>
                    <a:pt x="16415" y="9409"/>
                  </a:cubicBezTo>
                  <a:cubicBezTo>
                    <a:pt x="16415" y="9409"/>
                    <a:pt x="16415" y="9409"/>
                    <a:pt x="16415" y="9429"/>
                  </a:cubicBezTo>
                  <a:cubicBezTo>
                    <a:pt x="16476" y="9592"/>
                    <a:pt x="16578" y="9735"/>
                    <a:pt x="16700" y="9857"/>
                  </a:cubicBezTo>
                  <a:cubicBezTo>
                    <a:pt x="16720" y="9877"/>
                    <a:pt x="16720" y="9877"/>
                    <a:pt x="16720" y="9877"/>
                  </a:cubicBezTo>
                  <a:cubicBezTo>
                    <a:pt x="16720" y="9877"/>
                    <a:pt x="16741" y="9857"/>
                    <a:pt x="16741" y="9857"/>
                  </a:cubicBezTo>
                  <a:cubicBezTo>
                    <a:pt x="16741" y="9857"/>
                    <a:pt x="16741" y="9837"/>
                    <a:pt x="16741" y="9837"/>
                  </a:cubicBezTo>
                  <a:cubicBezTo>
                    <a:pt x="16619" y="9714"/>
                    <a:pt x="16517" y="9572"/>
                    <a:pt x="16435" y="9409"/>
                  </a:cubicBezTo>
                  <a:cubicBezTo>
                    <a:pt x="16435" y="9409"/>
                    <a:pt x="16435" y="9400"/>
                    <a:pt x="16429" y="9400"/>
                  </a:cubicBezTo>
                  <a:close/>
                  <a:moveTo>
                    <a:pt x="7311" y="9470"/>
                  </a:moveTo>
                  <a:cubicBezTo>
                    <a:pt x="7311" y="9470"/>
                    <a:pt x="7291" y="9470"/>
                    <a:pt x="7291" y="9490"/>
                  </a:cubicBezTo>
                  <a:cubicBezTo>
                    <a:pt x="7210" y="9633"/>
                    <a:pt x="7087" y="9775"/>
                    <a:pt x="6965" y="9877"/>
                  </a:cubicBezTo>
                  <a:cubicBezTo>
                    <a:pt x="6945" y="9877"/>
                    <a:pt x="6945" y="9898"/>
                    <a:pt x="6965" y="9898"/>
                  </a:cubicBezTo>
                  <a:lnTo>
                    <a:pt x="6986" y="9898"/>
                  </a:lnTo>
                  <a:cubicBezTo>
                    <a:pt x="7108" y="9796"/>
                    <a:pt x="7230" y="9653"/>
                    <a:pt x="7311" y="9490"/>
                  </a:cubicBezTo>
                  <a:cubicBezTo>
                    <a:pt x="7332" y="9490"/>
                    <a:pt x="7311" y="9470"/>
                    <a:pt x="7311" y="9470"/>
                  </a:cubicBezTo>
                  <a:close/>
                  <a:moveTo>
                    <a:pt x="19426" y="9455"/>
                  </a:moveTo>
                  <a:cubicBezTo>
                    <a:pt x="19424" y="9455"/>
                    <a:pt x="19419" y="9460"/>
                    <a:pt x="19409" y="9470"/>
                  </a:cubicBezTo>
                  <a:cubicBezTo>
                    <a:pt x="19409" y="9490"/>
                    <a:pt x="19388" y="9511"/>
                    <a:pt x="19368" y="9551"/>
                  </a:cubicBezTo>
                  <a:cubicBezTo>
                    <a:pt x="19286" y="9653"/>
                    <a:pt x="19185" y="9775"/>
                    <a:pt x="19083" y="9857"/>
                  </a:cubicBezTo>
                  <a:cubicBezTo>
                    <a:pt x="19062" y="9877"/>
                    <a:pt x="19062" y="9877"/>
                    <a:pt x="19083" y="9898"/>
                  </a:cubicBezTo>
                  <a:lnTo>
                    <a:pt x="19103" y="9898"/>
                  </a:lnTo>
                  <a:cubicBezTo>
                    <a:pt x="19205" y="9796"/>
                    <a:pt x="19307" y="9674"/>
                    <a:pt x="19388" y="9572"/>
                  </a:cubicBezTo>
                  <a:cubicBezTo>
                    <a:pt x="19409" y="9531"/>
                    <a:pt x="19429" y="9511"/>
                    <a:pt x="19429" y="9490"/>
                  </a:cubicBezTo>
                  <a:cubicBezTo>
                    <a:pt x="19449" y="9470"/>
                    <a:pt x="19449" y="9470"/>
                    <a:pt x="19429" y="9470"/>
                  </a:cubicBezTo>
                  <a:cubicBezTo>
                    <a:pt x="19429" y="9460"/>
                    <a:pt x="19429" y="9455"/>
                    <a:pt x="19426" y="9455"/>
                  </a:cubicBezTo>
                  <a:close/>
                  <a:moveTo>
                    <a:pt x="4990" y="9877"/>
                  </a:moveTo>
                  <a:cubicBezTo>
                    <a:pt x="4969" y="9877"/>
                    <a:pt x="4969" y="9877"/>
                    <a:pt x="4949" y="9898"/>
                  </a:cubicBezTo>
                  <a:cubicBezTo>
                    <a:pt x="4949" y="9898"/>
                    <a:pt x="4949" y="9918"/>
                    <a:pt x="4969" y="9918"/>
                  </a:cubicBezTo>
                  <a:cubicBezTo>
                    <a:pt x="5051" y="9959"/>
                    <a:pt x="5132" y="9999"/>
                    <a:pt x="5214" y="10020"/>
                  </a:cubicBezTo>
                  <a:cubicBezTo>
                    <a:pt x="5295" y="10061"/>
                    <a:pt x="5377" y="10081"/>
                    <a:pt x="5458" y="10101"/>
                  </a:cubicBezTo>
                  <a:lnTo>
                    <a:pt x="5479" y="10101"/>
                  </a:lnTo>
                  <a:cubicBezTo>
                    <a:pt x="5479" y="10081"/>
                    <a:pt x="5479" y="10081"/>
                    <a:pt x="5458" y="10061"/>
                  </a:cubicBezTo>
                  <a:cubicBezTo>
                    <a:pt x="5397" y="10040"/>
                    <a:pt x="5316" y="10020"/>
                    <a:pt x="5234" y="9999"/>
                  </a:cubicBezTo>
                  <a:cubicBezTo>
                    <a:pt x="5153" y="9959"/>
                    <a:pt x="5051" y="9918"/>
                    <a:pt x="4990" y="9877"/>
                  </a:cubicBezTo>
                  <a:close/>
                  <a:moveTo>
                    <a:pt x="6497" y="10101"/>
                  </a:moveTo>
                  <a:cubicBezTo>
                    <a:pt x="6375" y="10142"/>
                    <a:pt x="6232" y="10162"/>
                    <a:pt x="6069" y="10162"/>
                  </a:cubicBezTo>
                  <a:lnTo>
                    <a:pt x="5988" y="10162"/>
                  </a:lnTo>
                  <a:cubicBezTo>
                    <a:pt x="5967" y="10162"/>
                    <a:pt x="5967" y="10162"/>
                    <a:pt x="5967" y="10183"/>
                  </a:cubicBezTo>
                  <a:lnTo>
                    <a:pt x="5988" y="10183"/>
                  </a:lnTo>
                  <a:cubicBezTo>
                    <a:pt x="6008" y="10203"/>
                    <a:pt x="6049" y="10203"/>
                    <a:pt x="6069" y="10203"/>
                  </a:cubicBezTo>
                  <a:cubicBezTo>
                    <a:pt x="6232" y="10203"/>
                    <a:pt x="6375" y="10183"/>
                    <a:pt x="6497" y="10142"/>
                  </a:cubicBezTo>
                  <a:cubicBezTo>
                    <a:pt x="6517" y="10142"/>
                    <a:pt x="6517" y="10122"/>
                    <a:pt x="6517" y="10122"/>
                  </a:cubicBezTo>
                  <a:cubicBezTo>
                    <a:pt x="6517" y="10101"/>
                    <a:pt x="6497" y="10101"/>
                    <a:pt x="6497" y="10101"/>
                  </a:cubicBezTo>
                  <a:close/>
                  <a:moveTo>
                    <a:pt x="17138" y="10147"/>
                  </a:moveTo>
                  <a:cubicBezTo>
                    <a:pt x="17133" y="10147"/>
                    <a:pt x="17128" y="10152"/>
                    <a:pt x="17128" y="10162"/>
                  </a:cubicBezTo>
                  <a:cubicBezTo>
                    <a:pt x="17128" y="10162"/>
                    <a:pt x="17128" y="10183"/>
                    <a:pt x="17128" y="10183"/>
                  </a:cubicBezTo>
                  <a:cubicBezTo>
                    <a:pt x="17270" y="10244"/>
                    <a:pt x="17392" y="10305"/>
                    <a:pt x="17535" y="10325"/>
                  </a:cubicBezTo>
                  <a:cubicBezTo>
                    <a:pt x="17576" y="10346"/>
                    <a:pt x="17596" y="10346"/>
                    <a:pt x="17637" y="10346"/>
                  </a:cubicBezTo>
                  <a:lnTo>
                    <a:pt x="17657" y="10346"/>
                  </a:lnTo>
                  <a:cubicBezTo>
                    <a:pt x="17657" y="10325"/>
                    <a:pt x="17657" y="10325"/>
                    <a:pt x="17637" y="10325"/>
                  </a:cubicBezTo>
                  <a:cubicBezTo>
                    <a:pt x="17596" y="10305"/>
                    <a:pt x="17576" y="10305"/>
                    <a:pt x="17535" y="10305"/>
                  </a:cubicBezTo>
                  <a:cubicBezTo>
                    <a:pt x="17413" y="10264"/>
                    <a:pt x="17270" y="10224"/>
                    <a:pt x="17148" y="10162"/>
                  </a:cubicBezTo>
                  <a:cubicBezTo>
                    <a:pt x="17148" y="10152"/>
                    <a:pt x="17143" y="10147"/>
                    <a:pt x="17138" y="10147"/>
                  </a:cubicBezTo>
                  <a:close/>
                  <a:moveTo>
                    <a:pt x="18665" y="10147"/>
                  </a:moveTo>
                  <a:cubicBezTo>
                    <a:pt x="18660" y="10147"/>
                    <a:pt x="18655" y="10152"/>
                    <a:pt x="18655" y="10162"/>
                  </a:cubicBezTo>
                  <a:cubicBezTo>
                    <a:pt x="18492" y="10224"/>
                    <a:pt x="18329" y="10285"/>
                    <a:pt x="18166" y="10305"/>
                  </a:cubicBezTo>
                  <a:cubicBezTo>
                    <a:pt x="18146" y="10325"/>
                    <a:pt x="18146" y="10325"/>
                    <a:pt x="18146" y="10325"/>
                  </a:cubicBezTo>
                  <a:cubicBezTo>
                    <a:pt x="18146" y="10346"/>
                    <a:pt x="18146" y="10346"/>
                    <a:pt x="18166" y="10346"/>
                  </a:cubicBezTo>
                  <a:cubicBezTo>
                    <a:pt x="18329" y="10325"/>
                    <a:pt x="18492" y="10264"/>
                    <a:pt x="18655" y="10183"/>
                  </a:cubicBezTo>
                  <a:cubicBezTo>
                    <a:pt x="18675" y="10183"/>
                    <a:pt x="18675" y="10162"/>
                    <a:pt x="18675" y="10162"/>
                  </a:cubicBezTo>
                  <a:cubicBezTo>
                    <a:pt x="18675" y="10152"/>
                    <a:pt x="18670" y="10147"/>
                    <a:pt x="18665" y="10147"/>
                  </a:cubicBezTo>
                  <a:close/>
                  <a:moveTo>
                    <a:pt x="6436" y="10285"/>
                  </a:moveTo>
                  <a:cubicBezTo>
                    <a:pt x="6436" y="10285"/>
                    <a:pt x="6415" y="10285"/>
                    <a:pt x="6415" y="10305"/>
                  </a:cubicBezTo>
                  <a:cubicBezTo>
                    <a:pt x="6395" y="10468"/>
                    <a:pt x="6354" y="10631"/>
                    <a:pt x="6293" y="10794"/>
                  </a:cubicBezTo>
                  <a:cubicBezTo>
                    <a:pt x="6293" y="10814"/>
                    <a:pt x="6293" y="10814"/>
                    <a:pt x="6314" y="10814"/>
                  </a:cubicBezTo>
                  <a:lnTo>
                    <a:pt x="6334" y="10814"/>
                  </a:lnTo>
                  <a:cubicBezTo>
                    <a:pt x="6375" y="10651"/>
                    <a:pt x="6415" y="10468"/>
                    <a:pt x="6456" y="10305"/>
                  </a:cubicBezTo>
                  <a:cubicBezTo>
                    <a:pt x="6456" y="10285"/>
                    <a:pt x="6456" y="10285"/>
                    <a:pt x="6436" y="10285"/>
                  </a:cubicBezTo>
                  <a:close/>
                  <a:moveTo>
                    <a:pt x="6110" y="11283"/>
                  </a:moveTo>
                  <a:cubicBezTo>
                    <a:pt x="6028" y="11445"/>
                    <a:pt x="5927" y="11608"/>
                    <a:pt x="5845" y="11751"/>
                  </a:cubicBezTo>
                  <a:cubicBezTo>
                    <a:pt x="5825" y="11751"/>
                    <a:pt x="5825" y="11751"/>
                    <a:pt x="5845" y="11771"/>
                  </a:cubicBezTo>
                  <a:cubicBezTo>
                    <a:pt x="5866" y="11771"/>
                    <a:pt x="5866" y="11771"/>
                    <a:pt x="5866" y="11751"/>
                  </a:cubicBezTo>
                  <a:cubicBezTo>
                    <a:pt x="5967" y="11608"/>
                    <a:pt x="6049" y="11466"/>
                    <a:pt x="6130" y="11303"/>
                  </a:cubicBezTo>
                  <a:cubicBezTo>
                    <a:pt x="6130" y="11303"/>
                    <a:pt x="6130" y="11283"/>
                    <a:pt x="6130" y="11283"/>
                  </a:cubicBezTo>
                  <a:close/>
                  <a:moveTo>
                    <a:pt x="5499" y="12138"/>
                  </a:moveTo>
                  <a:cubicBezTo>
                    <a:pt x="5377" y="12260"/>
                    <a:pt x="5234" y="12382"/>
                    <a:pt x="5092" y="12484"/>
                  </a:cubicBezTo>
                  <a:cubicBezTo>
                    <a:pt x="5092" y="12484"/>
                    <a:pt x="5092" y="12484"/>
                    <a:pt x="5092" y="12504"/>
                  </a:cubicBezTo>
                  <a:lnTo>
                    <a:pt x="5112" y="12504"/>
                  </a:lnTo>
                  <a:cubicBezTo>
                    <a:pt x="5255" y="12403"/>
                    <a:pt x="5397" y="12280"/>
                    <a:pt x="5519" y="12158"/>
                  </a:cubicBezTo>
                  <a:cubicBezTo>
                    <a:pt x="5540" y="12158"/>
                    <a:pt x="5540" y="12158"/>
                    <a:pt x="5519" y="12138"/>
                  </a:cubicBezTo>
                  <a:close/>
                  <a:moveTo>
                    <a:pt x="1568" y="12647"/>
                  </a:moveTo>
                  <a:cubicBezTo>
                    <a:pt x="1385" y="12647"/>
                    <a:pt x="1202" y="12647"/>
                    <a:pt x="1039" y="12667"/>
                  </a:cubicBezTo>
                  <a:cubicBezTo>
                    <a:pt x="1018" y="12667"/>
                    <a:pt x="1018" y="12667"/>
                    <a:pt x="1018" y="12688"/>
                  </a:cubicBezTo>
                  <a:lnTo>
                    <a:pt x="1039" y="12688"/>
                  </a:lnTo>
                  <a:cubicBezTo>
                    <a:pt x="1161" y="12688"/>
                    <a:pt x="1304" y="12667"/>
                    <a:pt x="1426" y="12667"/>
                  </a:cubicBezTo>
                  <a:cubicBezTo>
                    <a:pt x="1467" y="12667"/>
                    <a:pt x="1507" y="12688"/>
                    <a:pt x="1568" y="12688"/>
                  </a:cubicBezTo>
                  <a:cubicBezTo>
                    <a:pt x="1568" y="12688"/>
                    <a:pt x="1568" y="12667"/>
                    <a:pt x="1568" y="12667"/>
                  </a:cubicBezTo>
                  <a:cubicBezTo>
                    <a:pt x="1568" y="12647"/>
                    <a:pt x="1568" y="12647"/>
                    <a:pt x="1568" y="12647"/>
                  </a:cubicBezTo>
                  <a:close/>
                  <a:moveTo>
                    <a:pt x="2072" y="12699"/>
                  </a:moveTo>
                  <a:cubicBezTo>
                    <a:pt x="2066" y="12699"/>
                    <a:pt x="2057" y="12708"/>
                    <a:pt x="2057" y="12708"/>
                  </a:cubicBezTo>
                  <a:cubicBezTo>
                    <a:pt x="2057" y="12728"/>
                    <a:pt x="2078" y="12728"/>
                    <a:pt x="2078" y="12728"/>
                  </a:cubicBezTo>
                  <a:lnTo>
                    <a:pt x="2098" y="12728"/>
                  </a:lnTo>
                  <a:cubicBezTo>
                    <a:pt x="2261" y="12769"/>
                    <a:pt x="2424" y="12810"/>
                    <a:pt x="2587" y="12851"/>
                  </a:cubicBezTo>
                  <a:cubicBezTo>
                    <a:pt x="2607" y="12851"/>
                    <a:pt x="2607" y="12851"/>
                    <a:pt x="2607" y="12830"/>
                  </a:cubicBezTo>
                  <a:cubicBezTo>
                    <a:pt x="2607" y="12830"/>
                    <a:pt x="2607" y="12810"/>
                    <a:pt x="2607" y="12810"/>
                  </a:cubicBezTo>
                  <a:cubicBezTo>
                    <a:pt x="2444" y="12769"/>
                    <a:pt x="2281" y="12728"/>
                    <a:pt x="2118" y="12708"/>
                  </a:cubicBezTo>
                  <a:lnTo>
                    <a:pt x="2078" y="12708"/>
                  </a:lnTo>
                  <a:cubicBezTo>
                    <a:pt x="2078" y="12701"/>
                    <a:pt x="2075" y="12699"/>
                    <a:pt x="2072" y="12699"/>
                  </a:cubicBezTo>
                  <a:close/>
                  <a:moveTo>
                    <a:pt x="509" y="12749"/>
                  </a:moveTo>
                  <a:cubicBezTo>
                    <a:pt x="346" y="12790"/>
                    <a:pt x="163" y="12830"/>
                    <a:pt x="0" y="12891"/>
                  </a:cubicBezTo>
                  <a:cubicBezTo>
                    <a:pt x="0" y="12891"/>
                    <a:pt x="0" y="12912"/>
                    <a:pt x="0" y="12912"/>
                  </a:cubicBezTo>
                  <a:cubicBezTo>
                    <a:pt x="0" y="12912"/>
                    <a:pt x="0" y="12932"/>
                    <a:pt x="0" y="12932"/>
                  </a:cubicBezTo>
                  <a:cubicBezTo>
                    <a:pt x="21" y="12932"/>
                    <a:pt x="21" y="12932"/>
                    <a:pt x="21" y="12912"/>
                  </a:cubicBezTo>
                  <a:cubicBezTo>
                    <a:pt x="183" y="12871"/>
                    <a:pt x="346" y="12810"/>
                    <a:pt x="509" y="12769"/>
                  </a:cubicBezTo>
                  <a:cubicBezTo>
                    <a:pt x="530" y="12769"/>
                    <a:pt x="530" y="12769"/>
                    <a:pt x="530" y="12749"/>
                  </a:cubicBezTo>
                  <a:close/>
                  <a:moveTo>
                    <a:pt x="4644" y="12728"/>
                  </a:moveTo>
                  <a:cubicBezTo>
                    <a:pt x="4481" y="12810"/>
                    <a:pt x="4318" y="12871"/>
                    <a:pt x="4155" y="12891"/>
                  </a:cubicBezTo>
                  <a:cubicBezTo>
                    <a:pt x="4134" y="12912"/>
                    <a:pt x="4134" y="12912"/>
                    <a:pt x="4134" y="12912"/>
                  </a:cubicBezTo>
                  <a:cubicBezTo>
                    <a:pt x="4134" y="12932"/>
                    <a:pt x="4155" y="12932"/>
                    <a:pt x="4155" y="12932"/>
                  </a:cubicBezTo>
                  <a:cubicBezTo>
                    <a:pt x="4318" y="12891"/>
                    <a:pt x="4501" y="12830"/>
                    <a:pt x="4664" y="12769"/>
                  </a:cubicBezTo>
                  <a:cubicBezTo>
                    <a:pt x="4664" y="12769"/>
                    <a:pt x="4664" y="12749"/>
                    <a:pt x="4664" y="12749"/>
                  </a:cubicBezTo>
                  <a:cubicBezTo>
                    <a:pt x="4664" y="12728"/>
                    <a:pt x="4644" y="12728"/>
                    <a:pt x="4644" y="12728"/>
                  </a:cubicBezTo>
                  <a:close/>
                  <a:moveTo>
                    <a:pt x="3116" y="12912"/>
                  </a:moveTo>
                  <a:cubicBezTo>
                    <a:pt x="3096" y="12912"/>
                    <a:pt x="3096" y="12932"/>
                    <a:pt x="3096" y="12932"/>
                  </a:cubicBezTo>
                  <a:cubicBezTo>
                    <a:pt x="3096" y="12953"/>
                    <a:pt x="3096" y="12953"/>
                    <a:pt x="3096" y="12953"/>
                  </a:cubicBezTo>
                  <a:cubicBezTo>
                    <a:pt x="3218" y="12973"/>
                    <a:pt x="3340" y="12993"/>
                    <a:pt x="3442" y="12993"/>
                  </a:cubicBezTo>
                  <a:lnTo>
                    <a:pt x="3625" y="12993"/>
                  </a:lnTo>
                  <a:cubicBezTo>
                    <a:pt x="3646" y="12993"/>
                    <a:pt x="3646" y="12993"/>
                    <a:pt x="3646" y="12973"/>
                  </a:cubicBezTo>
                  <a:lnTo>
                    <a:pt x="3625" y="12973"/>
                  </a:lnTo>
                  <a:cubicBezTo>
                    <a:pt x="3564" y="12973"/>
                    <a:pt x="3503" y="12973"/>
                    <a:pt x="3442" y="12953"/>
                  </a:cubicBezTo>
                  <a:cubicBezTo>
                    <a:pt x="3340" y="12953"/>
                    <a:pt x="3238" y="12932"/>
                    <a:pt x="3116" y="12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6;p65"/>
            <p:cNvSpPr/>
            <p:nvPr/>
          </p:nvSpPr>
          <p:spPr>
            <a:xfrm>
              <a:off x="2635049" y="3130857"/>
              <a:ext cx="392849" cy="268104"/>
            </a:xfrm>
            <a:custGeom>
              <a:avLst/>
              <a:gdLst/>
              <a:ahLst/>
              <a:cxnLst/>
              <a:rect l="l" t="t" r="r" b="b"/>
              <a:pathLst>
                <a:path w="12811" h="8743" extrusionOk="0">
                  <a:moveTo>
                    <a:pt x="7939" y="0"/>
                  </a:moveTo>
                  <a:cubicBezTo>
                    <a:pt x="6847" y="0"/>
                    <a:pt x="5729" y="183"/>
                    <a:pt x="4726" y="506"/>
                  </a:cubicBezTo>
                  <a:cubicBezTo>
                    <a:pt x="3789" y="791"/>
                    <a:pt x="2933" y="1300"/>
                    <a:pt x="2139" y="1911"/>
                  </a:cubicBezTo>
                  <a:cubicBezTo>
                    <a:pt x="1528" y="2380"/>
                    <a:pt x="958" y="2909"/>
                    <a:pt x="571" y="3581"/>
                  </a:cubicBezTo>
                  <a:cubicBezTo>
                    <a:pt x="164" y="4315"/>
                    <a:pt x="1" y="5190"/>
                    <a:pt x="123" y="6025"/>
                  </a:cubicBezTo>
                  <a:cubicBezTo>
                    <a:pt x="204" y="6473"/>
                    <a:pt x="367" y="6921"/>
                    <a:pt x="632" y="7308"/>
                  </a:cubicBezTo>
                  <a:cubicBezTo>
                    <a:pt x="1019" y="7838"/>
                    <a:pt x="1589" y="8204"/>
                    <a:pt x="2200" y="8428"/>
                  </a:cubicBezTo>
                  <a:cubicBezTo>
                    <a:pt x="2811" y="8632"/>
                    <a:pt x="3463" y="8714"/>
                    <a:pt x="4115" y="8734"/>
                  </a:cubicBezTo>
                  <a:cubicBezTo>
                    <a:pt x="4275" y="8740"/>
                    <a:pt x="4435" y="8743"/>
                    <a:pt x="4595" y="8743"/>
                  </a:cubicBezTo>
                  <a:cubicBezTo>
                    <a:pt x="5529" y="8743"/>
                    <a:pt x="6451" y="8643"/>
                    <a:pt x="7373" y="8469"/>
                  </a:cubicBezTo>
                  <a:cubicBezTo>
                    <a:pt x="8473" y="8265"/>
                    <a:pt x="9552" y="7940"/>
                    <a:pt x="10489" y="7369"/>
                  </a:cubicBezTo>
                  <a:cubicBezTo>
                    <a:pt x="11446" y="6779"/>
                    <a:pt x="12240" y="5903"/>
                    <a:pt x="12546" y="4824"/>
                  </a:cubicBezTo>
                  <a:cubicBezTo>
                    <a:pt x="12811" y="3989"/>
                    <a:pt x="12729" y="3052"/>
                    <a:pt x="12363" y="2237"/>
                  </a:cubicBezTo>
                  <a:cubicBezTo>
                    <a:pt x="11996" y="1443"/>
                    <a:pt x="11324" y="791"/>
                    <a:pt x="10530" y="425"/>
                  </a:cubicBezTo>
                  <a:cubicBezTo>
                    <a:pt x="9980" y="180"/>
                    <a:pt x="9369" y="79"/>
                    <a:pt x="8778" y="38"/>
                  </a:cubicBezTo>
                  <a:cubicBezTo>
                    <a:pt x="8502" y="13"/>
                    <a:pt x="8221" y="0"/>
                    <a:pt x="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7;p65"/>
            <p:cNvSpPr/>
            <p:nvPr/>
          </p:nvSpPr>
          <p:spPr>
            <a:xfrm>
              <a:off x="2907356" y="3671576"/>
              <a:ext cx="195489" cy="161145"/>
            </a:xfrm>
            <a:custGeom>
              <a:avLst/>
              <a:gdLst/>
              <a:ahLst/>
              <a:cxnLst/>
              <a:rect l="l" t="t" r="r" b="b"/>
              <a:pathLst>
                <a:path w="6375" h="5255" extrusionOk="0">
                  <a:moveTo>
                    <a:pt x="3340" y="1"/>
                  </a:moveTo>
                  <a:lnTo>
                    <a:pt x="0" y="3524"/>
                  </a:lnTo>
                  <a:cubicBezTo>
                    <a:pt x="0" y="3524"/>
                    <a:pt x="163" y="4094"/>
                    <a:pt x="1283" y="5072"/>
                  </a:cubicBezTo>
                  <a:cubicBezTo>
                    <a:pt x="1426" y="5199"/>
                    <a:pt x="1616" y="5255"/>
                    <a:pt x="1839" y="5255"/>
                  </a:cubicBezTo>
                  <a:cubicBezTo>
                    <a:pt x="3354" y="5255"/>
                    <a:pt x="6375" y="2669"/>
                    <a:pt x="6375" y="2669"/>
                  </a:cubicBezTo>
                  <a:lnTo>
                    <a:pt x="3340" y="1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18;p65"/>
            <p:cNvSpPr/>
            <p:nvPr/>
          </p:nvSpPr>
          <p:spPr>
            <a:xfrm>
              <a:off x="2591965" y="3426776"/>
              <a:ext cx="417841" cy="447188"/>
            </a:xfrm>
            <a:custGeom>
              <a:avLst/>
              <a:gdLst/>
              <a:ahLst/>
              <a:cxnLst/>
              <a:rect l="l" t="t" r="r" b="b"/>
              <a:pathLst>
                <a:path w="13626" h="14583" extrusionOk="0">
                  <a:moveTo>
                    <a:pt x="5112" y="0"/>
                  </a:moveTo>
                  <a:cubicBezTo>
                    <a:pt x="5112" y="0"/>
                    <a:pt x="1609" y="469"/>
                    <a:pt x="815" y="1670"/>
                  </a:cubicBezTo>
                  <a:cubicBezTo>
                    <a:pt x="0" y="2852"/>
                    <a:pt x="571" y="9430"/>
                    <a:pt x="571" y="9430"/>
                  </a:cubicBezTo>
                  <a:lnTo>
                    <a:pt x="550" y="12546"/>
                  </a:lnTo>
                  <a:cubicBezTo>
                    <a:pt x="1100" y="12892"/>
                    <a:pt x="1670" y="13197"/>
                    <a:pt x="2261" y="13462"/>
                  </a:cubicBezTo>
                  <a:cubicBezTo>
                    <a:pt x="3870" y="14175"/>
                    <a:pt x="5662" y="14582"/>
                    <a:pt x="7536" y="14582"/>
                  </a:cubicBezTo>
                  <a:cubicBezTo>
                    <a:pt x="8615" y="14582"/>
                    <a:pt x="9674" y="14440"/>
                    <a:pt x="10672" y="14195"/>
                  </a:cubicBezTo>
                  <a:cubicBezTo>
                    <a:pt x="10713" y="14195"/>
                    <a:pt x="10753" y="14175"/>
                    <a:pt x="10794" y="14175"/>
                  </a:cubicBezTo>
                  <a:cubicBezTo>
                    <a:pt x="10713" y="13462"/>
                    <a:pt x="10631" y="12566"/>
                    <a:pt x="10591" y="11588"/>
                  </a:cubicBezTo>
                  <a:lnTo>
                    <a:pt x="13625" y="7984"/>
                  </a:lnTo>
                  <a:lnTo>
                    <a:pt x="12525" y="4827"/>
                  </a:lnTo>
                  <a:cubicBezTo>
                    <a:pt x="12138" y="3686"/>
                    <a:pt x="11324" y="2729"/>
                    <a:pt x="10265" y="2159"/>
                  </a:cubicBezTo>
                  <a:cubicBezTo>
                    <a:pt x="9980" y="2017"/>
                    <a:pt x="9694" y="1874"/>
                    <a:pt x="9409" y="1711"/>
                  </a:cubicBezTo>
                  <a:cubicBezTo>
                    <a:pt x="8228" y="1059"/>
                    <a:pt x="5112" y="0"/>
                    <a:pt x="5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19;p65"/>
            <p:cNvSpPr/>
            <p:nvPr/>
          </p:nvSpPr>
          <p:spPr>
            <a:xfrm>
              <a:off x="2742469" y="3294793"/>
              <a:ext cx="108063" cy="184205"/>
            </a:xfrm>
            <a:custGeom>
              <a:avLst/>
              <a:gdLst/>
              <a:ahLst/>
              <a:cxnLst/>
              <a:rect l="l" t="t" r="r" b="b"/>
              <a:pathLst>
                <a:path w="3524" h="6007" extrusionOk="0">
                  <a:moveTo>
                    <a:pt x="669" y="1"/>
                  </a:moveTo>
                  <a:cubicBezTo>
                    <a:pt x="616" y="1"/>
                    <a:pt x="563" y="15"/>
                    <a:pt x="510" y="48"/>
                  </a:cubicBezTo>
                  <a:cubicBezTo>
                    <a:pt x="489" y="48"/>
                    <a:pt x="489" y="48"/>
                    <a:pt x="469" y="68"/>
                  </a:cubicBezTo>
                  <a:cubicBezTo>
                    <a:pt x="469" y="68"/>
                    <a:pt x="469" y="68"/>
                    <a:pt x="449" y="89"/>
                  </a:cubicBezTo>
                  <a:cubicBezTo>
                    <a:pt x="1" y="476"/>
                    <a:pt x="225" y="1677"/>
                    <a:pt x="937" y="1901"/>
                  </a:cubicBezTo>
                  <a:lnTo>
                    <a:pt x="1080" y="2084"/>
                  </a:lnTo>
                  <a:lnTo>
                    <a:pt x="225" y="4304"/>
                  </a:lnTo>
                  <a:cubicBezTo>
                    <a:pt x="225" y="4304"/>
                    <a:pt x="978" y="5893"/>
                    <a:pt x="2057" y="5995"/>
                  </a:cubicBezTo>
                  <a:cubicBezTo>
                    <a:pt x="2148" y="6003"/>
                    <a:pt x="2232" y="6007"/>
                    <a:pt x="2310" y="6007"/>
                  </a:cubicBezTo>
                  <a:cubicBezTo>
                    <a:pt x="3186" y="6007"/>
                    <a:pt x="3341" y="5526"/>
                    <a:pt x="3341" y="5526"/>
                  </a:cubicBezTo>
                  <a:lnTo>
                    <a:pt x="3422" y="4875"/>
                  </a:lnTo>
                  <a:lnTo>
                    <a:pt x="3524" y="3958"/>
                  </a:lnTo>
                  <a:lnTo>
                    <a:pt x="2444" y="2329"/>
                  </a:lnTo>
                  <a:lnTo>
                    <a:pt x="1385" y="720"/>
                  </a:lnTo>
                  <a:cubicBezTo>
                    <a:pt x="1385" y="720"/>
                    <a:pt x="1041" y="1"/>
                    <a:pt x="669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0;p65"/>
            <p:cNvSpPr/>
            <p:nvPr/>
          </p:nvSpPr>
          <p:spPr>
            <a:xfrm>
              <a:off x="2783407" y="3360907"/>
              <a:ext cx="67126" cy="86475"/>
            </a:xfrm>
            <a:custGeom>
              <a:avLst/>
              <a:gdLst/>
              <a:ahLst/>
              <a:cxnLst/>
              <a:rect l="l" t="t" r="r" b="b"/>
              <a:pathLst>
                <a:path w="2189" h="2820" extrusionOk="0">
                  <a:moveTo>
                    <a:pt x="460" y="0"/>
                  </a:moveTo>
                  <a:cubicBezTo>
                    <a:pt x="192" y="0"/>
                    <a:pt x="1" y="139"/>
                    <a:pt x="71" y="560"/>
                  </a:cubicBezTo>
                  <a:cubicBezTo>
                    <a:pt x="132" y="967"/>
                    <a:pt x="193" y="1456"/>
                    <a:pt x="376" y="1822"/>
                  </a:cubicBezTo>
                  <a:cubicBezTo>
                    <a:pt x="621" y="2271"/>
                    <a:pt x="987" y="2698"/>
                    <a:pt x="1476" y="2800"/>
                  </a:cubicBezTo>
                  <a:cubicBezTo>
                    <a:pt x="1541" y="2813"/>
                    <a:pt x="1607" y="2820"/>
                    <a:pt x="1674" y="2820"/>
                  </a:cubicBezTo>
                  <a:cubicBezTo>
                    <a:pt x="1817" y="2820"/>
                    <a:pt x="1962" y="2788"/>
                    <a:pt x="2087" y="2719"/>
                  </a:cubicBezTo>
                  <a:lnTo>
                    <a:pt x="2189" y="1802"/>
                  </a:lnTo>
                  <a:lnTo>
                    <a:pt x="1109" y="173"/>
                  </a:lnTo>
                  <a:cubicBezTo>
                    <a:pt x="901" y="77"/>
                    <a:pt x="659" y="0"/>
                    <a:pt x="460" y="0"/>
                  </a:cubicBez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1;p65"/>
            <p:cNvSpPr/>
            <p:nvPr/>
          </p:nvSpPr>
          <p:spPr>
            <a:xfrm>
              <a:off x="2773686" y="3206324"/>
              <a:ext cx="154306" cy="225112"/>
            </a:xfrm>
            <a:custGeom>
              <a:avLst/>
              <a:gdLst/>
              <a:ahLst/>
              <a:cxnLst/>
              <a:rect l="l" t="t" r="r" b="b"/>
              <a:pathLst>
                <a:path w="5032" h="7341" extrusionOk="0">
                  <a:moveTo>
                    <a:pt x="2506" y="0"/>
                  </a:moveTo>
                  <a:cubicBezTo>
                    <a:pt x="1202" y="0"/>
                    <a:pt x="123" y="998"/>
                    <a:pt x="1" y="2281"/>
                  </a:cubicBezTo>
                  <a:cubicBezTo>
                    <a:pt x="1" y="2363"/>
                    <a:pt x="1" y="2444"/>
                    <a:pt x="1" y="2505"/>
                  </a:cubicBezTo>
                  <a:cubicBezTo>
                    <a:pt x="1" y="2648"/>
                    <a:pt x="1" y="2770"/>
                    <a:pt x="21" y="2892"/>
                  </a:cubicBezTo>
                  <a:cubicBezTo>
                    <a:pt x="62" y="3646"/>
                    <a:pt x="123" y="4888"/>
                    <a:pt x="306" y="5316"/>
                  </a:cubicBezTo>
                  <a:cubicBezTo>
                    <a:pt x="551" y="5906"/>
                    <a:pt x="917" y="6986"/>
                    <a:pt x="2200" y="7312"/>
                  </a:cubicBezTo>
                  <a:cubicBezTo>
                    <a:pt x="2283" y="7331"/>
                    <a:pt x="2363" y="7340"/>
                    <a:pt x="2442" y="7340"/>
                  </a:cubicBezTo>
                  <a:cubicBezTo>
                    <a:pt x="3595" y="7340"/>
                    <a:pt x="4385" y="5379"/>
                    <a:pt x="4461" y="5112"/>
                  </a:cubicBezTo>
                  <a:cubicBezTo>
                    <a:pt x="4685" y="4420"/>
                    <a:pt x="4827" y="3748"/>
                    <a:pt x="4889" y="3300"/>
                  </a:cubicBezTo>
                  <a:cubicBezTo>
                    <a:pt x="4990" y="3055"/>
                    <a:pt x="5031" y="2790"/>
                    <a:pt x="5031" y="2505"/>
                  </a:cubicBezTo>
                  <a:cubicBezTo>
                    <a:pt x="5031" y="1120"/>
                    <a:pt x="3891" y="0"/>
                    <a:pt x="2506" y="0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2;p65"/>
            <p:cNvSpPr/>
            <p:nvPr/>
          </p:nvSpPr>
          <p:spPr>
            <a:xfrm>
              <a:off x="2837409" y="3321226"/>
              <a:ext cx="14382" cy="1438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24" y="1"/>
                  </a:moveTo>
                  <a:cubicBezTo>
                    <a:pt x="102" y="1"/>
                    <a:pt x="0" y="102"/>
                    <a:pt x="0" y="225"/>
                  </a:cubicBezTo>
                  <a:cubicBezTo>
                    <a:pt x="0" y="347"/>
                    <a:pt x="102" y="469"/>
                    <a:pt x="224" y="469"/>
                  </a:cubicBezTo>
                  <a:cubicBezTo>
                    <a:pt x="367" y="469"/>
                    <a:pt x="469" y="347"/>
                    <a:pt x="469" y="225"/>
                  </a:cubicBezTo>
                  <a:cubicBezTo>
                    <a:pt x="469" y="102"/>
                    <a:pt x="367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3;p65"/>
            <p:cNvSpPr/>
            <p:nvPr/>
          </p:nvSpPr>
          <p:spPr>
            <a:xfrm>
              <a:off x="2892361" y="3330610"/>
              <a:ext cx="14382" cy="1438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24" y="0"/>
                  </a:moveTo>
                  <a:cubicBezTo>
                    <a:pt x="102" y="0"/>
                    <a:pt x="0" y="102"/>
                    <a:pt x="0" y="224"/>
                  </a:cubicBezTo>
                  <a:cubicBezTo>
                    <a:pt x="0" y="346"/>
                    <a:pt x="102" y="468"/>
                    <a:pt x="224" y="468"/>
                  </a:cubicBezTo>
                  <a:cubicBezTo>
                    <a:pt x="347" y="468"/>
                    <a:pt x="469" y="346"/>
                    <a:pt x="469" y="224"/>
                  </a:cubicBezTo>
                  <a:cubicBezTo>
                    <a:pt x="469" y="102"/>
                    <a:pt x="347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4;p65"/>
            <p:cNvSpPr/>
            <p:nvPr/>
          </p:nvSpPr>
          <p:spPr>
            <a:xfrm>
              <a:off x="2866111" y="3327482"/>
              <a:ext cx="15670" cy="43115"/>
            </a:xfrm>
            <a:custGeom>
              <a:avLst/>
              <a:gdLst/>
              <a:ahLst/>
              <a:cxnLst/>
              <a:rect l="l" t="t" r="r" b="b"/>
              <a:pathLst>
                <a:path w="511" h="1406" fill="none" extrusionOk="0">
                  <a:moveTo>
                    <a:pt x="510" y="0"/>
                  </a:moveTo>
                  <a:lnTo>
                    <a:pt x="408" y="1405"/>
                  </a:lnTo>
                  <a:lnTo>
                    <a:pt x="1" y="1181"/>
                  </a:ln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5;p65"/>
            <p:cNvSpPr/>
            <p:nvPr/>
          </p:nvSpPr>
          <p:spPr>
            <a:xfrm>
              <a:off x="2853017" y="3366825"/>
              <a:ext cx="15026" cy="9383"/>
            </a:xfrm>
            <a:custGeom>
              <a:avLst/>
              <a:gdLst/>
              <a:ahLst/>
              <a:cxnLst/>
              <a:rect l="l" t="t" r="r" b="b"/>
              <a:pathLst>
                <a:path w="490" h="306" fill="none" extrusionOk="0">
                  <a:moveTo>
                    <a:pt x="0" y="0"/>
                  </a:moveTo>
                  <a:cubicBezTo>
                    <a:pt x="21" y="102"/>
                    <a:pt x="82" y="184"/>
                    <a:pt x="184" y="245"/>
                  </a:cubicBezTo>
                  <a:cubicBezTo>
                    <a:pt x="265" y="306"/>
                    <a:pt x="387" y="306"/>
                    <a:pt x="489" y="285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6;p65"/>
            <p:cNvSpPr/>
            <p:nvPr/>
          </p:nvSpPr>
          <p:spPr>
            <a:xfrm>
              <a:off x="2828025" y="3291880"/>
              <a:ext cx="26280" cy="18767"/>
            </a:xfrm>
            <a:custGeom>
              <a:avLst/>
              <a:gdLst/>
              <a:ahLst/>
              <a:cxnLst/>
              <a:rect l="l" t="t" r="r" b="b"/>
              <a:pathLst>
                <a:path w="857" h="612" extrusionOk="0">
                  <a:moveTo>
                    <a:pt x="489" y="0"/>
                  </a:moveTo>
                  <a:cubicBezTo>
                    <a:pt x="306" y="21"/>
                    <a:pt x="62" y="163"/>
                    <a:pt x="21" y="367"/>
                  </a:cubicBezTo>
                  <a:cubicBezTo>
                    <a:pt x="1" y="408"/>
                    <a:pt x="1" y="469"/>
                    <a:pt x="21" y="510"/>
                  </a:cubicBezTo>
                  <a:cubicBezTo>
                    <a:pt x="62" y="571"/>
                    <a:pt x="102" y="591"/>
                    <a:pt x="164" y="611"/>
                  </a:cubicBezTo>
                  <a:lnTo>
                    <a:pt x="327" y="611"/>
                  </a:lnTo>
                  <a:cubicBezTo>
                    <a:pt x="428" y="611"/>
                    <a:pt x="510" y="611"/>
                    <a:pt x="591" y="571"/>
                  </a:cubicBezTo>
                  <a:cubicBezTo>
                    <a:pt x="673" y="550"/>
                    <a:pt x="754" y="489"/>
                    <a:pt x="775" y="408"/>
                  </a:cubicBezTo>
                  <a:cubicBezTo>
                    <a:pt x="856" y="224"/>
                    <a:pt x="693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7;p65"/>
            <p:cNvSpPr/>
            <p:nvPr/>
          </p:nvSpPr>
          <p:spPr>
            <a:xfrm>
              <a:off x="2899965" y="3304820"/>
              <a:ext cx="21772" cy="17694"/>
            </a:xfrm>
            <a:custGeom>
              <a:avLst/>
              <a:gdLst/>
              <a:ahLst/>
              <a:cxnLst/>
              <a:rect l="l" t="t" r="r" b="b"/>
              <a:pathLst>
                <a:path w="710" h="577" extrusionOk="0">
                  <a:moveTo>
                    <a:pt x="276" y="0"/>
                  </a:moveTo>
                  <a:cubicBezTo>
                    <a:pt x="130" y="0"/>
                    <a:pt x="1" y="166"/>
                    <a:pt x="37" y="332"/>
                  </a:cubicBezTo>
                  <a:cubicBezTo>
                    <a:pt x="58" y="393"/>
                    <a:pt x="119" y="454"/>
                    <a:pt x="180" y="495"/>
                  </a:cubicBezTo>
                  <a:cubicBezTo>
                    <a:pt x="261" y="515"/>
                    <a:pt x="323" y="536"/>
                    <a:pt x="404" y="556"/>
                  </a:cubicBezTo>
                  <a:cubicBezTo>
                    <a:pt x="445" y="556"/>
                    <a:pt x="506" y="576"/>
                    <a:pt x="547" y="576"/>
                  </a:cubicBezTo>
                  <a:cubicBezTo>
                    <a:pt x="587" y="556"/>
                    <a:pt x="648" y="536"/>
                    <a:pt x="669" y="495"/>
                  </a:cubicBezTo>
                  <a:cubicBezTo>
                    <a:pt x="709" y="474"/>
                    <a:pt x="709" y="413"/>
                    <a:pt x="709" y="373"/>
                  </a:cubicBezTo>
                  <a:cubicBezTo>
                    <a:pt x="689" y="189"/>
                    <a:pt x="506" y="26"/>
                    <a:pt x="323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8;p65"/>
            <p:cNvSpPr/>
            <p:nvPr/>
          </p:nvSpPr>
          <p:spPr>
            <a:xfrm>
              <a:off x="2756820" y="3296234"/>
              <a:ext cx="21895" cy="41275"/>
            </a:xfrm>
            <a:custGeom>
              <a:avLst/>
              <a:gdLst/>
              <a:ahLst/>
              <a:cxnLst/>
              <a:rect l="l" t="t" r="r" b="b"/>
              <a:pathLst>
                <a:path w="714" h="1346" extrusionOk="0">
                  <a:moveTo>
                    <a:pt x="21" y="1"/>
                  </a:moveTo>
                  <a:cubicBezTo>
                    <a:pt x="21" y="1"/>
                    <a:pt x="21" y="21"/>
                    <a:pt x="1" y="21"/>
                  </a:cubicBezTo>
                  <a:cubicBezTo>
                    <a:pt x="205" y="82"/>
                    <a:pt x="408" y="266"/>
                    <a:pt x="510" y="490"/>
                  </a:cubicBezTo>
                  <a:cubicBezTo>
                    <a:pt x="612" y="673"/>
                    <a:pt x="653" y="877"/>
                    <a:pt x="653" y="1121"/>
                  </a:cubicBezTo>
                  <a:cubicBezTo>
                    <a:pt x="653" y="1141"/>
                    <a:pt x="653" y="1162"/>
                    <a:pt x="653" y="1182"/>
                  </a:cubicBezTo>
                  <a:cubicBezTo>
                    <a:pt x="653" y="1223"/>
                    <a:pt x="653" y="1284"/>
                    <a:pt x="632" y="1325"/>
                  </a:cubicBezTo>
                  <a:cubicBezTo>
                    <a:pt x="632" y="1325"/>
                    <a:pt x="653" y="1345"/>
                    <a:pt x="653" y="1345"/>
                  </a:cubicBezTo>
                  <a:cubicBezTo>
                    <a:pt x="673" y="1345"/>
                    <a:pt x="673" y="1325"/>
                    <a:pt x="673" y="1325"/>
                  </a:cubicBezTo>
                  <a:cubicBezTo>
                    <a:pt x="714" y="978"/>
                    <a:pt x="653" y="714"/>
                    <a:pt x="551" y="469"/>
                  </a:cubicBezTo>
                  <a:cubicBezTo>
                    <a:pt x="429" y="245"/>
                    <a:pt x="245" y="82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9;p65"/>
            <p:cNvSpPr/>
            <p:nvPr/>
          </p:nvSpPr>
          <p:spPr>
            <a:xfrm>
              <a:off x="2760592" y="3317822"/>
              <a:ext cx="16896" cy="15302"/>
            </a:xfrm>
            <a:custGeom>
              <a:avLst/>
              <a:gdLst/>
              <a:ahLst/>
              <a:cxnLst/>
              <a:rect l="l" t="t" r="r" b="b"/>
              <a:pathLst>
                <a:path w="551" h="499" extrusionOk="0">
                  <a:moveTo>
                    <a:pt x="26" y="1"/>
                  </a:moveTo>
                  <a:cubicBezTo>
                    <a:pt x="18" y="1"/>
                    <a:pt x="14" y="10"/>
                    <a:pt x="0" y="10"/>
                  </a:cubicBezTo>
                  <a:cubicBezTo>
                    <a:pt x="0" y="30"/>
                    <a:pt x="21" y="30"/>
                    <a:pt x="21" y="30"/>
                  </a:cubicBezTo>
                  <a:cubicBezTo>
                    <a:pt x="61" y="50"/>
                    <a:pt x="82" y="50"/>
                    <a:pt x="122" y="71"/>
                  </a:cubicBezTo>
                  <a:cubicBezTo>
                    <a:pt x="285" y="173"/>
                    <a:pt x="448" y="295"/>
                    <a:pt x="509" y="478"/>
                  </a:cubicBezTo>
                  <a:cubicBezTo>
                    <a:pt x="509" y="478"/>
                    <a:pt x="530" y="499"/>
                    <a:pt x="530" y="499"/>
                  </a:cubicBezTo>
                  <a:cubicBezTo>
                    <a:pt x="530" y="499"/>
                    <a:pt x="530" y="478"/>
                    <a:pt x="550" y="478"/>
                  </a:cubicBezTo>
                  <a:cubicBezTo>
                    <a:pt x="550" y="478"/>
                    <a:pt x="550" y="478"/>
                    <a:pt x="550" y="458"/>
                  </a:cubicBezTo>
                  <a:cubicBezTo>
                    <a:pt x="489" y="274"/>
                    <a:pt x="306" y="152"/>
                    <a:pt x="143" y="50"/>
                  </a:cubicBezTo>
                  <a:cubicBezTo>
                    <a:pt x="102" y="30"/>
                    <a:pt x="61" y="10"/>
                    <a:pt x="41" y="10"/>
                  </a:cubicBezTo>
                  <a:cubicBezTo>
                    <a:pt x="34" y="3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0;p65"/>
            <p:cNvSpPr/>
            <p:nvPr/>
          </p:nvSpPr>
          <p:spPr>
            <a:xfrm>
              <a:off x="2761206" y="3196480"/>
              <a:ext cx="107450" cy="120881"/>
            </a:xfrm>
            <a:custGeom>
              <a:avLst/>
              <a:gdLst/>
              <a:ahLst/>
              <a:cxnLst/>
              <a:rect l="l" t="t" r="r" b="b"/>
              <a:pathLst>
                <a:path w="3504" h="3942" extrusionOk="0">
                  <a:moveTo>
                    <a:pt x="2577" y="1"/>
                  </a:moveTo>
                  <a:cubicBezTo>
                    <a:pt x="2076" y="1"/>
                    <a:pt x="1563" y="131"/>
                    <a:pt x="1121" y="403"/>
                  </a:cubicBezTo>
                  <a:cubicBezTo>
                    <a:pt x="612" y="729"/>
                    <a:pt x="225" y="1258"/>
                    <a:pt x="102" y="1849"/>
                  </a:cubicBezTo>
                  <a:cubicBezTo>
                    <a:pt x="62" y="2052"/>
                    <a:pt x="41" y="2256"/>
                    <a:pt x="41" y="2460"/>
                  </a:cubicBezTo>
                  <a:cubicBezTo>
                    <a:pt x="21" y="2704"/>
                    <a:pt x="21" y="2969"/>
                    <a:pt x="1" y="3213"/>
                  </a:cubicBezTo>
                  <a:cubicBezTo>
                    <a:pt x="17" y="3210"/>
                    <a:pt x="33" y="3209"/>
                    <a:pt x="50" y="3209"/>
                  </a:cubicBezTo>
                  <a:cubicBezTo>
                    <a:pt x="155" y="3209"/>
                    <a:pt x="259" y="3262"/>
                    <a:pt x="347" y="3315"/>
                  </a:cubicBezTo>
                  <a:cubicBezTo>
                    <a:pt x="530" y="3458"/>
                    <a:pt x="632" y="3702"/>
                    <a:pt x="713" y="3926"/>
                  </a:cubicBezTo>
                  <a:cubicBezTo>
                    <a:pt x="755" y="3937"/>
                    <a:pt x="799" y="3942"/>
                    <a:pt x="843" y="3942"/>
                  </a:cubicBezTo>
                  <a:cubicBezTo>
                    <a:pt x="968" y="3942"/>
                    <a:pt x="1096" y="3900"/>
                    <a:pt x="1202" y="3824"/>
                  </a:cubicBezTo>
                  <a:cubicBezTo>
                    <a:pt x="1324" y="3722"/>
                    <a:pt x="1426" y="3580"/>
                    <a:pt x="1487" y="3417"/>
                  </a:cubicBezTo>
                  <a:cubicBezTo>
                    <a:pt x="1650" y="3071"/>
                    <a:pt x="1732" y="2663"/>
                    <a:pt x="1650" y="2276"/>
                  </a:cubicBezTo>
                  <a:lnTo>
                    <a:pt x="1650" y="2276"/>
                  </a:lnTo>
                  <a:cubicBezTo>
                    <a:pt x="1772" y="2419"/>
                    <a:pt x="1915" y="2521"/>
                    <a:pt x="2098" y="2562"/>
                  </a:cubicBezTo>
                  <a:cubicBezTo>
                    <a:pt x="2187" y="2579"/>
                    <a:pt x="2280" y="2588"/>
                    <a:pt x="2373" y="2588"/>
                  </a:cubicBezTo>
                  <a:cubicBezTo>
                    <a:pt x="2599" y="2588"/>
                    <a:pt x="2827" y="2534"/>
                    <a:pt x="3015" y="2419"/>
                  </a:cubicBezTo>
                  <a:cubicBezTo>
                    <a:pt x="3279" y="2256"/>
                    <a:pt x="3483" y="1951"/>
                    <a:pt x="3483" y="1625"/>
                  </a:cubicBezTo>
                  <a:cubicBezTo>
                    <a:pt x="3503" y="1421"/>
                    <a:pt x="3422" y="1197"/>
                    <a:pt x="3361" y="993"/>
                  </a:cubicBezTo>
                  <a:cubicBezTo>
                    <a:pt x="3239" y="647"/>
                    <a:pt x="3096" y="321"/>
                    <a:pt x="2872" y="16"/>
                  </a:cubicBezTo>
                  <a:cubicBezTo>
                    <a:pt x="2775" y="6"/>
                    <a:pt x="2676" y="1"/>
                    <a:pt x="2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1;p65"/>
            <p:cNvSpPr/>
            <p:nvPr/>
          </p:nvSpPr>
          <p:spPr>
            <a:xfrm>
              <a:off x="2838635" y="3195530"/>
              <a:ext cx="135570" cy="106193"/>
            </a:xfrm>
            <a:custGeom>
              <a:avLst/>
              <a:gdLst/>
              <a:ahLst/>
              <a:cxnLst/>
              <a:rect l="l" t="t" r="r" b="b"/>
              <a:pathLst>
                <a:path w="4421" h="3463" extrusionOk="0">
                  <a:moveTo>
                    <a:pt x="633" y="1"/>
                  </a:moveTo>
                  <a:cubicBezTo>
                    <a:pt x="463" y="1"/>
                    <a:pt x="280" y="17"/>
                    <a:pt x="164" y="108"/>
                  </a:cubicBezTo>
                  <a:cubicBezTo>
                    <a:pt x="21" y="230"/>
                    <a:pt x="21" y="413"/>
                    <a:pt x="1" y="576"/>
                  </a:cubicBezTo>
                  <a:cubicBezTo>
                    <a:pt x="1" y="1147"/>
                    <a:pt x="164" y="1717"/>
                    <a:pt x="449" y="2226"/>
                  </a:cubicBezTo>
                  <a:cubicBezTo>
                    <a:pt x="591" y="2470"/>
                    <a:pt x="754" y="2694"/>
                    <a:pt x="978" y="2878"/>
                  </a:cubicBezTo>
                  <a:cubicBezTo>
                    <a:pt x="1284" y="3122"/>
                    <a:pt x="1671" y="3265"/>
                    <a:pt x="2078" y="3366"/>
                  </a:cubicBezTo>
                  <a:cubicBezTo>
                    <a:pt x="2343" y="3424"/>
                    <a:pt x="2615" y="3462"/>
                    <a:pt x="2882" y="3462"/>
                  </a:cubicBezTo>
                  <a:cubicBezTo>
                    <a:pt x="3087" y="3462"/>
                    <a:pt x="3289" y="3440"/>
                    <a:pt x="3483" y="3387"/>
                  </a:cubicBezTo>
                  <a:cubicBezTo>
                    <a:pt x="3707" y="3346"/>
                    <a:pt x="3931" y="3244"/>
                    <a:pt x="4074" y="3081"/>
                  </a:cubicBezTo>
                  <a:cubicBezTo>
                    <a:pt x="4217" y="2939"/>
                    <a:pt x="4278" y="2755"/>
                    <a:pt x="4339" y="2572"/>
                  </a:cubicBezTo>
                  <a:cubicBezTo>
                    <a:pt x="4359" y="2450"/>
                    <a:pt x="4400" y="2328"/>
                    <a:pt x="4400" y="2206"/>
                  </a:cubicBezTo>
                  <a:cubicBezTo>
                    <a:pt x="4420" y="1798"/>
                    <a:pt x="4237" y="1411"/>
                    <a:pt x="3891" y="1167"/>
                  </a:cubicBezTo>
                  <a:cubicBezTo>
                    <a:pt x="3657" y="991"/>
                    <a:pt x="3349" y="900"/>
                    <a:pt x="3044" y="900"/>
                  </a:cubicBezTo>
                  <a:cubicBezTo>
                    <a:pt x="2924" y="900"/>
                    <a:pt x="2804" y="914"/>
                    <a:pt x="2689" y="943"/>
                  </a:cubicBezTo>
                  <a:cubicBezTo>
                    <a:pt x="2811" y="699"/>
                    <a:pt x="2791" y="373"/>
                    <a:pt x="2567" y="210"/>
                  </a:cubicBezTo>
                  <a:cubicBezTo>
                    <a:pt x="2445" y="108"/>
                    <a:pt x="2241" y="88"/>
                    <a:pt x="2058" y="67"/>
                  </a:cubicBezTo>
                  <a:cubicBezTo>
                    <a:pt x="1671" y="26"/>
                    <a:pt x="1304" y="6"/>
                    <a:pt x="897" y="6"/>
                  </a:cubicBezTo>
                  <a:cubicBezTo>
                    <a:pt x="823" y="6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2;p65"/>
            <p:cNvSpPr/>
            <p:nvPr/>
          </p:nvSpPr>
          <p:spPr>
            <a:xfrm>
              <a:off x="2513891" y="3458606"/>
              <a:ext cx="161789" cy="241119"/>
            </a:xfrm>
            <a:custGeom>
              <a:avLst/>
              <a:gdLst/>
              <a:ahLst/>
              <a:cxnLst/>
              <a:rect l="l" t="t" r="r" b="b"/>
              <a:pathLst>
                <a:path w="5276" h="7863" extrusionOk="0">
                  <a:moveTo>
                    <a:pt x="4135" y="1"/>
                  </a:moveTo>
                  <a:cubicBezTo>
                    <a:pt x="4135" y="1"/>
                    <a:pt x="2791" y="469"/>
                    <a:pt x="1650" y="2648"/>
                  </a:cubicBezTo>
                  <a:cubicBezTo>
                    <a:pt x="510" y="4807"/>
                    <a:pt x="1" y="6457"/>
                    <a:pt x="1" y="6457"/>
                  </a:cubicBezTo>
                  <a:lnTo>
                    <a:pt x="5275" y="7862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3;p65"/>
            <p:cNvSpPr/>
            <p:nvPr/>
          </p:nvSpPr>
          <p:spPr>
            <a:xfrm>
              <a:off x="2652528" y="3451124"/>
              <a:ext cx="486531" cy="307907"/>
            </a:xfrm>
            <a:custGeom>
              <a:avLst/>
              <a:gdLst/>
              <a:ahLst/>
              <a:cxnLst/>
              <a:rect l="l" t="t" r="r" b="b"/>
              <a:pathLst>
                <a:path w="15866" h="10041" extrusionOk="0">
                  <a:moveTo>
                    <a:pt x="1997" y="1"/>
                  </a:moveTo>
                  <a:lnTo>
                    <a:pt x="1997" y="1"/>
                  </a:lnTo>
                  <a:cubicBezTo>
                    <a:pt x="1997" y="1"/>
                    <a:pt x="1997" y="1"/>
                    <a:pt x="1997" y="1"/>
                  </a:cubicBezTo>
                  <a:lnTo>
                    <a:pt x="1997" y="1"/>
                  </a:lnTo>
                  <a:cubicBezTo>
                    <a:pt x="1997" y="1"/>
                    <a:pt x="1997" y="1"/>
                    <a:pt x="1997" y="1"/>
                  </a:cubicBezTo>
                  <a:close/>
                  <a:moveTo>
                    <a:pt x="1997" y="1"/>
                  </a:moveTo>
                  <a:cubicBezTo>
                    <a:pt x="2032" y="25"/>
                    <a:pt x="1" y="8737"/>
                    <a:pt x="1" y="8737"/>
                  </a:cubicBezTo>
                  <a:cubicBezTo>
                    <a:pt x="1" y="8737"/>
                    <a:pt x="5887" y="9104"/>
                    <a:pt x="7618" y="9409"/>
                  </a:cubicBezTo>
                  <a:cubicBezTo>
                    <a:pt x="9328" y="9695"/>
                    <a:pt x="14970" y="10041"/>
                    <a:pt x="14970" y="10041"/>
                  </a:cubicBezTo>
                  <a:lnTo>
                    <a:pt x="15866" y="1671"/>
                  </a:lnTo>
                  <a:lnTo>
                    <a:pt x="15866" y="1671"/>
                  </a:lnTo>
                  <a:cubicBezTo>
                    <a:pt x="15866" y="1671"/>
                    <a:pt x="13843" y="2016"/>
                    <a:pt x="11609" y="2016"/>
                  </a:cubicBezTo>
                  <a:cubicBezTo>
                    <a:pt x="10729" y="2016"/>
                    <a:pt x="9817" y="1963"/>
                    <a:pt x="8982" y="1813"/>
                  </a:cubicBezTo>
                  <a:cubicBezTo>
                    <a:pt x="6040" y="1286"/>
                    <a:pt x="2026" y="10"/>
                    <a:pt x="1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4;p65"/>
            <p:cNvSpPr/>
            <p:nvPr/>
          </p:nvSpPr>
          <p:spPr>
            <a:xfrm>
              <a:off x="2670038" y="3467376"/>
              <a:ext cx="456541" cy="281045"/>
            </a:xfrm>
            <a:custGeom>
              <a:avLst/>
              <a:gdLst/>
              <a:ahLst/>
              <a:cxnLst/>
              <a:rect l="l" t="t" r="r" b="b"/>
              <a:pathLst>
                <a:path w="14888" h="9165" extrusionOk="0">
                  <a:moveTo>
                    <a:pt x="1874" y="0"/>
                  </a:moveTo>
                  <a:cubicBezTo>
                    <a:pt x="1874" y="0"/>
                    <a:pt x="1874" y="0"/>
                    <a:pt x="1874" y="0"/>
                  </a:cubicBezTo>
                  <a:lnTo>
                    <a:pt x="1874" y="0"/>
                  </a:lnTo>
                  <a:cubicBezTo>
                    <a:pt x="1874" y="0"/>
                    <a:pt x="1874" y="0"/>
                    <a:pt x="1874" y="0"/>
                  </a:cubicBezTo>
                  <a:close/>
                  <a:moveTo>
                    <a:pt x="1874" y="0"/>
                  </a:moveTo>
                  <a:cubicBezTo>
                    <a:pt x="1909" y="23"/>
                    <a:pt x="0" y="7963"/>
                    <a:pt x="0" y="7963"/>
                  </a:cubicBezTo>
                  <a:cubicBezTo>
                    <a:pt x="0" y="7963"/>
                    <a:pt x="5519" y="8309"/>
                    <a:pt x="7128" y="8574"/>
                  </a:cubicBezTo>
                  <a:cubicBezTo>
                    <a:pt x="8757" y="8839"/>
                    <a:pt x="14032" y="9165"/>
                    <a:pt x="14032" y="9165"/>
                  </a:cubicBezTo>
                  <a:lnTo>
                    <a:pt x="14887" y="1528"/>
                  </a:lnTo>
                  <a:lnTo>
                    <a:pt x="14887" y="1528"/>
                  </a:lnTo>
                  <a:cubicBezTo>
                    <a:pt x="14887" y="1528"/>
                    <a:pt x="12996" y="1839"/>
                    <a:pt x="10906" y="1839"/>
                  </a:cubicBezTo>
                  <a:cubicBezTo>
                    <a:pt x="10070" y="1839"/>
                    <a:pt x="9203" y="1789"/>
                    <a:pt x="8411" y="1650"/>
                  </a:cubicBezTo>
                  <a:cubicBezTo>
                    <a:pt x="5652" y="1163"/>
                    <a:pt x="1903" y="9"/>
                    <a:pt x="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5;p65"/>
            <p:cNvSpPr/>
            <p:nvPr/>
          </p:nvSpPr>
          <p:spPr>
            <a:xfrm>
              <a:off x="3070954" y="3625854"/>
              <a:ext cx="84359" cy="120697"/>
            </a:xfrm>
            <a:custGeom>
              <a:avLst/>
              <a:gdLst/>
              <a:ahLst/>
              <a:cxnLst/>
              <a:rect l="l" t="t" r="r" b="b"/>
              <a:pathLst>
                <a:path w="2751" h="3936" extrusionOk="0">
                  <a:moveTo>
                    <a:pt x="2346" y="0"/>
                  </a:moveTo>
                  <a:cubicBezTo>
                    <a:pt x="1945" y="0"/>
                    <a:pt x="759" y="510"/>
                    <a:pt x="836" y="799"/>
                  </a:cubicBezTo>
                  <a:cubicBezTo>
                    <a:pt x="908" y="1069"/>
                    <a:pt x="1297" y="1085"/>
                    <a:pt x="1387" y="1085"/>
                  </a:cubicBezTo>
                  <a:cubicBezTo>
                    <a:pt x="1399" y="1085"/>
                    <a:pt x="1406" y="1084"/>
                    <a:pt x="1406" y="1084"/>
                  </a:cubicBezTo>
                  <a:lnTo>
                    <a:pt x="1406" y="1207"/>
                  </a:lnTo>
                  <a:cubicBezTo>
                    <a:pt x="1406" y="1207"/>
                    <a:pt x="184" y="1207"/>
                    <a:pt x="184" y="1492"/>
                  </a:cubicBezTo>
                  <a:cubicBezTo>
                    <a:pt x="184" y="1756"/>
                    <a:pt x="877" y="1838"/>
                    <a:pt x="877" y="1838"/>
                  </a:cubicBezTo>
                  <a:cubicBezTo>
                    <a:pt x="877" y="1838"/>
                    <a:pt x="1" y="1838"/>
                    <a:pt x="1" y="2123"/>
                  </a:cubicBezTo>
                  <a:cubicBezTo>
                    <a:pt x="21" y="2388"/>
                    <a:pt x="1365" y="2652"/>
                    <a:pt x="1365" y="2652"/>
                  </a:cubicBezTo>
                  <a:cubicBezTo>
                    <a:pt x="1365" y="2652"/>
                    <a:pt x="1104" y="2608"/>
                    <a:pt x="870" y="2608"/>
                  </a:cubicBezTo>
                  <a:cubicBezTo>
                    <a:pt x="686" y="2608"/>
                    <a:pt x="519" y="2635"/>
                    <a:pt x="510" y="2734"/>
                  </a:cubicBezTo>
                  <a:cubicBezTo>
                    <a:pt x="469" y="2958"/>
                    <a:pt x="1386" y="3243"/>
                    <a:pt x="1386" y="3243"/>
                  </a:cubicBezTo>
                  <a:lnTo>
                    <a:pt x="1304" y="3935"/>
                  </a:lnTo>
                  <a:cubicBezTo>
                    <a:pt x="1304" y="3935"/>
                    <a:pt x="2587" y="3569"/>
                    <a:pt x="2628" y="2978"/>
                  </a:cubicBezTo>
                  <a:cubicBezTo>
                    <a:pt x="2689" y="2367"/>
                    <a:pt x="2710" y="1919"/>
                    <a:pt x="2710" y="1919"/>
                  </a:cubicBezTo>
                  <a:cubicBezTo>
                    <a:pt x="2710" y="1919"/>
                    <a:pt x="2710" y="1921"/>
                    <a:pt x="2710" y="1921"/>
                  </a:cubicBezTo>
                  <a:cubicBezTo>
                    <a:pt x="2711" y="1921"/>
                    <a:pt x="2715" y="1911"/>
                    <a:pt x="2730" y="1838"/>
                  </a:cubicBezTo>
                  <a:cubicBezTo>
                    <a:pt x="2750" y="1736"/>
                    <a:pt x="2648" y="1268"/>
                    <a:pt x="2282" y="1247"/>
                  </a:cubicBezTo>
                  <a:cubicBezTo>
                    <a:pt x="2282" y="1247"/>
                    <a:pt x="2710" y="86"/>
                    <a:pt x="2404" y="5"/>
                  </a:cubicBezTo>
                  <a:cubicBezTo>
                    <a:pt x="2387" y="2"/>
                    <a:pt x="2368" y="0"/>
                    <a:pt x="2346" y="0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6;p65"/>
            <p:cNvSpPr/>
            <p:nvPr/>
          </p:nvSpPr>
          <p:spPr>
            <a:xfrm>
              <a:off x="2490156" y="3582340"/>
              <a:ext cx="234863" cy="152068"/>
            </a:xfrm>
            <a:custGeom>
              <a:avLst/>
              <a:gdLst/>
              <a:ahLst/>
              <a:cxnLst/>
              <a:rect l="l" t="t" r="r" b="b"/>
              <a:pathLst>
                <a:path w="7659" h="4959" extrusionOk="0">
                  <a:moveTo>
                    <a:pt x="4831" y="1"/>
                  </a:moveTo>
                  <a:cubicBezTo>
                    <a:pt x="4735" y="1"/>
                    <a:pt x="4673" y="7"/>
                    <a:pt x="4665" y="19"/>
                  </a:cubicBezTo>
                  <a:cubicBezTo>
                    <a:pt x="4644" y="80"/>
                    <a:pt x="4502" y="141"/>
                    <a:pt x="4542" y="406"/>
                  </a:cubicBezTo>
                  <a:cubicBezTo>
                    <a:pt x="4542" y="406"/>
                    <a:pt x="4155" y="691"/>
                    <a:pt x="4196" y="915"/>
                  </a:cubicBezTo>
                  <a:cubicBezTo>
                    <a:pt x="4237" y="1118"/>
                    <a:pt x="3830" y="1485"/>
                    <a:pt x="3830" y="1485"/>
                  </a:cubicBezTo>
                  <a:lnTo>
                    <a:pt x="897" y="2015"/>
                  </a:lnTo>
                  <a:cubicBezTo>
                    <a:pt x="897" y="2015"/>
                    <a:pt x="1" y="3644"/>
                    <a:pt x="591" y="4662"/>
                  </a:cubicBezTo>
                  <a:cubicBezTo>
                    <a:pt x="718" y="4873"/>
                    <a:pt x="915" y="4958"/>
                    <a:pt x="1152" y="4958"/>
                  </a:cubicBezTo>
                  <a:cubicBezTo>
                    <a:pt x="2057" y="4958"/>
                    <a:pt x="3535" y="3711"/>
                    <a:pt x="3809" y="3501"/>
                  </a:cubicBezTo>
                  <a:cubicBezTo>
                    <a:pt x="4135" y="3257"/>
                    <a:pt x="4461" y="2972"/>
                    <a:pt x="4461" y="2972"/>
                  </a:cubicBezTo>
                  <a:lnTo>
                    <a:pt x="5092" y="2850"/>
                  </a:lnTo>
                  <a:cubicBezTo>
                    <a:pt x="5092" y="2850"/>
                    <a:pt x="5922" y="2988"/>
                    <a:pt x="6307" y="2988"/>
                  </a:cubicBezTo>
                  <a:cubicBezTo>
                    <a:pt x="6412" y="2988"/>
                    <a:pt x="6484" y="2978"/>
                    <a:pt x="6497" y="2951"/>
                  </a:cubicBezTo>
                  <a:cubicBezTo>
                    <a:pt x="6579" y="2829"/>
                    <a:pt x="6355" y="2707"/>
                    <a:pt x="6355" y="2707"/>
                  </a:cubicBezTo>
                  <a:lnTo>
                    <a:pt x="5235" y="2279"/>
                  </a:lnTo>
                  <a:lnTo>
                    <a:pt x="5235" y="2279"/>
                  </a:lnTo>
                  <a:cubicBezTo>
                    <a:pt x="5235" y="2279"/>
                    <a:pt x="6501" y="2697"/>
                    <a:pt x="6990" y="2697"/>
                  </a:cubicBezTo>
                  <a:cubicBezTo>
                    <a:pt x="7082" y="2697"/>
                    <a:pt x="7147" y="2682"/>
                    <a:pt x="7170" y="2646"/>
                  </a:cubicBezTo>
                  <a:cubicBezTo>
                    <a:pt x="7292" y="2422"/>
                    <a:pt x="5398" y="1628"/>
                    <a:pt x="5398" y="1628"/>
                  </a:cubicBezTo>
                  <a:lnTo>
                    <a:pt x="5398" y="1628"/>
                  </a:lnTo>
                  <a:cubicBezTo>
                    <a:pt x="5398" y="1628"/>
                    <a:pt x="6786" y="2141"/>
                    <a:pt x="7302" y="2141"/>
                  </a:cubicBezTo>
                  <a:cubicBezTo>
                    <a:pt x="7386" y="2141"/>
                    <a:pt x="7447" y="2127"/>
                    <a:pt x="7475" y="2096"/>
                  </a:cubicBezTo>
                  <a:cubicBezTo>
                    <a:pt x="7658" y="1872"/>
                    <a:pt x="5520" y="833"/>
                    <a:pt x="5520" y="833"/>
                  </a:cubicBezTo>
                  <a:lnTo>
                    <a:pt x="5520" y="833"/>
                  </a:lnTo>
                  <a:cubicBezTo>
                    <a:pt x="5520" y="833"/>
                    <a:pt x="6192" y="874"/>
                    <a:pt x="6355" y="935"/>
                  </a:cubicBezTo>
                  <a:cubicBezTo>
                    <a:pt x="6507" y="973"/>
                    <a:pt x="6874" y="1493"/>
                    <a:pt x="7104" y="1493"/>
                  </a:cubicBezTo>
                  <a:cubicBezTo>
                    <a:pt x="7120" y="1493"/>
                    <a:pt x="7135" y="1490"/>
                    <a:pt x="7149" y="1485"/>
                  </a:cubicBezTo>
                  <a:cubicBezTo>
                    <a:pt x="7373" y="1404"/>
                    <a:pt x="6762" y="406"/>
                    <a:pt x="6457" y="243"/>
                  </a:cubicBezTo>
                  <a:cubicBezTo>
                    <a:pt x="6195" y="96"/>
                    <a:pt x="5225" y="1"/>
                    <a:pt x="4831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7;p65"/>
            <p:cNvSpPr/>
            <p:nvPr/>
          </p:nvSpPr>
          <p:spPr>
            <a:xfrm>
              <a:off x="3029740" y="3354314"/>
              <a:ext cx="106193" cy="128701"/>
            </a:xfrm>
            <a:custGeom>
              <a:avLst/>
              <a:gdLst/>
              <a:ahLst/>
              <a:cxnLst/>
              <a:rect l="l" t="t" r="r" b="b"/>
              <a:pathLst>
                <a:path w="3463" h="4197" extrusionOk="0">
                  <a:moveTo>
                    <a:pt x="1732" y="1"/>
                  </a:moveTo>
                  <a:cubicBezTo>
                    <a:pt x="775" y="1"/>
                    <a:pt x="1" y="775"/>
                    <a:pt x="1" y="1732"/>
                  </a:cubicBezTo>
                  <a:cubicBezTo>
                    <a:pt x="1" y="1875"/>
                    <a:pt x="21" y="2017"/>
                    <a:pt x="62" y="2139"/>
                  </a:cubicBezTo>
                  <a:lnTo>
                    <a:pt x="41" y="2139"/>
                  </a:lnTo>
                  <a:cubicBezTo>
                    <a:pt x="41" y="2139"/>
                    <a:pt x="164" y="3137"/>
                    <a:pt x="1650" y="4196"/>
                  </a:cubicBezTo>
                  <a:cubicBezTo>
                    <a:pt x="1650" y="4196"/>
                    <a:pt x="2709" y="3646"/>
                    <a:pt x="3239" y="2608"/>
                  </a:cubicBezTo>
                  <a:cubicBezTo>
                    <a:pt x="3320" y="2445"/>
                    <a:pt x="3381" y="2282"/>
                    <a:pt x="3422" y="2119"/>
                  </a:cubicBezTo>
                  <a:cubicBezTo>
                    <a:pt x="3443" y="2078"/>
                    <a:pt x="3443" y="2058"/>
                    <a:pt x="3443" y="2017"/>
                  </a:cubicBezTo>
                  <a:cubicBezTo>
                    <a:pt x="3463" y="1936"/>
                    <a:pt x="3463" y="1834"/>
                    <a:pt x="3463" y="1732"/>
                  </a:cubicBezTo>
                  <a:cubicBezTo>
                    <a:pt x="3463" y="775"/>
                    <a:pt x="2689" y="1"/>
                    <a:pt x="1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8;p65"/>
            <p:cNvSpPr/>
            <p:nvPr/>
          </p:nvSpPr>
          <p:spPr>
            <a:xfrm>
              <a:off x="3056603" y="3381177"/>
              <a:ext cx="53725" cy="53756"/>
            </a:xfrm>
            <a:custGeom>
              <a:avLst/>
              <a:gdLst/>
              <a:ahLst/>
              <a:cxnLst/>
              <a:rect l="l" t="t" r="r" b="b"/>
              <a:pathLst>
                <a:path w="1752" h="1753" extrusionOk="0">
                  <a:moveTo>
                    <a:pt x="876" y="1"/>
                  </a:moveTo>
                  <a:cubicBezTo>
                    <a:pt x="387" y="1"/>
                    <a:pt x="0" y="388"/>
                    <a:pt x="0" y="876"/>
                  </a:cubicBezTo>
                  <a:cubicBezTo>
                    <a:pt x="0" y="1365"/>
                    <a:pt x="387" y="1752"/>
                    <a:pt x="876" y="1752"/>
                  </a:cubicBezTo>
                  <a:cubicBezTo>
                    <a:pt x="1365" y="1752"/>
                    <a:pt x="1752" y="1365"/>
                    <a:pt x="1752" y="876"/>
                  </a:cubicBezTo>
                  <a:cubicBezTo>
                    <a:pt x="1752" y="388"/>
                    <a:pt x="1365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9;p65"/>
            <p:cNvSpPr/>
            <p:nvPr/>
          </p:nvSpPr>
          <p:spPr>
            <a:xfrm>
              <a:off x="2585096" y="3238798"/>
              <a:ext cx="106193" cy="128670"/>
            </a:xfrm>
            <a:custGeom>
              <a:avLst/>
              <a:gdLst/>
              <a:ahLst/>
              <a:cxnLst/>
              <a:rect l="l" t="t" r="r" b="b"/>
              <a:pathLst>
                <a:path w="3463" h="4196" extrusionOk="0">
                  <a:moveTo>
                    <a:pt x="1732" y="0"/>
                  </a:moveTo>
                  <a:cubicBezTo>
                    <a:pt x="774" y="0"/>
                    <a:pt x="0" y="774"/>
                    <a:pt x="0" y="1731"/>
                  </a:cubicBezTo>
                  <a:cubicBezTo>
                    <a:pt x="0" y="1874"/>
                    <a:pt x="21" y="2016"/>
                    <a:pt x="41" y="2159"/>
                  </a:cubicBezTo>
                  <a:cubicBezTo>
                    <a:pt x="41" y="2159"/>
                    <a:pt x="163" y="3137"/>
                    <a:pt x="1650" y="4196"/>
                  </a:cubicBezTo>
                  <a:cubicBezTo>
                    <a:pt x="1650" y="4196"/>
                    <a:pt x="2689" y="3646"/>
                    <a:pt x="3218" y="2607"/>
                  </a:cubicBezTo>
                  <a:cubicBezTo>
                    <a:pt x="3320" y="2465"/>
                    <a:pt x="3381" y="2302"/>
                    <a:pt x="3422" y="2118"/>
                  </a:cubicBezTo>
                  <a:cubicBezTo>
                    <a:pt x="3422" y="2098"/>
                    <a:pt x="3442" y="2057"/>
                    <a:pt x="3442" y="2037"/>
                  </a:cubicBezTo>
                  <a:cubicBezTo>
                    <a:pt x="3442" y="1935"/>
                    <a:pt x="3463" y="1833"/>
                    <a:pt x="3463" y="1731"/>
                  </a:cubicBezTo>
                  <a:cubicBezTo>
                    <a:pt x="3463" y="774"/>
                    <a:pt x="2689" y="0"/>
                    <a:pt x="1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0;p65"/>
            <p:cNvSpPr/>
            <p:nvPr/>
          </p:nvSpPr>
          <p:spPr>
            <a:xfrm>
              <a:off x="2611958" y="3265661"/>
              <a:ext cx="53725" cy="54338"/>
            </a:xfrm>
            <a:custGeom>
              <a:avLst/>
              <a:gdLst/>
              <a:ahLst/>
              <a:cxnLst/>
              <a:rect l="l" t="t" r="r" b="b"/>
              <a:pathLst>
                <a:path w="1752" h="1772" extrusionOk="0">
                  <a:moveTo>
                    <a:pt x="876" y="0"/>
                  </a:moveTo>
                  <a:cubicBezTo>
                    <a:pt x="387" y="0"/>
                    <a:pt x="0" y="407"/>
                    <a:pt x="0" y="896"/>
                  </a:cubicBezTo>
                  <a:cubicBezTo>
                    <a:pt x="0" y="1365"/>
                    <a:pt x="387" y="1772"/>
                    <a:pt x="876" y="1772"/>
                  </a:cubicBezTo>
                  <a:cubicBezTo>
                    <a:pt x="1365" y="1772"/>
                    <a:pt x="1752" y="1365"/>
                    <a:pt x="1752" y="896"/>
                  </a:cubicBezTo>
                  <a:cubicBezTo>
                    <a:pt x="1752" y="407"/>
                    <a:pt x="1365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1;p65"/>
            <p:cNvSpPr/>
            <p:nvPr/>
          </p:nvSpPr>
          <p:spPr>
            <a:xfrm>
              <a:off x="2457068" y="3487983"/>
              <a:ext cx="106806" cy="129284"/>
            </a:xfrm>
            <a:custGeom>
              <a:avLst/>
              <a:gdLst/>
              <a:ahLst/>
              <a:cxnLst/>
              <a:rect l="l" t="t" r="r" b="b"/>
              <a:pathLst>
                <a:path w="3483" h="4216" extrusionOk="0">
                  <a:moveTo>
                    <a:pt x="1732" y="0"/>
                  </a:moveTo>
                  <a:cubicBezTo>
                    <a:pt x="774" y="0"/>
                    <a:pt x="0" y="774"/>
                    <a:pt x="0" y="1731"/>
                  </a:cubicBezTo>
                  <a:cubicBezTo>
                    <a:pt x="0" y="1874"/>
                    <a:pt x="21" y="2016"/>
                    <a:pt x="62" y="2159"/>
                  </a:cubicBezTo>
                  <a:lnTo>
                    <a:pt x="41" y="2159"/>
                  </a:lnTo>
                  <a:cubicBezTo>
                    <a:pt x="41" y="2159"/>
                    <a:pt x="163" y="3136"/>
                    <a:pt x="1650" y="4216"/>
                  </a:cubicBezTo>
                  <a:cubicBezTo>
                    <a:pt x="1650" y="4216"/>
                    <a:pt x="2709" y="3646"/>
                    <a:pt x="3239" y="2607"/>
                  </a:cubicBezTo>
                  <a:cubicBezTo>
                    <a:pt x="3320" y="2464"/>
                    <a:pt x="3402" y="2301"/>
                    <a:pt x="3442" y="2118"/>
                  </a:cubicBezTo>
                  <a:cubicBezTo>
                    <a:pt x="3442" y="2098"/>
                    <a:pt x="3442" y="2057"/>
                    <a:pt x="3463" y="2037"/>
                  </a:cubicBezTo>
                  <a:lnTo>
                    <a:pt x="3442" y="2037"/>
                  </a:lnTo>
                  <a:cubicBezTo>
                    <a:pt x="3463" y="1935"/>
                    <a:pt x="3483" y="1833"/>
                    <a:pt x="3483" y="1731"/>
                  </a:cubicBezTo>
                  <a:cubicBezTo>
                    <a:pt x="3483" y="774"/>
                    <a:pt x="2709" y="0"/>
                    <a:pt x="1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2;p65"/>
            <p:cNvSpPr/>
            <p:nvPr/>
          </p:nvSpPr>
          <p:spPr>
            <a:xfrm>
              <a:off x="2483931" y="3514815"/>
              <a:ext cx="53725" cy="54369"/>
            </a:xfrm>
            <a:custGeom>
              <a:avLst/>
              <a:gdLst/>
              <a:ahLst/>
              <a:cxnLst/>
              <a:rect l="l" t="t" r="r" b="b"/>
              <a:pathLst>
                <a:path w="1752" h="1773" extrusionOk="0">
                  <a:moveTo>
                    <a:pt x="876" y="1"/>
                  </a:moveTo>
                  <a:cubicBezTo>
                    <a:pt x="387" y="1"/>
                    <a:pt x="0" y="408"/>
                    <a:pt x="0" y="897"/>
                  </a:cubicBezTo>
                  <a:cubicBezTo>
                    <a:pt x="0" y="1365"/>
                    <a:pt x="387" y="1773"/>
                    <a:pt x="876" y="1773"/>
                  </a:cubicBezTo>
                  <a:cubicBezTo>
                    <a:pt x="1365" y="1773"/>
                    <a:pt x="1752" y="1365"/>
                    <a:pt x="1752" y="897"/>
                  </a:cubicBezTo>
                  <a:cubicBezTo>
                    <a:pt x="1752" y="408"/>
                    <a:pt x="1365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3243;p65"/>
          <p:cNvGrpSpPr/>
          <p:nvPr/>
        </p:nvGrpSpPr>
        <p:grpSpPr>
          <a:xfrm>
            <a:off x="3838957" y="1646967"/>
            <a:ext cx="1275035" cy="1069246"/>
            <a:chOff x="3505633" y="3074556"/>
            <a:chExt cx="969903" cy="822497"/>
          </a:xfrm>
        </p:grpSpPr>
        <p:sp>
          <p:nvSpPr>
            <p:cNvPr id="127" name="Google Shape;3244;p65"/>
            <p:cNvSpPr/>
            <p:nvPr/>
          </p:nvSpPr>
          <p:spPr>
            <a:xfrm>
              <a:off x="3505633" y="3074556"/>
              <a:ext cx="969903" cy="822497"/>
            </a:xfrm>
            <a:custGeom>
              <a:avLst/>
              <a:gdLst/>
              <a:ahLst/>
              <a:cxnLst/>
              <a:rect l="l" t="t" r="r" b="b"/>
              <a:pathLst>
                <a:path w="31629" h="26822" extrusionOk="0">
                  <a:moveTo>
                    <a:pt x="18207" y="0"/>
                  </a:moveTo>
                  <a:cubicBezTo>
                    <a:pt x="16415" y="0"/>
                    <a:pt x="14664" y="346"/>
                    <a:pt x="13014" y="1039"/>
                  </a:cubicBezTo>
                  <a:cubicBezTo>
                    <a:pt x="12036" y="1242"/>
                    <a:pt x="11120" y="1752"/>
                    <a:pt x="10366" y="2525"/>
                  </a:cubicBezTo>
                  <a:cubicBezTo>
                    <a:pt x="9654" y="3035"/>
                    <a:pt x="9002" y="3625"/>
                    <a:pt x="8391" y="4257"/>
                  </a:cubicBezTo>
                  <a:cubicBezTo>
                    <a:pt x="8086" y="3971"/>
                    <a:pt x="7760" y="3727"/>
                    <a:pt x="7393" y="3503"/>
                  </a:cubicBezTo>
                  <a:cubicBezTo>
                    <a:pt x="6517" y="2974"/>
                    <a:pt x="5540" y="2688"/>
                    <a:pt x="4583" y="2688"/>
                  </a:cubicBezTo>
                  <a:cubicBezTo>
                    <a:pt x="3646" y="2688"/>
                    <a:pt x="2729" y="2953"/>
                    <a:pt x="1894" y="3483"/>
                  </a:cubicBezTo>
                  <a:cubicBezTo>
                    <a:pt x="1630" y="3646"/>
                    <a:pt x="1487" y="3992"/>
                    <a:pt x="1589" y="4318"/>
                  </a:cubicBezTo>
                  <a:cubicBezTo>
                    <a:pt x="1670" y="4623"/>
                    <a:pt x="1955" y="4847"/>
                    <a:pt x="2302" y="4847"/>
                  </a:cubicBezTo>
                  <a:lnTo>
                    <a:pt x="2342" y="4847"/>
                  </a:lnTo>
                  <a:cubicBezTo>
                    <a:pt x="3157" y="4847"/>
                    <a:pt x="3992" y="4990"/>
                    <a:pt x="4786" y="5275"/>
                  </a:cubicBezTo>
                  <a:cubicBezTo>
                    <a:pt x="2872" y="5601"/>
                    <a:pt x="1100" y="6924"/>
                    <a:pt x="163" y="8778"/>
                  </a:cubicBezTo>
                  <a:cubicBezTo>
                    <a:pt x="0" y="9104"/>
                    <a:pt x="102" y="9491"/>
                    <a:pt x="387" y="9694"/>
                  </a:cubicBezTo>
                  <a:cubicBezTo>
                    <a:pt x="509" y="9796"/>
                    <a:pt x="672" y="9857"/>
                    <a:pt x="835" y="9857"/>
                  </a:cubicBezTo>
                  <a:cubicBezTo>
                    <a:pt x="998" y="9857"/>
                    <a:pt x="1182" y="9796"/>
                    <a:pt x="1324" y="9653"/>
                  </a:cubicBezTo>
                  <a:cubicBezTo>
                    <a:pt x="1854" y="9185"/>
                    <a:pt x="2648" y="8981"/>
                    <a:pt x="3503" y="8798"/>
                  </a:cubicBezTo>
                  <a:cubicBezTo>
                    <a:pt x="4257" y="8635"/>
                    <a:pt x="5010" y="8493"/>
                    <a:pt x="5743" y="8432"/>
                  </a:cubicBezTo>
                  <a:lnTo>
                    <a:pt x="5743" y="8432"/>
                  </a:lnTo>
                  <a:cubicBezTo>
                    <a:pt x="5112" y="10020"/>
                    <a:pt x="4786" y="11690"/>
                    <a:pt x="4786" y="13421"/>
                  </a:cubicBezTo>
                  <a:cubicBezTo>
                    <a:pt x="4786" y="14928"/>
                    <a:pt x="5031" y="16415"/>
                    <a:pt x="5540" y="17840"/>
                  </a:cubicBezTo>
                  <a:cubicBezTo>
                    <a:pt x="5479" y="18085"/>
                    <a:pt x="5540" y="18350"/>
                    <a:pt x="5723" y="18533"/>
                  </a:cubicBezTo>
                  <a:cubicBezTo>
                    <a:pt x="5764" y="18574"/>
                    <a:pt x="5805" y="18614"/>
                    <a:pt x="5845" y="18655"/>
                  </a:cubicBezTo>
                  <a:cubicBezTo>
                    <a:pt x="6090" y="19225"/>
                    <a:pt x="6375" y="19795"/>
                    <a:pt x="6701" y="20325"/>
                  </a:cubicBezTo>
                  <a:cubicBezTo>
                    <a:pt x="6721" y="20366"/>
                    <a:pt x="6741" y="20386"/>
                    <a:pt x="6762" y="20406"/>
                  </a:cubicBezTo>
                  <a:cubicBezTo>
                    <a:pt x="6843" y="20549"/>
                    <a:pt x="6925" y="20692"/>
                    <a:pt x="7047" y="20854"/>
                  </a:cubicBezTo>
                  <a:lnTo>
                    <a:pt x="7108" y="20956"/>
                  </a:lnTo>
                  <a:cubicBezTo>
                    <a:pt x="7230" y="21119"/>
                    <a:pt x="7332" y="21262"/>
                    <a:pt x="7413" y="21384"/>
                  </a:cubicBezTo>
                  <a:cubicBezTo>
                    <a:pt x="7413" y="21384"/>
                    <a:pt x="7454" y="21445"/>
                    <a:pt x="7454" y="21445"/>
                  </a:cubicBezTo>
                  <a:cubicBezTo>
                    <a:pt x="7536" y="21547"/>
                    <a:pt x="7617" y="21649"/>
                    <a:pt x="7699" y="21751"/>
                  </a:cubicBezTo>
                  <a:cubicBezTo>
                    <a:pt x="7719" y="21771"/>
                    <a:pt x="7780" y="21852"/>
                    <a:pt x="7780" y="21852"/>
                  </a:cubicBezTo>
                  <a:cubicBezTo>
                    <a:pt x="7841" y="21934"/>
                    <a:pt x="7923" y="22015"/>
                    <a:pt x="7984" y="22097"/>
                  </a:cubicBezTo>
                  <a:lnTo>
                    <a:pt x="8065" y="22199"/>
                  </a:lnTo>
                  <a:cubicBezTo>
                    <a:pt x="8147" y="22300"/>
                    <a:pt x="8228" y="22382"/>
                    <a:pt x="8310" y="22463"/>
                  </a:cubicBezTo>
                  <a:lnTo>
                    <a:pt x="8371" y="22545"/>
                  </a:lnTo>
                  <a:cubicBezTo>
                    <a:pt x="8472" y="22647"/>
                    <a:pt x="8574" y="22769"/>
                    <a:pt x="8696" y="22871"/>
                  </a:cubicBezTo>
                  <a:cubicBezTo>
                    <a:pt x="8839" y="23013"/>
                    <a:pt x="8982" y="23156"/>
                    <a:pt x="9124" y="23298"/>
                  </a:cubicBezTo>
                  <a:cubicBezTo>
                    <a:pt x="9348" y="23482"/>
                    <a:pt x="9552" y="23665"/>
                    <a:pt x="9755" y="23828"/>
                  </a:cubicBezTo>
                  <a:lnTo>
                    <a:pt x="9796" y="23869"/>
                  </a:lnTo>
                  <a:cubicBezTo>
                    <a:pt x="9817" y="23869"/>
                    <a:pt x="9817" y="23889"/>
                    <a:pt x="9837" y="23909"/>
                  </a:cubicBezTo>
                  <a:lnTo>
                    <a:pt x="9857" y="23909"/>
                  </a:lnTo>
                  <a:cubicBezTo>
                    <a:pt x="9898" y="23950"/>
                    <a:pt x="9939" y="23970"/>
                    <a:pt x="9959" y="24011"/>
                  </a:cubicBezTo>
                  <a:cubicBezTo>
                    <a:pt x="10000" y="24032"/>
                    <a:pt x="10020" y="24052"/>
                    <a:pt x="10041" y="24052"/>
                  </a:cubicBezTo>
                  <a:cubicBezTo>
                    <a:pt x="10448" y="24378"/>
                    <a:pt x="10876" y="24663"/>
                    <a:pt x="11324" y="24928"/>
                  </a:cubicBezTo>
                  <a:cubicBezTo>
                    <a:pt x="11324" y="24928"/>
                    <a:pt x="11344" y="24948"/>
                    <a:pt x="11344" y="24948"/>
                  </a:cubicBezTo>
                  <a:cubicBezTo>
                    <a:pt x="12016" y="25335"/>
                    <a:pt x="12708" y="25681"/>
                    <a:pt x="13442" y="25966"/>
                  </a:cubicBezTo>
                  <a:cubicBezTo>
                    <a:pt x="13686" y="26048"/>
                    <a:pt x="13930" y="26129"/>
                    <a:pt x="14175" y="26211"/>
                  </a:cubicBezTo>
                  <a:cubicBezTo>
                    <a:pt x="15458" y="26618"/>
                    <a:pt x="16822" y="26822"/>
                    <a:pt x="18207" y="26822"/>
                  </a:cubicBezTo>
                  <a:cubicBezTo>
                    <a:pt x="18553" y="26822"/>
                    <a:pt x="18900" y="26822"/>
                    <a:pt x="19246" y="26781"/>
                  </a:cubicBezTo>
                  <a:cubicBezTo>
                    <a:pt x="19429" y="26760"/>
                    <a:pt x="19592" y="26760"/>
                    <a:pt x="19755" y="26740"/>
                  </a:cubicBezTo>
                  <a:cubicBezTo>
                    <a:pt x="20122" y="26699"/>
                    <a:pt x="20488" y="26638"/>
                    <a:pt x="20875" y="26557"/>
                  </a:cubicBezTo>
                  <a:cubicBezTo>
                    <a:pt x="21853" y="26353"/>
                    <a:pt x="22789" y="26068"/>
                    <a:pt x="23686" y="25661"/>
                  </a:cubicBezTo>
                  <a:cubicBezTo>
                    <a:pt x="25580" y="24805"/>
                    <a:pt x="27270" y="23522"/>
                    <a:pt x="28594" y="21893"/>
                  </a:cubicBezTo>
                  <a:cubicBezTo>
                    <a:pt x="29144" y="21241"/>
                    <a:pt x="29612" y="20508"/>
                    <a:pt x="30019" y="19755"/>
                  </a:cubicBezTo>
                  <a:cubicBezTo>
                    <a:pt x="31078" y="17820"/>
                    <a:pt x="31628" y="15621"/>
                    <a:pt x="31628" y="13401"/>
                  </a:cubicBezTo>
                  <a:cubicBezTo>
                    <a:pt x="31628" y="10590"/>
                    <a:pt x="30732" y="7821"/>
                    <a:pt x="29082" y="5560"/>
                  </a:cubicBezTo>
                  <a:cubicBezTo>
                    <a:pt x="29103" y="5478"/>
                    <a:pt x="29123" y="5377"/>
                    <a:pt x="29123" y="5295"/>
                  </a:cubicBezTo>
                  <a:cubicBezTo>
                    <a:pt x="29123" y="5030"/>
                    <a:pt x="28981" y="4786"/>
                    <a:pt x="28736" y="4644"/>
                  </a:cubicBezTo>
                  <a:lnTo>
                    <a:pt x="28247" y="4379"/>
                  </a:lnTo>
                  <a:lnTo>
                    <a:pt x="27983" y="3890"/>
                  </a:lnTo>
                  <a:cubicBezTo>
                    <a:pt x="27861" y="3646"/>
                    <a:pt x="27596" y="3503"/>
                    <a:pt x="27331" y="3503"/>
                  </a:cubicBezTo>
                  <a:lnTo>
                    <a:pt x="27250" y="3503"/>
                  </a:lnTo>
                  <a:cubicBezTo>
                    <a:pt x="24785" y="1242"/>
                    <a:pt x="21588" y="0"/>
                    <a:pt x="18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5;p65"/>
            <p:cNvSpPr/>
            <p:nvPr/>
          </p:nvSpPr>
          <p:spPr>
            <a:xfrm>
              <a:off x="3674874" y="3097033"/>
              <a:ext cx="777542" cy="777542"/>
            </a:xfrm>
            <a:custGeom>
              <a:avLst/>
              <a:gdLst/>
              <a:ahLst/>
              <a:cxnLst/>
              <a:rect l="l" t="t" r="r" b="b"/>
              <a:pathLst>
                <a:path w="25356" h="25356" extrusionOk="0">
                  <a:moveTo>
                    <a:pt x="12668" y="0"/>
                  </a:moveTo>
                  <a:cubicBezTo>
                    <a:pt x="10916" y="0"/>
                    <a:pt x="9226" y="367"/>
                    <a:pt x="7719" y="1019"/>
                  </a:cubicBezTo>
                  <a:cubicBezTo>
                    <a:pt x="6864" y="1385"/>
                    <a:pt x="6049" y="1833"/>
                    <a:pt x="5316" y="2363"/>
                  </a:cubicBezTo>
                  <a:cubicBezTo>
                    <a:pt x="4399" y="3014"/>
                    <a:pt x="3585" y="3788"/>
                    <a:pt x="2872" y="4644"/>
                  </a:cubicBezTo>
                  <a:cubicBezTo>
                    <a:pt x="2668" y="4908"/>
                    <a:pt x="2465" y="5173"/>
                    <a:pt x="2261" y="5458"/>
                  </a:cubicBezTo>
                  <a:cubicBezTo>
                    <a:pt x="2220" y="5519"/>
                    <a:pt x="2159" y="5601"/>
                    <a:pt x="2118" y="5682"/>
                  </a:cubicBezTo>
                  <a:cubicBezTo>
                    <a:pt x="1833" y="6090"/>
                    <a:pt x="1589" y="6517"/>
                    <a:pt x="1365" y="6965"/>
                  </a:cubicBezTo>
                  <a:cubicBezTo>
                    <a:pt x="489" y="8696"/>
                    <a:pt x="0" y="10631"/>
                    <a:pt x="0" y="12688"/>
                  </a:cubicBezTo>
                  <a:cubicBezTo>
                    <a:pt x="0" y="14236"/>
                    <a:pt x="286" y="15723"/>
                    <a:pt x="795" y="17107"/>
                  </a:cubicBezTo>
                  <a:lnTo>
                    <a:pt x="835" y="17209"/>
                  </a:lnTo>
                  <a:cubicBezTo>
                    <a:pt x="835" y="17230"/>
                    <a:pt x="856" y="17250"/>
                    <a:pt x="856" y="17270"/>
                  </a:cubicBezTo>
                  <a:cubicBezTo>
                    <a:pt x="1121" y="17963"/>
                    <a:pt x="1446" y="18614"/>
                    <a:pt x="1833" y="19225"/>
                  </a:cubicBezTo>
                  <a:cubicBezTo>
                    <a:pt x="1833" y="19246"/>
                    <a:pt x="1854" y="19286"/>
                    <a:pt x="1854" y="19307"/>
                  </a:cubicBezTo>
                  <a:cubicBezTo>
                    <a:pt x="2057" y="19612"/>
                    <a:pt x="2281" y="19938"/>
                    <a:pt x="2505" y="20244"/>
                  </a:cubicBezTo>
                  <a:cubicBezTo>
                    <a:pt x="2852" y="20732"/>
                    <a:pt x="3259" y="21180"/>
                    <a:pt x="3687" y="21629"/>
                  </a:cubicBezTo>
                  <a:cubicBezTo>
                    <a:pt x="3829" y="21751"/>
                    <a:pt x="3972" y="21893"/>
                    <a:pt x="4094" y="22015"/>
                  </a:cubicBezTo>
                  <a:cubicBezTo>
                    <a:pt x="4298" y="22199"/>
                    <a:pt x="4481" y="22362"/>
                    <a:pt x="4685" y="22525"/>
                  </a:cubicBezTo>
                  <a:cubicBezTo>
                    <a:pt x="4705" y="22545"/>
                    <a:pt x="4725" y="22545"/>
                    <a:pt x="4746" y="22565"/>
                  </a:cubicBezTo>
                  <a:cubicBezTo>
                    <a:pt x="4746" y="22565"/>
                    <a:pt x="4746" y="22586"/>
                    <a:pt x="4766" y="22586"/>
                  </a:cubicBezTo>
                  <a:cubicBezTo>
                    <a:pt x="4807" y="22626"/>
                    <a:pt x="4847" y="22647"/>
                    <a:pt x="4888" y="22688"/>
                  </a:cubicBezTo>
                  <a:cubicBezTo>
                    <a:pt x="4909" y="22708"/>
                    <a:pt x="4929" y="22728"/>
                    <a:pt x="4949" y="22749"/>
                  </a:cubicBezTo>
                  <a:cubicBezTo>
                    <a:pt x="5336" y="23034"/>
                    <a:pt x="5744" y="23319"/>
                    <a:pt x="6171" y="23563"/>
                  </a:cubicBezTo>
                  <a:cubicBezTo>
                    <a:pt x="6171" y="23563"/>
                    <a:pt x="6192" y="23584"/>
                    <a:pt x="6192" y="23584"/>
                  </a:cubicBezTo>
                  <a:cubicBezTo>
                    <a:pt x="6823" y="23950"/>
                    <a:pt x="7475" y="24276"/>
                    <a:pt x="8167" y="24541"/>
                  </a:cubicBezTo>
                  <a:cubicBezTo>
                    <a:pt x="8391" y="24622"/>
                    <a:pt x="8635" y="24704"/>
                    <a:pt x="8859" y="24785"/>
                  </a:cubicBezTo>
                  <a:cubicBezTo>
                    <a:pt x="10061" y="25152"/>
                    <a:pt x="11344" y="25355"/>
                    <a:pt x="12668" y="25355"/>
                  </a:cubicBezTo>
                  <a:cubicBezTo>
                    <a:pt x="13014" y="25355"/>
                    <a:pt x="13340" y="25355"/>
                    <a:pt x="13666" y="25315"/>
                  </a:cubicBezTo>
                  <a:cubicBezTo>
                    <a:pt x="13829" y="25315"/>
                    <a:pt x="13971" y="25294"/>
                    <a:pt x="14134" y="25274"/>
                  </a:cubicBezTo>
                  <a:cubicBezTo>
                    <a:pt x="14501" y="25233"/>
                    <a:pt x="14847" y="25172"/>
                    <a:pt x="15193" y="25111"/>
                  </a:cubicBezTo>
                  <a:cubicBezTo>
                    <a:pt x="16130" y="24928"/>
                    <a:pt x="17006" y="24643"/>
                    <a:pt x="17841" y="24256"/>
                  </a:cubicBezTo>
                  <a:cubicBezTo>
                    <a:pt x="19653" y="23441"/>
                    <a:pt x="21242" y="22219"/>
                    <a:pt x="22484" y="20712"/>
                  </a:cubicBezTo>
                  <a:cubicBezTo>
                    <a:pt x="22993" y="20081"/>
                    <a:pt x="23462" y="19409"/>
                    <a:pt x="23849" y="18676"/>
                  </a:cubicBezTo>
                  <a:cubicBezTo>
                    <a:pt x="24806" y="16904"/>
                    <a:pt x="25356" y="14847"/>
                    <a:pt x="25356" y="12688"/>
                  </a:cubicBezTo>
                  <a:cubicBezTo>
                    <a:pt x="25356" y="5682"/>
                    <a:pt x="19674" y="0"/>
                    <a:pt x="12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6;p65"/>
            <p:cNvSpPr/>
            <p:nvPr/>
          </p:nvSpPr>
          <p:spPr>
            <a:xfrm>
              <a:off x="3751691" y="3669705"/>
              <a:ext cx="654514" cy="204873"/>
            </a:xfrm>
            <a:custGeom>
              <a:avLst/>
              <a:gdLst/>
              <a:ahLst/>
              <a:cxnLst/>
              <a:rect l="l" t="t" r="r" b="b"/>
              <a:pathLst>
                <a:path w="21344" h="6681" extrusionOk="0">
                  <a:moveTo>
                    <a:pt x="21344" y="1"/>
                  </a:moveTo>
                  <a:lnTo>
                    <a:pt x="21344" y="1"/>
                  </a:lnTo>
                  <a:cubicBezTo>
                    <a:pt x="19266" y="347"/>
                    <a:pt x="17393" y="1589"/>
                    <a:pt x="15397" y="2302"/>
                  </a:cubicBezTo>
                  <a:cubicBezTo>
                    <a:pt x="14089" y="2752"/>
                    <a:pt x="12711" y="2978"/>
                    <a:pt x="11335" y="2978"/>
                  </a:cubicBezTo>
                  <a:cubicBezTo>
                    <a:pt x="10160" y="2978"/>
                    <a:pt x="8987" y="2813"/>
                    <a:pt x="7862" y="2485"/>
                  </a:cubicBezTo>
                  <a:cubicBezTo>
                    <a:pt x="6965" y="2220"/>
                    <a:pt x="6090" y="1833"/>
                    <a:pt x="5173" y="1609"/>
                  </a:cubicBezTo>
                  <a:cubicBezTo>
                    <a:pt x="4366" y="1415"/>
                    <a:pt x="3545" y="1337"/>
                    <a:pt x="2719" y="1337"/>
                  </a:cubicBezTo>
                  <a:cubicBezTo>
                    <a:pt x="1815" y="1337"/>
                    <a:pt x="905" y="1430"/>
                    <a:pt x="0" y="1569"/>
                  </a:cubicBezTo>
                  <a:cubicBezTo>
                    <a:pt x="347" y="2057"/>
                    <a:pt x="754" y="2505"/>
                    <a:pt x="1182" y="2954"/>
                  </a:cubicBezTo>
                  <a:cubicBezTo>
                    <a:pt x="1324" y="3076"/>
                    <a:pt x="1467" y="3218"/>
                    <a:pt x="1589" y="3340"/>
                  </a:cubicBezTo>
                  <a:cubicBezTo>
                    <a:pt x="1793" y="3524"/>
                    <a:pt x="1976" y="3687"/>
                    <a:pt x="2180" y="3850"/>
                  </a:cubicBezTo>
                  <a:cubicBezTo>
                    <a:pt x="2200" y="3870"/>
                    <a:pt x="2220" y="3870"/>
                    <a:pt x="2241" y="3890"/>
                  </a:cubicBezTo>
                  <a:cubicBezTo>
                    <a:pt x="2241" y="3890"/>
                    <a:pt x="2241" y="3911"/>
                    <a:pt x="2261" y="3911"/>
                  </a:cubicBezTo>
                  <a:cubicBezTo>
                    <a:pt x="2302" y="3951"/>
                    <a:pt x="2342" y="3972"/>
                    <a:pt x="2383" y="4013"/>
                  </a:cubicBezTo>
                  <a:cubicBezTo>
                    <a:pt x="2404" y="4033"/>
                    <a:pt x="2424" y="4053"/>
                    <a:pt x="2444" y="4074"/>
                  </a:cubicBezTo>
                  <a:cubicBezTo>
                    <a:pt x="2831" y="4359"/>
                    <a:pt x="3239" y="4644"/>
                    <a:pt x="3666" y="4888"/>
                  </a:cubicBezTo>
                  <a:cubicBezTo>
                    <a:pt x="3666" y="4888"/>
                    <a:pt x="3687" y="4909"/>
                    <a:pt x="3687" y="4909"/>
                  </a:cubicBezTo>
                  <a:cubicBezTo>
                    <a:pt x="4318" y="5275"/>
                    <a:pt x="4970" y="5601"/>
                    <a:pt x="5662" y="5866"/>
                  </a:cubicBezTo>
                  <a:cubicBezTo>
                    <a:pt x="5886" y="5947"/>
                    <a:pt x="6130" y="6029"/>
                    <a:pt x="6354" y="6110"/>
                  </a:cubicBezTo>
                  <a:cubicBezTo>
                    <a:pt x="7556" y="6477"/>
                    <a:pt x="8839" y="6680"/>
                    <a:pt x="10163" y="6680"/>
                  </a:cubicBezTo>
                  <a:cubicBezTo>
                    <a:pt x="10509" y="6680"/>
                    <a:pt x="10835" y="6680"/>
                    <a:pt x="11161" y="6640"/>
                  </a:cubicBezTo>
                  <a:cubicBezTo>
                    <a:pt x="11324" y="6640"/>
                    <a:pt x="11466" y="6619"/>
                    <a:pt x="11629" y="6599"/>
                  </a:cubicBezTo>
                  <a:cubicBezTo>
                    <a:pt x="11996" y="6558"/>
                    <a:pt x="12342" y="6497"/>
                    <a:pt x="12688" y="6436"/>
                  </a:cubicBezTo>
                  <a:cubicBezTo>
                    <a:pt x="13625" y="6253"/>
                    <a:pt x="14501" y="5968"/>
                    <a:pt x="15336" y="5581"/>
                  </a:cubicBezTo>
                  <a:cubicBezTo>
                    <a:pt x="17148" y="4766"/>
                    <a:pt x="18737" y="3544"/>
                    <a:pt x="19979" y="2037"/>
                  </a:cubicBezTo>
                  <a:cubicBezTo>
                    <a:pt x="20488" y="1406"/>
                    <a:pt x="20957" y="734"/>
                    <a:pt x="21344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7;p65"/>
            <p:cNvSpPr/>
            <p:nvPr/>
          </p:nvSpPr>
          <p:spPr>
            <a:xfrm>
              <a:off x="4062083" y="3195131"/>
              <a:ext cx="270435" cy="78042"/>
            </a:xfrm>
            <a:custGeom>
              <a:avLst/>
              <a:gdLst/>
              <a:ahLst/>
              <a:cxnLst/>
              <a:rect l="l" t="t" r="r" b="b"/>
              <a:pathLst>
                <a:path w="8819" h="2545" extrusionOk="0">
                  <a:moveTo>
                    <a:pt x="6143" y="0"/>
                  </a:moveTo>
                  <a:cubicBezTo>
                    <a:pt x="5613" y="0"/>
                    <a:pt x="5078" y="133"/>
                    <a:pt x="4603" y="365"/>
                  </a:cubicBezTo>
                  <a:cubicBezTo>
                    <a:pt x="3768" y="773"/>
                    <a:pt x="3096" y="1485"/>
                    <a:pt x="2627" y="2280"/>
                  </a:cubicBezTo>
                  <a:cubicBezTo>
                    <a:pt x="2288" y="2011"/>
                    <a:pt x="1861" y="1870"/>
                    <a:pt x="1434" y="1870"/>
                  </a:cubicBezTo>
                  <a:cubicBezTo>
                    <a:pt x="1245" y="1870"/>
                    <a:pt x="1057" y="1898"/>
                    <a:pt x="876" y="1954"/>
                  </a:cubicBezTo>
                  <a:cubicBezTo>
                    <a:pt x="550" y="2056"/>
                    <a:pt x="245" y="2259"/>
                    <a:pt x="0" y="2544"/>
                  </a:cubicBezTo>
                  <a:lnTo>
                    <a:pt x="8818" y="2544"/>
                  </a:lnTo>
                  <a:lnTo>
                    <a:pt x="8818" y="2422"/>
                  </a:lnTo>
                  <a:cubicBezTo>
                    <a:pt x="8818" y="1485"/>
                    <a:pt x="8167" y="610"/>
                    <a:pt x="7311" y="243"/>
                  </a:cubicBezTo>
                  <a:cubicBezTo>
                    <a:pt x="6943" y="76"/>
                    <a:pt x="6545" y="0"/>
                    <a:pt x="6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48;p65"/>
            <p:cNvSpPr/>
            <p:nvPr/>
          </p:nvSpPr>
          <p:spPr>
            <a:xfrm>
              <a:off x="4167602" y="3452105"/>
              <a:ext cx="270465" cy="78380"/>
            </a:xfrm>
            <a:custGeom>
              <a:avLst/>
              <a:gdLst/>
              <a:ahLst/>
              <a:cxnLst/>
              <a:rect l="l" t="t" r="r" b="b"/>
              <a:pathLst>
                <a:path w="8820" h="2556" extrusionOk="0">
                  <a:moveTo>
                    <a:pt x="6146" y="1"/>
                  </a:moveTo>
                  <a:cubicBezTo>
                    <a:pt x="5615" y="1"/>
                    <a:pt x="5079" y="132"/>
                    <a:pt x="4604" y="376"/>
                  </a:cubicBezTo>
                  <a:cubicBezTo>
                    <a:pt x="3769" y="783"/>
                    <a:pt x="3096" y="1496"/>
                    <a:pt x="2628" y="2290"/>
                  </a:cubicBezTo>
                  <a:cubicBezTo>
                    <a:pt x="2289" y="2022"/>
                    <a:pt x="1862" y="1881"/>
                    <a:pt x="1435" y="1881"/>
                  </a:cubicBezTo>
                  <a:cubicBezTo>
                    <a:pt x="1246" y="1881"/>
                    <a:pt x="1058" y="1908"/>
                    <a:pt x="877" y="1964"/>
                  </a:cubicBezTo>
                  <a:cubicBezTo>
                    <a:pt x="530" y="2066"/>
                    <a:pt x="225" y="2270"/>
                    <a:pt x="1" y="2555"/>
                  </a:cubicBezTo>
                  <a:lnTo>
                    <a:pt x="8799" y="2555"/>
                  </a:lnTo>
                  <a:lnTo>
                    <a:pt x="8799" y="2412"/>
                  </a:lnTo>
                  <a:cubicBezTo>
                    <a:pt x="8819" y="1496"/>
                    <a:pt x="8168" y="620"/>
                    <a:pt x="7312" y="233"/>
                  </a:cubicBezTo>
                  <a:cubicBezTo>
                    <a:pt x="6944" y="76"/>
                    <a:pt x="6546" y="1"/>
                    <a:pt x="6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49;p65"/>
            <p:cNvSpPr/>
            <p:nvPr/>
          </p:nvSpPr>
          <p:spPr>
            <a:xfrm>
              <a:off x="3712347" y="3329414"/>
              <a:ext cx="269821" cy="78012"/>
            </a:xfrm>
            <a:custGeom>
              <a:avLst/>
              <a:gdLst/>
              <a:ahLst/>
              <a:cxnLst/>
              <a:rect l="l" t="t" r="r" b="b"/>
              <a:pathLst>
                <a:path w="8799" h="2544" extrusionOk="0">
                  <a:moveTo>
                    <a:pt x="6144" y="0"/>
                  </a:moveTo>
                  <a:cubicBezTo>
                    <a:pt x="5613" y="0"/>
                    <a:pt x="5078" y="133"/>
                    <a:pt x="4603" y="365"/>
                  </a:cubicBezTo>
                  <a:cubicBezTo>
                    <a:pt x="3768" y="772"/>
                    <a:pt x="3096" y="1485"/>
                    <a:pt x="2607" y="2300"/>
                  </a:cubicBezTo>
                  <a:cubicBezTo>
                    <a:pt x="2281" y="2016"/>
                    <a:pt x="1855" y="1870"/>
                    <a:pt x="1428" y="1870"/>
                  </a:cubicBezTo>
                  <a:cubicBezTo>
                    <a:pt x="1242" y="1870"/>
                    <a:pt x="1055" y="1898"/>
                    <a:pt x="876" y="1953"/>
                  </a:cubicBezTo>
                  <a:cubicBezTo>
                    <a:pt x="530" y="2055"/>
                    <a:pt x="224" y="2259"/>
                    <a:pt x="0" y="2544"/>
                  </a:cubicBezTo>
                  <a:lnTo>
                    <a:pt x="8798" y="2544"/>
                  </a:lnTo>
                  <a:lnTo>
                    <a:pt x="8798" y="2422"/>
                  </a:lnTo>
                  <a:cubicBezTo>
                    <a:pt x="8798" y="1485"/>
                    <a:pt x="8167" y="609"/>
                    <a:pt x="7312" y="243"/>
                  </a:cubicBezTo>
                  <a:cubicBezTo>
                    <a:pt x="6943" y="76"/>
                    <a:pt x="6545" y="0"/>
                    <a:pt x="6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0;p65"/>
            <p:cNvSpPr/>
            <p:nvPr/>
          </p:nvSpPr>
          <p:spPr>
            <a:xfrm>
              <a:off x="3786649" y="3307826"/>
              <a:ext cx="138698" cy="541759"/>
            </a:xfrm>
            <a:custGeom>
              <a:avLst/>
              <a:gdLst/>
              <a:ahLst/>
              <a:cxnLst/>
              <a:rect l="l" t="t" r="r" b="b"/>
              <a:pathLst>
                <a:path w="4523" h="17667" extrusionOk="0">
                  <a:moveTo>
                    <a:pt x="272" y="1"/>
                  </a:moveTo>
                  <a:cubicBezTo>
                    <a:pt x="268" y="1"/>
                    <a:pt x="266" y="3"/>
                    <a:pt x="266" y="10"/>
                  </a:cubicBezTo>
                  <a:cubicBezTo>
                    <a:pt x="205" y="10"/>
                    <a:pt x="164" y="10"/>
                    <a:pt x="123" y="51"/>
                  </a:cubicBezTo>
                  <a:lnTo>
                    <a:pt x="103" y="51"/>
                  </a:lnTo>
                  <a:lnTo>
                    <a:pt x="103" y="71"/>
                  </a:lnTo>
                  <a:cubicBezTo>
                    <a:pt x="82" y="91"/>
                    <a:pt x="62" y="112"/>
                    <a:pt x="42" y="152"/>
                  </a:cubicBezTo>
                  <a:cubicBezTo>
                    <a:pt x="21" y="193"/>
                    <a:pt x="1" y="234"/>
                    <a:pt x="21" y="275"/>
                  </a:cubicBezTo>
                  <a:cubicBezTo>
                    <a:pt x="21" y="458"/>
                    <a:pt x="42" y="641"/>
                    <a:pt x="42" y="825"/>
                  </a:cubicBezTo>
                  <a:cubicBezTo>
                    <a:pt x="184" y="2983"/>
                    <a:pt x="245" y="5122"/>
                    <a:pt x="245" y="7280"/>
                  </a:cubicBezTo>
                  <a:cubicBezTo>
                    <a:pt x="266" y="7810"/>
                    <a:pt x="266" y="8339"/>
                    <a:pt x="245" y="8889"/>
                  </a:cubicBezTo>
                  <a:cubicBezTo>
                    <a:pt x="245" y="8930"/>
                    <a:pt x="245" y="8991"/>
                    <a:pt x="245" y="9032"/>
                  </a:cubicBezTo>
                  <a:cubicBezTo>
                    <a:pt x="245" y="9215"/>
                    <a:pt x="245" y="9398"/>
                    <a:pt x="245" y="9561"/>
                  </a:cubicBezTo>
                  <a:cubicBezTo>
                    <a:pt x="245" y="9622"/>
                    <a:pt x="245" y="9684"/>
                    <a:pt x="245" y="9745"/>
                  </a:cubicBezTo>
                  <a:cubicBezTo>
                    <a:pt x="225" y="11394"/>
                    <a:pt x="143" y="13044"/>
                    <a:pt x="62" y="14693"/>
                  </a:cubicBezTo>
                  <a:cubicBezTo>
                    <a:pt x="62" y="14714"/>
                    <a:pt x="62" y="14734"/>
                    <a:pt x="42" y="14755"/>
                  </a:cubicBezTo>
                  <a:cubicBezTo>
                    <a:pt x="184" y="14877"/>
                    <a:pt x="327" y="15019"/>
                    <a:pt x="469" y="15141"/>
                  </a:cubicBezTo>
                  <a:cubicBezTo>
                    <a:pt x="653" y="15325"/>
                    <a:pt x="836" y="15488"/>
                    <a:pt x="1040" y="15651"/>
                  </a:cubicBezTo>
                  <a:cubicBezTo>
                    <a:pt x="1060" y="15671"/>
                    <a:pt x="1080" y="15671"/>
                    <a:pt x="1101" y="15691"/>
                  </a:cubicBezTo>
                  <a:cubicBezTo>
                    <a:pt x="1101" y="15691"/>
                    <a:pt x="1101" y="15691"/>
                    <a:pt x="1121" y="15712"/>
                  </a:cubicBezTo>
                  <a:cubicBezTo>
                    <a:pt x="1162" y="15732"/>
                    <a:pt x="1202" y="15773"/>
                    <a:pt x="1243" y="15814"/>
                  </a:cubicBezTo>
                  <a:cubicBezTo>
                    <a:pt x="1264" y="15834"/>
                    <a:pt x="1284" y="15854"/>
                    <a:pt x="1325" y="15854"/>
                  </a:cubicBezTo>
                  <a:cubicBezTo>
                    <a:pt x="1712" y="16160"/>
                    <a:pt x="2099" y="16445"/>
                    <a:pt x="2526" y="16689"/>
                  </a:cubicBezTo>
                  <a:cubicBezTo>
                    <a:pt x="2547" y="16689"/>
                    <a:pt x="2547" y="16710"/>
                    <a:pt x="2547" y="16710"/>
                  </a:cubicBezTo>
                  <a:cubicBezTo>
                    <a:pt x="3178" y="17076"/>
                    <a:pt x="3830" y="17402"/>
                    <a:pt x="4522" y="17667"/>
                  </a:cubicBezTo>
                  <a:cubicBezTo>
                    <a:pt x="4196" y="16139"/>
                    <a:pt x="3809" y="14632"/>
                    <a:pt x="3463" y="13125"/>
                  </a:cubicBezTo>
                  <a:cubicBezTo>
                    <a:pt x="2934" y="10702"/>
                    <a:pt x="2526" y="8339"/>
                    <a:pt x="2058" y="5997"/>
                  </a:cubicBezTo>
                  <a:cubicBezTo>
                    <a:pt x="1997" y="5753"/>
                    <a:pt x="1956" y="5509"/>
                    <a:pt x="1895" y="5264"/>
                  </a:cubicBezTo>
                  <a:cubicBezTo>
                    <a:pt x="1854" y="5061"/>
                    <a:pt x="1793" y="4837"/>
                    <a:pt x="1752" y="4633"/>
                  </a:cubicBezTo>
                  <a:cubicBezTo>
                    <a:pt x="1467" y="3350"/>
                    <a:pt x="1141" y="2067"/>
                    <a:pt x="734" y="804"/>
                  </a:cubicBezTo>
                  <a:cubicBezTo>
                    <a:pt x="653" y="600"/>
                    <a:pt x="591" y="376"/>
                    <a:pt x="530" y="173"/>
                  </a:cubicBezTo>
                  <a:cubicBezTo>
                    <a:pt x="510" y="152"/>
                    <a:pt x="490" y="112"/>
                    <a:pt x="469" y="91"/>
                  </a:cubicBezTo>
                  <a:cubicBezTo>
                    <a:pt x="429" y="30"/>
                    <a:pt x="367" y="10"/>
                    <a:pt x="306" y="10"/>
                  </a:cubicBezTo>
                  <a:cubicBezTo>
                    <a:pt x="293" y="10"/>
                    <a:pt x="279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1;p65"/>
            <p:cNvSpPr/>
            <p:nvPr/>
          </p:nvSpPr>
          <p:spPr>
            <a:xfrm>
              <a:off x="3796615" y="3202429"/>
              <a:ext cx="259242" cy="133178"/>
            </a:xfrm>
            <a:custGeom>
              <a:avLst/>
              <a:gdLst/>
              <a:ahLst/>
              <a:cxnLst/>
              <a:rect l="l" t="t" r="r" b="b"/>
              <a:pathLst>
                <a:path w="8454" h="4343" extrusionOk="0">
                  <a:moveTo>
                    <a:pt x="4756" y="1"/>
                  </a:moveTo>
                  <a:cubicBezTo>
                    <a:pt x="4179" y="1"/>
                    <a:pt x="3604" y="93"/>
                    <a:pt x="3057" y="290"/>
                  </a:cubicBezTo>
                  <a:cubicBezTo>
                    <a:pt x="1712" y="779"/>
                    <a:pt x="613" y="1940"/>
                    <a:pt x="205" y="3304"/>
                  </a:cubicBezTo>
                  <a:cubicBezTo>
                    <a:pt x="63" y="3759"/>
                    <a:pt x="1" y="4343"/>
                    <a:pt x="204" y="4343"/>
                  </a:cubicBezTo>
                  <a:cubicBezTo>
                    <a:pt x="292" y="4343"/>
                    <a:pt x="430" y="4233"/>
                    <a:pt x="633" y="3956"/>
                  </a:cubicBezTo>
                  <a:cubicBezTo>
                    <a:pt x="1142" y="3304"/>
                    <a:pt x="1794" y="2795"/>
                    <a:pt x="2527" y="2429"/>
                  </a:cubicBezTo>
                  <a:cubicBezTo>
                    <a:pt x="3525" y="1919"/>
                    <a:pt x="4625" y="1655"/>
                    <a:pt x="5724" y="1431"/>
                  </a:cubicBezTo>
                  <a:cubicBezTo>
                    <a:pt x="6287" y="1306"/>
                    <a:pt x="6858" y="1196"/>
                    <a:pt x="7417" y="1196"/>
                  </a:cubicBezTo>
                  <a:cubicBezTo>
                    <a:pt x="7769" y="1196"/>
                    <a:pt x="8116" y="1239"/>
                    <a:pt x="8453" y="1349"/>
                  </a:cubicBezTo>
                  <a:cubicBezTo>
                    <a:pt x="7430" y="496"/>
                    <a:pt x="6089" y="1"/>
                    <a:pt x="4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2;p65"/>
            <p:cNvSpPr/>
            <p:nvPr/>
          </p:nvSpPr>
          <p:spPr>
            <a:xfrm>
              <a:off x="3530595" y="3257197"/>
              <a:ext cx="276016" cy="97147"/>
            </a:xfrm>
            <a:custGeom>
              <a:avLst/>
              <a:gdLst/>
              <a:ahLst/>
              <a:cxnLst/>
              <a:rect l="l" t="t" r="r" b="b"/>
              <a:pathLst>
                <a:path w="9001" h="3168" extrusionOk="0">
                  <a:moveTo>
                    <a:pt x="4828" y="0"/>
                  </a:moveTo>
                  <a:cubicBezTo>
                    <a:pt x="4726" y="0"/>
                    <a:pt x="4624" y="4"/>
                    <a:pt x="4522" y="11"/>
                  </a:cubicBezTo>
                  <a:cubicBezTo>
                    <a:pt x="2587" y="133"/>
                    <a:pt x="856" y="1437"/>
                    <a:pt x="1" y="3168"/>
                  </a:cubicBezTo>
                  <a:cubicBezTo>
                    <a:pt x="673" y="2537"/>
                    <a:pt x="1630" y="2313"/>
                    <a:pt x="2526" y="2129"/>
                  </a:cubicBezTo>
                  <a:cubicBezTo>
                    <a:pt x="3502" y="1913"/>
                    <a:pt x="4493" y="1712"/>
                    <a:pt x="5486" y="1712"/>
                  </a:cubicBezTo>
                  <a:cubicBezTo>
                    <a:pt x="5613" y="1712"/>
                    <a:pt x="5740" y="1715"/>
                    <a:pt x="5866" y="1722"/>
                  </a:cubicBezTo>
                  <a:cubicBezTo>
                    <a:pt x="6681" y="1763"/>
                    <a:pt x="7496" y="1966"/>
                    <a:pt x="8208" y="2374"/>
                  </a:cubicBezTo>
                  <a:cubicBezTo>
                    <a:pt x="8438" y="2503"/>
                    <a:pt x="8593" y="2557"/>
                    <a:pt x="8689" y="2557"/>
                  </a:cubicBezTo>
                  <a:cubicBezTo>
                    <a:pt x="9000" y="2557"/>
                    <a:pt x="8693" y="1989"/>
                    <a:pt x="8351" y="1600"/>
                  </a:cubicBezTo>
                  <a:cubicBezTo>
                    <a:pt x="7482" y="598"/>
                    <a:pt x="6140" y="0"/>
                    <a:pt x="4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3;p65"/>
            <p:cNvSpPr/>
            <p:nvPr/>
          </p:nvSpPr>
          <p:spPr>
            <a:xfrm>
              <a:off x="3575581" y="3179982"/>
              <a:ext cx="224222" cy="151270"/>
            </a:xfrm>
            <a:custGeom>
              <a:avLst/>
              <a:gdLst/>
              <a:ahLst/>
              <a:cxnLst/>
              <a:rect l="l" t="t" r="r" b="b"/>
              <a:pathLst>
                <a:path w="7312" h="4933" extrusionOk="0">
                  <a:moveTo>
                    <a:pt x="2289" y="1"/>
                  </a:moveTo>
                  <a:cubicBezTo>
                    <a:pt x="1504" y="1"/>
                    <a:pt x="723" y="220"/>
                    <a:pt x="0" y="676"/>
                  </a:cubicBezTo>
                  <a:cubicBezTo>
                    <a:pt x="18" y="676"/>
                    <a:pt x="36" y="676"/>
                    <a:pt x="53" y="676"/>
                  </a:cubicBezTo>
                  <a:cubicBezTo>
                    <a:pt x="2988" y="676"/>
                    <a:pt x="5874" y="2361"/>
                    <a:pt x="7312" y="4932"/>
                  </a:cubicBezTo>
                  <a:cubicBezTo>
                    <a:pt x="7108" y="3181"/>
                    <a:pt x="6232" y="1613"/>
                    <a:pt x="4725" y="717"/>
                  </a:cubicBezTo>
                  <a:cubicBezTo>
                    <a:pt x="3951" y="246"/>
                    <a:pt x="3118" y="1"/>
                    <a:pt x="2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4;p65"/>
            <p:cNvSpPr/>
            <p:nvPr/>
          </p:nvSpPr>
          <p:spPr>
            <a:xfrm>
              <a:off x="3786036" y="3125736"/>
              <a:ext cx="181138" cy="199905"/>
            </a:xfrm>
            <a:custGeom>
              <a:avLst/>
              <a:gdLst/>
              <a:ahLst/>
              <a:cxnLst/>
              <a:rect l="l" t="t" r="r" b="b"/>
              <a:pathLst>
                <a:path w="5907" h="6519" extrusionOk="0">
                  <a:moveTo>
                    <a:pt x="4883" y="1"/>
                  </a:moveTo>
                  <a:cubicBezTo>
                    <a:pt x="3563" y="1"/>
                    <a:pt x="2356" y="620"/>
                    <a:pt x="1446" y="1691"/>
                  </a:cubicBezTo>
                  <a:cubicBezTo>
                    <a:pt x="326" y="3036"/>
                    <a:pt x="1" y="4807"/>
                    <a:pt x="387" y="6518"/>
                  </a:cubicBezTo>
                  <a:cubicBezTo>
                    <a:pt x="897" y="3606"/>
                    <a:pt x="3096" y="1060"/>
                    <a:pt x="5907" y="123"/>
                  </a:cubicBezTo>
                  <a:cubicBezTo>
                    <a:pt x="5560" y="41"/>
                    <a:pt x="5218" y="1"/>
                    <a:pt x="4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5;p65"/>
            <p:cNvSpPr/>
            <p:nvPr/>
          </p:nvSpPr>
          <p:spPr>
            <a:xfrm>
              <a:off x="4010903" y="3152844"/>
              <a:ext cx="186719" cy="241303"/>
            </a:xfrm>
            <a:custGeom>
              <a:avLst/>
              <a:gdLst/>
              <a:ahLst/>
              <a:cxnLst/>
              <a:rect l="l" t="t" r="r" b="b"/>
              <a:pathLst>
                <a:path w="6089" h="7869" extrusionOk="0">
                  <a:moveTo>
                    <a:pt x="3189" y="1"/>
                  </a:moveTo>
                  <a:cubicBezTo>
                    <a:pt x="3097" y="1"/>
                    <a:pt x="3005" y="5"/>
                    <a:pt x="2911" y="13"/>
                  </a:cubicBezTo>
                  <a:cubicBezTo>
                    <a:pt x="1343" y="156"/>
                    <a:pt x="182" y="1500"/>
                    <a:pt x="345" y="2987"/>
                  </a:cubicBezTo>
                  <a:cubicBezTo>
                    <a:pt x="366" y="3231"/>
                    <a:pt x="427" y="3475"/>
                    <a:pt x="508" y="3679"/>
                  </a:cubicBezTo>
                  <a:cubicBezTo>
                    <a:pt x="1" y="5222"/>
                    <a:pt x="2058" y="7869"/>
                    <a:pt x="3377" y="7869"/>
                  </a:cubicBezTo>
                  <a:cubicBezTo>
                    <a:pt x="3434" y="7869"/>
                    <a:pt x="3489" y="7864"/>
                    <a:pt x="3543" y="7854"/>
                  </a:cubicBezTo>
                  <a:cubicBezTo>
                    <a:pt x="4887" y="7589"/>
                    <a:pt x="5987" y="3455"/>
                    <a:pt x="5987" y="3455"/>
                  </a:cubicBezTo>
                  <a:cubicBezTo>
                    <a:pt x="5987" y="3414"/>
                    <a:pt x="6007" y="3374"/>
                    <a:pt x="5987" y="3374"/>
                  </a:cubicBezTo>
                  <a:cubicBezTo>
                    <a:pt x="6068" y="3068"/>
                    <a:pt x="6088" y="2783"/>
                    <a:pt x="6048" y="2457"/>
                  </a:cubicBezTo>
                  <a:cubicBezTo>
                    <a:pt x="5894" y="1040"/>
                    <a:pt x="4642" y="1"/>
                    <a:pt x="3189" y="1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6;p65"/>
            <p:cNvSpPr/>
            <p:nvPr/>
          </p:nvSpPr>
          <p:spPr>
            <a:xfrm>
              <a:off x="3946537" y="3247538"/>
              <a:ext cx="154276" cy="155533"/>
            </a:xfrm>
            <a:custGeom>
              <a:avLst/>
              <a:gdLst/>
              <a:ahLst/>
              <a:cxnLst/>
              <a:rect l="l" t="t" r="r" b="b"/>
              <a:pathLst>
                <a:path w="5031" h="5072" extrusionOk="0">
                  <a:moveTo>
                    <a:pt x="2587" y="0"/>
                  </a:moveTo>
                  <a:lnTo>
                    <a:pt x="0" y="3096"/>
                  </a:lnTo>
                  <a:lnTo>
                    <a:pt x="2872" y="5071"/>
                  </a:lnTo>
                  <a:lnTo>
                    <a:pt x="5031" y="2770"/>
                  </a:lnTo>
                  <a:lnTo>
                    <a:pt x="2587" y="0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7;p65"/>
            <p:cNvSpPr/>
            <p:nvPr/>
          </p:nvSpPr>
          <p:spPr>
            <a:xfrm>
              <a:off x="4159507" y="3267531"/>
              <a:ext cx="31248" cy="77460"/>
            </a:xfrm>
            <a:custGeom>
              <a:avLst/>
              <a:gdLst/>
              <a:ahLst/>
              <a:cxnLst/>
              <a:rect l="l" t="t" r="r" b="b"/>
              <a:pathLst>
                <a:path w="1019" h="2526" extrusionOk="0">
                  <a:moveTo>
                    <a:pt x="1018" y="0"/>
                  </a:moveTo>
                  <a:lnTo>
                    <a:pt x="0" y="2220"/>
                  </a:lnTo>
                  <a:lnTo>
                    <a:pt x="794" y="2525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58;p65"/>
            <p:cNvSpPr/>
            <p:nvPr/>
          </p:nvSpPr>
          <p:spPr>
            <a:xfrm>
              <a:off x="3976528" y="3130458"/>
              <a:ext cx="250441" cy="196777"/>
            </a:xfrm>
            <a:custGeom>
              <a:avLst/>
              <a:gdLst/>
              <a:ahLst/>
              <a:cxnLst/>
              <a:rect l="l" t="t" r="r" b="b"/>
              <a:pathLst>
                <a:path w="8167" h="6417" extrusionOk="0">
                  <a:moveTo>
                    <a:pt x="3632" y="0"/>
                  </a:moveTo>
                  <a:cubicBezTo>
                    <a:pt x="2823" y="0"/>
                    <a:pt x="2084" y="126"/>
                    <a:pt x="1650" y="438"/>
                  </a:cubicBezTo>
                  <a:cubicBezTo>
                    <a:pt x="183" y="1476"/>
                    <a:pt x="631" y="3513"/>
                    <a:pt x="631" y="3513"/>
                  </a:cubicBezTo>
                  <a:cubicBezTo>
                    <a:pt x="631" y="3513"/>
                    <a:pt x="0" y="4939"/>
                    <a:pt x="387" y="5203"/>
                  </a:cubicBezTo>
                  <a:cubicBezTo>
                    <a:pt x="387" y="5203"/>
                    <a:pt x="446" y="5298"/>
                    <a:pt x="645" y="5298"/>
                  </a:cubicBezTo>
                  <a:cubicBezTo>
                    <a:pt x="708" y="5298"/>
                    <a:pt x="784" y="5289"/>
                    <a:pt x="876" y="5264"/>
                  </a:cubicBezTo>
                  <a:cubicBezTo>
                    <a:pt x="876" y="5264"/>
                    <a:pt x="978" y="5896"/>
                    <a:pt x="1446" y="5957"/>
                  </a:cubicBezTo>
                  <a:cubicBezTo>
                    <a:pt x="1540" y="5969"/>
                    <a:pt x="1622" y="5974"/>
                    <a:pt x="1694" y="5974"/>
                  </a:cubicBezTo>
                  <a:cubicBezTo>
                    <a:pt x="1980" y="5974"/>
                    <a:pt x="2098" y="5896"/>
                    <a:pt x="2098" y="5896"/>
                  </a:cubicBezTo>
                  <a:cubicBezTo>
                    <a:pt x="2098" y="5896"/>
                    <a:pt x="2271" y="6416"/>
                    <a:pt x="2618" y="6416"/>
                  </a:cubicBezTo>
                  <a:cubicBezTo>
                    <a:pt x="2647" y="6416"/>
                    <a:pt x="2677" y="6413"/>
                    <a:pt x="2709" y="6405"/>
                  </a:cubicBezTo>
                  <a:cubicBezTo>
                    <a:pt x="3116" y="6283"/>
                    <a:pt x="3645" y="5774"/>
                    <a:pt x="3645" y="5774"/>
                  </a:cubicBezTo>
                  <a:lnTo>
                    <a:pt x="4888" y="4918"/>
                  </a:lnTo>
                  <a:cubicBezTo>
                    <a:pt x="4888" y="4918"/>
                    <a:pt x="5580" y="4877"/>
                    <a:pt x="5702" y="4185"/>
                  </a:cubicBezTo>
                  <a:cubicBezTo>
                    <a:pt x="5825" y="3493"/>
                    <a:pt x="5906" y="2596"/>
                    <a:pt x="5906" y="2596"/>
                  </a:cubicBezTo>
                  <a:cubicBezTo>
                    <a:pt x="5906" y="2596"/>
                    <a:pt x="6395" y="2759"/>
                    <a:pt x="6802" y="3350"/>
                  </a:cubicBezTo>
                  <a:cubicBezTo>
                    <a:pt x="7189" y="3900"/>
                    <a:pt x="7209" y="4572"/>
                    <a:pt x="7209" y="4572"/>
                  </a:cubicBezTo>
                  <a:cubicBezTo>
                    <a:pt x="7209" y="4572"/>
                    <a:pt x="7658" y="3717"/>
                    <a:pt x="7495" y="2821"/>
                  </a:cubicBezTo>
                  <a:lnTo>
                    <a:pt x="7495" y="2821"/>
                  </a:lnTo>
                  <a:lnTo>
                    <a:pt x="8044" y="3085"/>
                  </a:lnTo>
                  <a:cubicBezTo>
                    <a:pt x="8044" y="3085"/>
                    <a:pt x="8167" y="1619"/>
                    <a:pt x="7332" y="886"/>
                  </a:cubicBezTo>
                  <a:cubicBezTo>
                    <a:pt x="6794" y="413"/>
                    <a:pt x="5098" y="0"/>
                    <a:pt x="3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59;p65"/>
            <p:cNvSpPr/>
            <p:nvPr/>
          </p:nvSpPr>
          <p:spPr>
            <a:xfrm>
              <a:off x="4077692" y="3266980"/>
              <a:ext cx="53112" cy="53970"/>
            </a:xfrm>
            <a:custGeom>
              <a:avLst/>
              <a:gdLst/>
              <a:ahLst/>
              <a:cxnLst/>
              <a:rect l="l" t="t" r="r" b="b"/>
              <a:pathLst>
                <a:path w="1732" h="1760" extrusionOk="0">
                  <a:moveTo>
                    <a:pt x="868" y="0"/>
                  </a:moveTo>
                  <a:cubicBezTo>
                    <a:pt x="724" y="0"/>
                    <a:pt x="577" y="41"/>
                    <a:pt x="448" y="120"/>
                  </a:cubicBezTo>
                  <a:cubicBezTo>
                    <a:pt x="204" y="283"/>
                    <a:pt x="61" y="568"/>
                    <a:pt x="21" y="853"/>
                  </a:cubicBezTo>
                  <a:cubicBezTo>
                    <a:pt x="0" y="1097"/>
                    <a:pt x="61" y="1342"/>
                    <a:pt x="224" y="1525"/>
                  </a:cubicBezTo>
                  <a:cubicBezTo>
                    <a:pt x="346" y="1647"/>
                    <a:pt x="509" y="1729"/>
                    <a:pt x="693" y="1749"/>
                  </a:cubicBezTo>
                  <a:cubicBezTo>
                    <a:pt x="738" y="1756"/>
                    <a:pt x="783" y="1759"/>
                    <a:pt x="828" y="1759"/>
                  </a:cubicBezTo>
                  <a:cubicBezTo>
                    <a:pt x="1196" y="1759"/>
                    <a:pt x="1568" y="1546"/>
                    <a:pt x="1731" y="1220"/>
                  </a:cubicBezTo>
                  <a:lnTo>
                    <a:pt x="1650" y="975"/>
                  </a:lnTo>
                  <a:cubicBezTo>
                    <a:pt x="1630" y="649"/>
                    <a:pt x="1548" y="324"/>
                    <a:pt x="1283" y="140"/>
                  </a:cubicBezTo>
                  <a:cubicBezTo>
                    <a:pt x="1168" y="46"/>
                    <a:pt x="1020" y="0"/>
                    <a:pt x="868" y="0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60;p65"/>
            <p:cNvSpPr/>
            <p:nvPr/>
          </p:nvSpPr>
          <p:spPr>
            <a:xfrm>
              <a:off x="4123904" y="3257289"/>
              <a:ext cx="25115" cy="43360"/>
            </a:xfrm>
            <a:custGeom>
              <a:avLst/>
              <a:gdLst/>
              <a:ahLst/>
              <a:cxnLst/>
              <a:rect l="l" t="t" r="r" b="b"/>
              <a:pathLst>
                <a:path w="819" h="1414" extrusionOk="0">
                  <a:moveTo>
                    <a:pt x="757" y="0"/>
                  </a:moveTo>
                  <a:cubicBezTo>
                    <a:pt x="571" y="0"/>
                    <a:pt x="0" y="599"/>
                    <a:pt x="0" y="599"/>
                  </a:cubicBezTo>
                  <a:lnTo>
                    <a:pt x="0" y="1413"/>
                  </a:lnTo>
                  <a:cubicBezTo>
                    <a:pt x="0" y="1413"/>
                    <a:pt x="795" y="456"/>
                    <a:pt x="815" y="90"/>
                  </a:cubicBezTo>
                  <a:cubicBezTo>
                    <a:pt x="818" y="26"/>
                    <a:pt x="796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61;p65"/>
            <p:cNvSpPr/>
            <p:nvPr/>
          </p:nvSpPr>
          <p:spPr>
            <a:xfrm>
              <a:off x="4097655" y="3268758"/>
              <a:ext cx="15026" cy="38761"/>
            </a:xfrm>
            <a:custGeom>
              <a:avLst/>
              <a:gdLst/>
              <a:ahLst/>
              <a:cxnLst/>
              <a:rect l="l" t="t" r="r" b="b"/>
              <a:pathLst>
                <a:path w="490" h="1264" fill="none" extrusionOk="0">
                  <a:moveTo>
                    <a:pt x="1" y="1"/>
                  </a:moveTo>
                  <a:cubicBezTo>
                    <a:pt x="164" y="1"/>
                    <a:pt x="306" y="103"/>
                    <a:pt x="388" y="245"/>
                  </a:cubicBezTo>
                  <a:cubicBezTo>
                    <a:pt x="469" y="367"/>
                    <a:pt x="490" y="530"/>
                    <a:pt x="490" y="693"/>
                  </a:cubicBezTo>
                  <a:cubicBezTo>
                    <a:pt x="469" y="897"/>
                    <a:pt x="429" y="1080"/>
                    <a:pt x="368" y="1264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62;p65"/>
            <p:cNvSpPr/>
            <p:nvPr/>
          </p:nvSpPr>
          <p:spPr>
            <a:xfrm>
              <a:off x="4097042" y="3287495"/>
              <a:ext cx="13769" cy="14413"/>
            </a:xfrm>
            <a:custGeom>
              <a:avLst/>
              <a:gdLst/>
              <a:ahLst/>
              <a:cxnLst/>
              <a:rect l="l" t="t" r="r" b="b"/>
              <a:pathLst>
                <a:path w="449" h="470" fill="none" extrusionOk="0">
                  <a:moveTo>
                    <a:pt x="1" y="1"/>
                  </a:moveTo>
                  <a:cubicBezTo>
                    <a:pt x="123" y="21"/>
                    <a:pt x="225" y="62"/>
                    <a:pt x="306" y="143"/>
                  </a:cubicBezTo>
                  <a:cubicBezTo>
                    <a:pt x="388" y="225"/>
                    <a:pt x="449" y="347"/>
                    <a:pt x="449" y="469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63;p65"/>
            <p:cNvSpPr/>
            <p:nvPr/>
          </p:nvSpPr>
          <p:spPr>
            <a:xfrm>
              <a:off x="4161377" y="3324967"/>
              <a:ext cx="9383" cy="12542"/>
            </a:xfrm>
            <a:custGeom>
              <a:avLst/>
              <a:gdLst/>
              <a:ahLst/>
              <a:cxnLst/>
              <a:rect l="l" t="t" r="r" b="b"/>
              <a:pathLst>
                <a:path w="306" h="409" fill="none" extrusionOk="0">
                  <a:moveTo>
                    <a:pt x="184" y="1"/>
                  </a:moveTo>
                  <a:lnTo>
                    <a:pt x="0" y="327"/>
                  </a:lnTo>
                  <a:lnTo>
                    <a:pt x="285" y="306"/>
                  </a:lnTo>
                  <a:lnTo>
                    <a:pt x="306" y="408"/>
                  </a:ln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64;p65"/>
            <p:cNvSpPr/>
            <p:nvPr/>
          </p:nvSpPr>
          <p:spPr>
            <a:xfrm>
              <a:off x="4148866" y="3337479"/>
              <a:ext cx="10027" cy="15639"/>
            </a:xfrm>
            <a:custGeom>
              <a:avLst/>
              <a:gdLst/>
              <a:ahLst/>
              <a:cxnLst/>
              <a:rect l="l" t="t" r="r" b="b"/>
              <a:pathLst>
                <a:path w="327" h="510" fill="none" extrusionOk="0">
                  <a:moveTo>
                    <a:pt x="1" y="0"/>
                  </a:moveTo>
                  <a:cubicBezTo>
                    <a:pt x="62" y="204"/>
                    <a:pt x="164" y="367"/>
                    <a:pt x="327" y="509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65;p65"/>
            <p:cNvSpPr/>
            <p:nvPr/>
          </p:nvSpPr>
          <p:spPr>
            <a:xfrm>
              <a:off x="4165118" y="3287188"/>
              <a:ext cx="13155" cy="16068"/>
            </a:xfrm>
            <a:custGeom>
              <a:avLst/>
              <a:gdLst/>
              <a:ahLst/>
              <a:cxnLst/>
              <a:rect l="l" t="t" r="r" b="b"/>
              <a:pathLst>
                <a:path w="429" h="524" extrusionOk="0">
                  <a:moveTo>
                    <a:pt x="260" y="0"/>
                  </a:moveTo>
                  <a:cubicBezTo>
                    <a:pt x="184" y="0"/>
                    <a:pt x="95" y="76"/>
                    <a:pt x="62" y="194"/>
                  </a:cubicBezTo>
                  <a:cubicBezTo>
                    <a:pt x="0" y="337"/>
                    <a:pt x="21" y="479"/>
                    <a:pt x="123" y="520"/>
                  </a:cubicBezTo>
                  <a:cubicBezTo>
                    <a:pt x="131" y="522"/>
                    <a:pt x="140" y="523"/>
                    <a:pt x="149" y="523"/>
                  </a:cubicBezTo>
                  <a:cubicBezTo>
                    <a:pt x="228" y="523"/>
                    <a:pt x="330" y="444"/>
                    <a:pt x="367" y="316"/>
                  </a:cubicBezTo>
                  <a:cubicBezTo>
                    <a:pt x="428" y="194"/>
                    <a:pt x="408" y="52"/>
                    <a:pt x="306" y="11"/>
                  </a:cubicBezTo>
                  <a:cubicBezTo>
                    <a:pt x="292" y="4"/>
                    <a:pt x="27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66;p65"/>
            <p:cNvSpPr/>
            <p:nvPr/>
          </p:nvSpPr>
          <p:spPr>
            <a:xfrm>
              <a:off x="4164505" y="3268605"/>
              <a:ext cx="21251" cy="15149"/>
            </a:xfrm>
            <a:custGeom>
              <a:avLst/>
              <a:gdLst/>
              <a:ahLst/>
              <a:cxnLst/>
              <a:rect l="l" t="t" r="r" b="b"/>
              <a:pathLst>
                <a:path w="693" h="494" extrusionOk="0">
                  <a:moveTo>
                    <a:pt x="351" y="0"/>
                  </a:moveTo>
                  <a:cubicBezTo>
                    <a:pt x="232" y="0"/>
                    <a:pt x="109" y="54"/>
                    <a:pt x="61" y="148"/>
                  </a:cubicBezTo>
                  <a:cubicBezTo>
                    <a:pt x="41" y="148"/>
                    <a:pt x="41" y="169"/>
                    <a:pt x="41" y="169"/>
                  </a:cubicBezTo>
                  <a:cubicBezTo>
                    <a:pt x="0" y="230"/>
                    <a:pt x="20" y="291"/>
                    <a:pt x="41" y="352"/>
                  </a:cubicBezTo>
                  <a:cubicBezTo>
                    <a:pt x="82" y="393"/>
                    <a:pt x="143" y="413"/>
                    <a:pt x="204" y="434"/>
                  </a:cubicBezTo>
                  <a:cubicBezTo>
                    <a:pt x="262" y="457"/>
                    <a:pt x="375" y="494"/>
                    <a:pt x="471" y="494"/>
                  </a:cubicBezTo>
                  <a:cubicBezTo>
                    <a:pt x="543" y="494"/>
                    <a:pt x="605" y="474"/>
                    <a:pt x="631" y="413"/>
                  </a:cubicBezTo>
                  <a:cubicBezTo>
                    <a:pt x="693" y="291"/>
                    <a:pt x="652" y="169"/>
                    <a:pt x="570" y="87"/>
                  </a:cubicBezTo>
                  <a:cubicBezTo>
                    <a:pt x="519" y="28"/>
                    <a:pt x="436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67;p65"/>
            <p:cNvSpPr/>
            <p:nvPr/>
          </p:nvSpPr>
          <p:spPr>
            <a:xfrm>
              <a:off x="4119519" y="3307458"/>
              <a:ext cx="152405" cy="312936"/>
            </a:xfrm>
            <a:custGeom>
              <a:avLst/>
              <a:gdLst/>
              <a:ahLst/>
              <a:cxnLst/>
              <a:rect l="l" t="t" r="r" b="b"/>
              <a:pathLst>
                <a:path w="4970" h="10205" extrusionOk="0">
                  <a:moveTo>
                    <a:pt x="3166" y="0"/>
                  </a:moveTo>
                  <a:cubicBezTo>
                    <a:pt x="3163" y="0"/>
                    <a:pt x="3160" y="1"/>
                    <a:pt x="3157" y="2"/>
                  </a:cubicBezTo>
                  <a:cubicBezTo>
                    <a:pt x="2954" y="42"/>
                    <a:pt x="2587" y="1285"/>
                    <a:pt x="2526" y="1671"/>
                  </a:cubicBezTo>
                  <a:cubicBezTo>
                    <a:pt x="2485" y="2058"/>
                    <a:pt x="2689" y="3362"/>
                    <a:pt x="2689" y="3362"/>
                  </a:cubicBezTo>
                  <a:cubicBezTo>
                    <a:pt x="2689" y="3362"/>
                    <a:pt x="2506" y="4054"/>
                    <a:pt x="1997" y="5643"/>
                  </a:cubicBezTo>
                  <a:cubicBezTo>
                    <a:pt x="1487" y="7252"/>
                    <a:pt x="408" y="7964"/>
                    <a:pt x="408" y="7964"/>
                  </a:cubicBezTo>
                  <a:lnTo>
                    <a:pt x="1" y="8881"/>
                  </a:lnTo>
                  <a:lnTo>
                    <a:pt x="3015" y="10205"/>
                  </a:lnTo>
                  <a:lnTo>
                    <a:pt x="4970" y="2242"/>
                  </a:lnTo>
                  <a:lnTo>
                    <a:pt x="3300" y="2242"/>
                  </a:lnTo>
                  <a:cubicBezTo>
                    <a:pt x="3300" y="2242"/>
                    <a:pt x="3379" y="0"/>
                    <a:pt x="3166" y="0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68;p65"/>
            <p:cNvSpPr/>
            <p:nvPr/>
          </p:nvSpPr>
          <p:spPr>
            <a:xfrm>
              <a:off x="4035834" y="3370566"/>
              <a:ext cx="231122" cy="138054"/>
            </a:xfrm>
            <a:custGeom>
              <a:avLst/>
              <a:gdLst/>
              <a:ahLst/>
              <a:cxnLst/>
              <a:rect l="l" t="t" r="r" b="b"/>
              <a:pathLst>
                <a:path w="7537" h="4502" fill="none" extrusionOk="0">
                  <a:moveTo>
                    <a:pt x="1" y="1385"/>
                  </a:moveTo>
                  <a:cubicBezTo>
                    <a:pt x="571" y="1528"/>
                    <a:pt x="1080" y="1894"/>
                    <a:pt x="1528" y="2302"/>
                  </a:cubicBezTo>
                  <a:cubicBezTo>
                    <a:pt x="1956" y="2709"/>
                    <a:pt x="2343" y="3177"/>
                    <a:pt x="2811" y="3564"/>
                  </a:cubicBezTo>
                  <a:cubicBezTo>
                    <a:pt x="3096" y="3788"/>
                    <a:pt x="3422" y="3992"/>
                    <a:pt x="3748" y="4155"/>
                  </a:cubicBezTo>
                  <a:cubicBezTo>
                    <a:pt x="4196" y="4359"/>
                    <a:pt x="4705" y="4501"/>
                    <a:pt x="5194" y="4481"/>
                  </a:cubicBezTo>
                  <a:cubicBezTo>
                    <a:pt x="5927" y="4460"/>
                    <a:pt x="6660" y="4033"/>
                    <a:pt x="7027" y="3381"/>
                  </a:cubicBezTo>
                  <a:cubicBezTo>
                    <a:pt x="7210" y="3076"/>
                    <a:pt x="7312" y="2729"/>
                    <a:pt x="7373" y="2404"/>
                  </a:cubicBezTo>
                  <a:cubicBezTo>
                    <a:pt x="7536" y="1609"/>
                    <a:pt x="7516" y="815"/>
                    <a:pt x="7495" y="0"/>
                  </a:cubicBezTo>
                </a:path>
              </a:pathLst>
            </a:custGeom>
            <a:noFill/>
            <a:ln w="7125" cap="flat" cmpd="sng">
              <a:solidFill>
                <a:schemeClr val="dk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69;p65"/>
            <p:cNvSpPr/>
            <p:nvPr/>
          </p:nvSpPr>
          <p:spPr>
            <a:xfrm>
              <a:off x="4035834" y="3365568"/>
              <a:ext cx="189264" cy="109321"/>
            </a:xfrm>
            <a:custGeom>
              <a:avLst/>
              <a:gdLst/>
              <a:ahLst/>
              <a:cxnLst/>
              <a:rect l="l" t="t" r="r" b="b"/>
              <a:pathLst>
                <a:path w="6172" h="3565" fill="none" extrusionOk="0">
                  <a:moveTo>
                    <a:pt x="1" y="1406"/>
                  </a:moveTo>
                  <a:cubicBezTo>
                    <a:pt x="428" y="1345"/>
                    <a:pt x="897" y="1446"/>
                    <a:pt x="1284" y="1650"/>
                  </a:cubicBezTo>
                  <a:cubicBezTo>
                    <a:pt x="2017" y="2078"/>
                    <a:pt x="2465" y="2913"/>
                    <a:pt x="3219" y="3320"/>
                  </a:cubicBezTo>
                  <a:cubicBezTo>
                    <a:pt x="3463" y="3442"/>
                    <a:pt x="3748" y="3524"/>
                    <a:pt x="4013" y="3544"/>
                  </a:cubicBezTo>
                  <a:cubicBezTo>
                    <a:pt x="4176" y="3564"/>
                    <a:pt x="4339" y="3544"/>
                    <a:pt x="4481" y="3503"/>
                  </a:cubicBezTo>
                  <a:cubicBezTo>
                    <a:pt x="4664" y="3442"/>
                    <a:pt x="4807" y="3300"/>
                    <a:pt x="4929" y="3157"/>
                  </a:cubicBezTo>
                  <a:cubicBezTo>
                    <a:pt x="5683" y="2302"/>
                    <a:pt x="5561" y="958"/>
                    <a:pt x="6172" y="1"/>
                  </a:cubicBezTo>
                </a:path>
              </a:pathLst>
            </a:custGeom>
            <a:noFill/>
            <a:ln w="7125" cap="flat" cmpd="sng">
              <a:solidFill>
                <a:schemeClr val="dk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70;p65"/>
            <p:cNvSpPr/>
            <p:nvPr/>
          </p:nvSpPr>
          <p:spPr>
            <a:xfrm>
              <a:off x="4221328" y="3309972"/>
              <a:ext cx="151792" cy="66236"/>
            </a:xfrm>
            <a:custGeom>
              <a:avLst/>
              <a:gdLst/>
              <a:ahLst/>
              <a:cxnLst/>
              <a:rect l="l" t="t" r="r" b="b"/>
              <a:pathLst>
                <a:path w="4950" h="2160" extrusionOk="0">
                  <a:moveTo>
                    <a:pt x="4949" y="1"/>
                  </a:moveTo>
                  <a:lnTo>
                    <a:pt x="2220" y="286"/>
                  </a:lnTo>
                  <a:lnTo>
                    <a:pt x="2179" y="123"/>
                  </a:lnTo>
                  <a:lnTo>
                    <a:pt x="0" y="184"/>
                  </a:lnTo>
                  <a:lnTo>
                    <a:pt x="0" y="2160"/>
                  </a:lnTo>
                  <a:lnTo>
                    <a:pt x="4949" y="2139"/>
                  </a:lnTo>
                  <a:lnTo>
                    <a:pt x="4501" y="1732"/>
                  </a:lnTo>
                  <a:cubicBezTo>
                    <a:pt x="4501" y="1732"/>
                    <a:pt x="4705" y="1467"/>
                    <a:pt x="4746" y="1040"/>
                  </a:cubicBezTo>
                  <a:cubicBezTo>
                    <a:pt x="4786" y="632"/>
                    <a:pt x="4583" y="368"/>
                    <a:pt x="4583" y="368"/>
                  </a:cubicBezTo>
                  <a:lnTo>
                    <a:pt x="4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71;p65"/>
            <p:cNvSpPr/>
            <p:nvPr/>
          </p:nvSpPr>
          <p:spPr>
            <a:xfrm>
              <a:off x="4221328" y="3290009"/>
              <a:ext cx="41858" cy="27507"/>
            </a:xfrm>
            <a:custGeom>
              <a:avLst/>
              <a:gdLst/>
              <a:ahLst/>
              <a:cxnLst/>
              <a:rect l="l" t="t" r="r" b="b"/>
              <a:pathLst>
                <a:path w="1365" h="897" extrusionOk="0">
                  <a:moveTo>
                    <a:pt x="0" y="0"/>
                  </a:moveTo>
                  <a:lnTo>
                    <a:pt x="0" y="835"/>
                  </a:lnTo>
                  <a:lnTo>
                    <a:pt x="1365" y="896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72;p65"/>
            <p:cNvSpPr/>
            <p:nvPr/>
          </p:nvSpPr>
          <p:spPr>
            <a:xfrm>
              <a:off x="4221328" y="3314357"/>
              <a:ext cx="41858" cy="1288"/>
            </a:xfrm>
            <a:custGeom>
              <a:avLst/>
              <a:gdLst/>
              <a:ahLst/>
              <a:cxnLst/>
              <a:rect l="l" t="t" r="r" b="b"/>
              <a:pathLst>
                <a:path w="1365" h="42" fill="none" extrusionOk="0">
                  <a:moveTo>
                    <a:pt x="0" y="41"/>
                  </a:moveTo>
                  <a:cubicBezTo>
                    <a:pt x="61" y="41"/>
                    <a:pt x="1365" y="1"/>
                    <a:pt x="1365" y="1"/>
                  </a:cubicBezTo>
                </a:path>
              </a:pathLst>
            </a:custGeom>
            <a:noFill/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73;p65"/>
            <p:cNvSpPr/>
            <p:nvPr/>
          </p:nvSpPr>
          <p:spPr>
            <a:xfrm>
              <a:off x="4253802" y="3290622"/>
              <a:ext cx="644" cy="84973"/>
            </a:xfrm>
            <a:custGeom>
              <a:avLst/>
              <a:gdLst/>
              <a:ahLst/>
              <a:cxnLst/>
              <a:rect l="l" t="t" r="r" b="b"/>
              <a:pathLst>
                <a:path w="21" h="2771" fill="none" extrusionOk="0">
                  <a:moveTo>
                    <a:pt x="0" y="1"/>
                  </a:moveTo>
                  <a:lnTo>
                    <a:pt x="21" y="2770"/>
                  </a:lnTo>
                </a:path>
              </a:pathLst>
            </a:custGeom>
            <a:noFill/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74;p65"/>
            <p:cNvSpPr/>
            <p:nvPr/>
          </p:nvSpPr>
          <p:spPr>
            <a:xfrm>
              <a:off x="4329361" y="3315614"/>
              <a:ext cx="3158" cy="59337"/>
            </a:xfrm>
            <a:custGeom>
              <a:avLst/>
              <a:gdLst/>
              <a:ahLst/>
              <a:cxnLst/>
              <a:rect l="l" t="t" r="r" b="b"/>
              <a:pathLst>
                <a:path w="103" h="1935" fill="none" extrusionOk="0">
                  <a:moveTo>
                    <a:pt x="1" y="0"/>
                  </a:moveTo>
                  <a:cubicBezTo>
                    <a:pt x="1" y="0"/>
                    <a:pt x="102" y="1263"/>
                    <a:pt x="21" y="1935"/>
                  </a:cubicBezTo>
                </a:path>
              </a:pathLst>
            </a:custGeom>
            <a:noFill/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75;p65"/>
            <p:cNvSpPr/>
            <p:nvPr/>
          </p:nvSpPr>
          <p:spPr>
            <a:xfrm>
              <a:off x="4288147" y="3313744"/>
              <a:ext cx="1901" cy="61207"/>
            </a:xfrm>
            <a:custGeom>
              <a:avLst/>
              <a:gdLst/>
              <a:ahLst/>
              <a:cxnLst/>
              <a:rect l="l" t="t" r="r" b="b"/>
              <a:pathLst>
                <a:path w="62" h="1996" fill="none" extrusionOk="0">
                  <a:moveTo>
                    <a:pt x="0" y="0"/>
                  </a:moveTo>
                  <a:lnTo>
                    <a:pt x="62" y="1996"/>
                  </a:lnTo>
                </a:path>
              </a:pathLst>
            </a:custGeom>
            <a:noFill/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76;p65"/>
            <p:cNvSpPr/>
            <p:nvPr/>
          </p:nvSpPr>
          <p:spPr>
            <a:xfrm>
              <a:off x="4225069" y="3321226"/>
              <a:ext cx="21251" cy="48757"/>
            </a:xfrm>
            <a:custGeom>
              <a:avLst/>
              <a:gdLst/>
              <a:ahLst/>
              <a:cxnLst/>
              <a:rect l="l" t="t" r="r" b="b"/>
              <a:pathLst>
                <a:path w="693" h="1590" fill="none" extrusionOk="0">
                  <a:moveTo>
                    <a:pt x="1" y="1"/>
                  </a:moveTo>
                  <a:lnTo>
                    <a:pt x="693" y="1"/>
                  </a:lnTo>
                  <a:lnTo>
                    <a:pt x="693" y="1589"/>
                  </a:lnTo>
                  <a:lnTo>
                    <a:pt x="1" y="1589"/>
                  </a:lnTo>
                  <a:close/>
                </a:path>
              </a:pathLst>
            </a:custGeom>
            <a:noFill/>
            <a:ln w="1525" cap="flat" cmpd="sng">
              <a:solidFill>
                <a:schemeClr val="lt1"/>
              </a:solidFill>
              <a:prstDash val="solid"/>
              <a:miter lim="203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77;p65"/>
            <p:cNvSpPr/>
            <p:nvPr/>
          </p:nvSpPr>
          <p:spPr>
            <a:xfrm>
              <a:off x="4227583" y="3296234"/>
              <a:ext cx="11867" cy="11898"/>
            </a:xfrm>
            <a:custGeom>
              <a:avLst/>
              <a:gdLst/>
              <a:ahLst/>
              <a:cxnLst/>
              <a:rect l="l" t="t" r="r" b="b"/>
              <a:pathLst>
                <a:path w="387" h="388" fill="none" extrusionOk="0">
                  <a:moveTo>
                    <a:pt x="0" y="1"/>
                  </a:moveTo>
                  <a:lnTo>
                    <a:pt x="387" y="1"/>
                  </a:lnTo>
                  <a:lnTo>
                    <a:pt x="387" y="388"/>
                  </a:lnTo>
                  <a:lnTo>
                    <a:pt x="0" y="388"/>
                  </a:lnTo>
                  <a:close/>
                </a:path>
              </a:pathLst>
            </a:custGeom>
            <a:noFill/>
            <a:ln w="1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78;p65"/>
            <p:cNvSpPr/>
            <p:nvPr/>
          </p:nvSpPr>
          <p:spPr>
            <a:xfrm>
              <a:off x="3787906" y="3330426"/>
              <a:ext cx="306037" cy="544150"/>
            </a:xfrm>
            <a:custGeom>
              <a:avLst/>
              <a:gdLst/>
              <a:ahLst/>
              <a:cxnLst/>
              <a:rect l="l" t="t" r="r" b="b"/>
              <a:pathLst>
                <a:path w="9980" h="17745" extrusionOk="0">
                  <a:moveTo>
                    <a:pt x="5250" y="1"/>
                  </a:moveTo>
                  <a:cubicBezTo>
                    <a:pt x="5189" y="1"/>
                    <a:pt x="5153" y="6"/>
                    <a:pt x="5153" y="6"/>
                  </a:cubicBezTo>
                  <a:cubicBezTo>
                    <a:pt x="5153" y="6"/>
                    <a:pt x="3605" y="1045"/>
                    <a:pt x="2058" y="3183"/>
                  </a:cubicBezTo>
                  <a:cubicBezTo>
                    <a:pt x="1935" y="3346"/>
                    <a:pt x="1813" y="3590"/>
                    <a:pt x="1711" y="3896"/>
                  </a:cubicBezTo>
                  <a:cubicBezTo>
                    <a:pt x="1548" y="4324"/>
                    <a:pt x="1385" y="4894"/>
                    <a:pt x="1243" y="5566"/>
                  </a:cubicBezTo>
                  <a:cubicBezTo>
                    <a:pt x="1223" y="5607"/>
                    <a:pt x="1223" y="5668"/>
                    <a:pt x="1202" y="5729"/>
                  </a:cubicBezTo>
                  <a:cubicBezTo>
                    <a:pt x="1182" y="5790"/>
                    <a:pt x="1182" y="5851"/>
                    <a:pt x="1161" y="5912"/>
                  </a:cubicBezTo>
                  <a:cubicBezTo>
                    <a:pt x="1141" y="6014"/>
                    <a:pt x="1121" y="6116"/>
                    <a:pt x="1100" y="6218"/>
                  </a:cubicBezTo>
                  <a:cubicBezTo>
                    <a:pt x="1080" y="6299"/>
                    <a:pt x="1060" y="6380"/>
                    <a:pt x="1060" y="6462"/>
                  </a:cubicBezTo>
                  <a:cubicBezTo>
                    <a:pt x="1039" y="6564"/>
                    <a:pt x="1019" y="6645"/>
                    <a:pt x="999" y="6747"/>
                  </a:cubicBezTo>
                  <a:cubicBezTo>
                    <a:pt x="978" y="6849"/>
                    <a:pt x="958" y="6951"/>
                    <a:pt x="937" y="7053"/>
                  </a:cubicBezTo>
                  <a:cubicBezTo>
                    <a:pt x="836" y="7684"/>
                    <a:pt x="734" y="8356"/>
                    <a:pt x="612" y="9048"/>
                  </a:cubicBezTo>
                  <a:cubicBezTo>
                    <a:pt x="612" y="9089"/>
                    <a:pt x="612" y="9150"/>
                    <a:pt x="591" y="9191"/>
                  </a:cubicBezTo>
                  <a:cubicBezTo>
                    <a:pt x="571" y="9374"/>
                    <a:pt x="550" y="9537"/>
                    <a:pt x="530" y="9720"/>
                  </a:cubicBezTo>
                  <a:cubicBezTo>
                    <a:pt x="510" y="9782"/>
                    <a:pt x="510" y="9822"/>
                    <a:pt x="510" y="9883"/>
                  </a:cubicBezTo>
                  <a:cubicBezTo>
                    <a:pt x="306" y="11227"/>
                    <a:pt x="143" y="12633"/>
                    <a:pt x="21" y="13956"/>
                  </a:cubicBezTo>
                  <a:cubicBezTo>
                    <a:pt x="1" y="13977"/>
                    <a:pt x="1" y="13997"/>
                    <a:pt x="1" y="14018"/>
                  </a:cubicBezTo>
                  <a:cubicBezTo>
                    <a:pt x="143" y="14140"/>
                    <a:pt x="286" y="14282"/>
                    <a:pt x="428" y="14404"/>
                  </a:cubicBezTo>
                  <a:cubicBezTo>
                    <a:pt x="612" y="14588"/>
                    <a:pt x="795" y="14751"/>
                    <a:pt x="999" y="14914"/>
                  </a:cubicBezTo>
                  <a:cubicBezTo>
                    <a:pt x="1019" y="14934"/>
                    <a:pt x="1039" y="14934"/>
                    <a:pt x="1060" y="14954"/>
                  </a:cubicBezTo>
                  <a:cubicBezTo>
                    <a:pt x="1060" y="14954"/>
                    <a:pt x="1060" y="14954"/>
                    <a:pt x="1080" y="14975"/>
                  </a:cubicBezTo>
                  <a:cubicBezTo>
                    <a:pt x="1121" y="14995"/>
                    <a:pt x="1161" y="15036"/>
                    <a:pt x="1202" y="15077"/>
                  </a:cubicBezTo>
                  <a:cubicBezTo>
                    <a:pt x="1223" y="15097"/>
                    <a:pt x="1243" y="15117"/>
                    <a:pt x="1284" y="15117"/>
                  </a:cubicBezTo>
                  <a:cubicBezTo>
                    <a:pt x="1671" y="15423"/>
                    <a:pt x="2058" y="15708"/>
                    <a:pt x="2485" y="15952"/>
                  </a:cubicBezTo>
                  <a:cubicBezTo>
                    <a:pt x="2506" y="15952"/>
                    <a:pt x="2506" y="15952"/>
                    <a:pt x="2506" y="15973"/>
                  </a:cubicBezTo>
                  <a:cubicBezTo>
                    <a:pt x="3137" y="16339"/>
                    <a:pt x="3789" y="16665"/>
                    <a:pt x="4481" y="16930"/>
                  </a:cubicBezTo>
                  <a:cubicBezTo>
                    <a:pt x="4705" y="17011"/>
                    <a:pt x="4949" y="17093"/>
                    <a:pt x="5173" y="17154"/>
                  </a:cubicBezTo>
                  <a:cubicBezTo>
                    <a:pt x="6375" y="17541"/>
                    <a:pt x="7658" y="17744"/>
                    <a:pt x="8982" y="17744"/>
                  </a:cubicBezTo>
                  <a:cubicBezTo>
                    <a:pt x="9328" y="17744"/>
                    <a:pt x="9654" y="17724"/>
                    <a:pt x="9980" y="17704"/>
                  </a:cubicBezTo>
                  <a:cubicBezTo>
                    <a:pt x="9837" y="16074"/>
                    <a:pt x="9674" y="14180"/>
                    <a:pt x="9511" y="12368"/>
                  </a:cubicBezTo>
                  <a:cubicBezTo>
                    <a:pt x="9511" y="12348"/>
                    <a:pt x="9511" y="12327"/>
                    <a:pt x="9511" y="12307"/>
                  </a:cubicBezTo>
                  <a:cubicBezTo>
                    <a:pt x="9491" y="12164"/>
                    <a:pt x="9491" y="12022"/>
                    <a:pt x="9471" y="11900"/>
                  </a:cubicBezTo>
                  <a:cubicBezTo>
                    <a:pt x="9471" y="11777"/>
                    <a:pt x="9450" y="11675"/>
                    <a:pt x="9450" y="11574"/>
                  </a:cubicBezTo>
                  <a:cubicBezTo>
                    <a:pt x="9124" y="7847"/>
                    <a:pt x="8819" y="4527"/>
                    <a:pt x="8717" y="4120"/>
                  </a:cubicBezTo>
                  <a:cubicBezTo>
                    <a:pt x="8615" y="3692"/>
                    <a:pt x="8493" y="3224"/>
                    <a:pt x="8269" y="2755"/>
                  </a:cubicBezTo>
                  <a:cubicBezTo>
                    <a:pt x="8269" y="2715"/>
                    <a:pt x="8249" y="2674"/>
                    <a:pt x="8228" y="2654"/>
                  </a:cubicBezTo>
                  <a:lnTo>
                    <a:pt x="8188" y="2552"/>
                  </a:lnTo>
                  <a:cubicBezTo>
                    <a:pt x="8147" y="2470"/>
                    <a:pt x="8106" y="2409"/>
                    <a:pt x="8065" y="2328"/>
                  </a:cubicBezTo>
                  <a:cubicBezTo>
                    <a:pt x="8045" y="2287"/>
                    <a:pt x="8025" y="2226"/>
                    <a:pt x="7984" y="2185"/>
                  </a:cubicBezTo>
                  <a:cubicBezTo>
                    <a:pt x="7943" y="2083"/>
                    <a:pt x="7882" y="1981"/>
                    <a:pt x="7821" y="1880"/>
                  </a:cubicBezTo>
                  <a:lnTo>
                    <a:pt x="7801" y="1880"/>
                  </a:lnTo>
                  <a:cubicBezTo>
                    <a:pt x="7617" y="1554"/>
                    <a:pt x="7373" y="1248"/>
                    <a:pt x="7108" y="943"/>
                  </a:cubicBezTo>
                  <a:cubicBezTo>
                    <a:pt x="6497" y="271"/>
                    <a:pt x="5866" y="67"/>
                    <a:pt x="5499" y="26"/>
                  </a:cubicBezTo>
                  <a:cubicBezTo>
                    <a:pt x="5398" y="6"/>
                    <a:pt x="5311" y="1"/>
                    <a:pt x="5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79;p65"/>
            <p:cNvSpPr/>
            <p:nvPr/>
          </p:nvSpPr>
          <p:spPr>
            <a:xfrm>
              <a:off x="4073951" y="3333063"/>
              <a:ext cx="262308" cy="419191"/>
            </a:xfrm>
            <a:custGeom>
              <a:avLst/>
              <a:gdLst/>
              <a:ahLst/>
              <a:cxnLst/>
              <a:rect l="l" t="t" r="r" b="b"/>
              <a:pathLst>
                <a:path w="8554" h="13670" extrusionOk="0">
                  <a:moveTo>
                    <a:pt x="7063" y="0"/>
                  </a:moveTo>
                  <a:cubicBezTo>
                    <a:pt x="7057" y="0"/>
                    <a:pt x="7052" y="1"/>
                    <a:pt x="7047" y="2"/>
                  </a:cubicBezTo>
                  <a:cubicBezTo>
                    <a:pt x="6680" y="63"/>
                    <a:pt x="6497" y="3036"/>
                    <a:pt x="6252" y="4258"/>
                  </a:cubicBezTo>
                  <a:cubicBezTo>
                    <a:pt x="6008" y="5480"/>
                    <a:pt x="4582" y="9268"/>
                    <a:pt x="4582" y="9268"/>
                  </a:cubicBezTo>
                  <a:lnTo>
                    <a:pt x="2118" y="7455"/>
                  </a:lnTo>
                  <a:lnTo>
                    <a:pt x="0" y="11712"/>
                  </a:lnTo>
                  <a:cubicBezTo>
                    <a:pt x="0" y="11712"/>
                    <a:pt x="3152" y="13669"/>
                    <a:pt x="5041" y="13669"/>
                  </a:cubicBezTo>
                  <a:cubicBezTo>
                    <a:pt x="5079" y="13669"/>
                    <a:pt x="5116" y="13668"/>
                    <a:pt x="5153" y="13667"/>
                  </a:cubicBezTo>
                  <a:cubicBezTo>
                    <a:pt x="7026" y="13565"/>
                    <a:pt x="8554" y="2893"/>
                    <a:pt x="8472" y="2547"/>
                  </a:cubicBezTo>
                  <a:cubicBezTo>
                    <a:pt x="8472" y="2018"/>
                    <a:pt x="7943" y="1407"/>
                    <a:pt x="7943" y="1407"/>
                  </a:cubicBezTo>
                  <a:lnTo>
                    <a:pt x="7454" y="1427"/>
                  </a:lnTo>
                  <a:lnTo>
                    <a:pt x="7434" y="1407"/>
                  </a:lnTo>
                  <a:cubicBezTo>
                    <a:pt x="7414" y="1087"/>
                    <a:pt x="7354" y="0"/>
                    <a:pt x="7063" y="0"/>
                  </a:cubicBezTo>
                  <a:close/>
                </a:path>
              </a:pathLst>
            </a:custGeom>
            <a:solidFill>
              <a:srgbClr val="F6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80;p65"/>
            <p:cNvSpPr/>
            <p:nvPr/>
          </p:nvSpPr>
          <p:spPr>
            <a:xfrm>
              <a:off x="4156379" y="3572895"/>
              <a:ext cx="58110" cy="44372"/>
            </a:xfrm>
            <a:custGeom>
              <a:avLst/>
              <a:gdLst/>
              <a:ahLst/>
              <a:cxnLst/>
              <a:rect l="l" t="t" r="r" b="b"/>
              <a:pathLst>
                <a:path w="1895" h="1447" fill="none" extrusionOk="0">
                  <a:moveTo>
                    <a:pt x="0" y="1"/>
                  </a:moveTo>
                  <a:lnTo>
                    <a:pt x="1894" y="1447"/>
                  </a:ln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81;p65"/>
            <p:cNvSpPr/>
            <p:nvPr/>
          </p:nvSpPr>
          <p:spPr>
            <a:xfrm>
              <a:off x="4201978" y="3451124"/>
              <a:ext cx="65592" cy="209871"/>
            </a:xfrm>
            <a:custGeom>
              <a:avLst/>
              <a:gdLst/>
              <a:ahLst/>
              <a:cxnLst/>
              <a:rect l="l" t="t" r="r" b="b"/>
              <a:pathLst>
                <a:path w="2139" h="6844" fill="none" extrusionOk="0">
                  <a:moveTo>
                    <a:pt x="0" y="6843"/>
                  </a:moveTo>
                  <a:cubicBezTo>
                    <a:pt x="0" y="6843"/>
                    <a:pt x="224" y="5927"/>
                    <a:pt x="876" y="4196"/>
                  </a:cubicBezTo>
                  <a:cubicBezTo>
                    <a:pt x="1527" y="2485"/>
                    <a:pt x="2138" y="306"/>
                    <a:pt x="2138" y="1"/>
                  </a:cubicBezTo>
                </a:path>
              </a:pathLst>
            </a:custGeom>
            <a:noFill/>
            <a:ln w="1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82;p65"/>
            <p:cNvSpPr/>
            <p:nvPr/>
          </p:nvSpPr>
          <p:spPr>
            <a:xfrm>
              <a:off x="3919674" y="3385562"/>
              <a:ext cx="244216" cy="327257"/>
            </a:xfrm>
            <a:custGeom>
              <a:avLst/>
              <a:gdLst/>
              <a:ahLst/>
              <a:cxnLst/>
              <a:rect l="l" t="t" r="r" b="b"/>
              <a:pathLst>
                <a:path w="7964" h="10672" extrusionOk="0">
                  <a:moveTo>
                    <a:pt x="3463" y="0"/>
                  </a:moveTo>
                  <a:cubicBezTo>
                    <a:pt x="3463" y="0"/>
                    <a:pt x="1" y="3707"/>
                    <a:pt x="652" y="6171"/>
                  </a:cubicBezTo>
                  <a:cubicBezTo>
                    <a:pt x="1304" y="8615"/>
                    <a:pt x="5438" y="10672"/>
                    <a:pt x="5438" y="10672"/>
                  </a:cubicBezTo>
                  <a:lnTo>
                    <a:pt x="7964" y="5703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83;p65"/>
            <p:cNvSpPr/>
            <p:nvPr/>
          </p:nvSpPr>
          <p:spPr>
            <a:xfrm>
              <a:off x="3931542" y="3541678"/>
              <a:ext cx="154920" cy="171141"/>
            </a:xfrm>
            <a:custGeom>
              <a:avLst/>
              <a:gdLst/>
              <a:ahLst/>
              <a:cxnLst/>
              <a:rect l="l" t="t" r="r" b="b"/>
              <a:pathLst>
                <a:path w="5052" h="5581" fill="none" extrusionOk="0">
                  <a:moveTo>
                    <a:pt x="1" y="1"/>
                  </a:moveTo>
                  <a:cubicBezTo>
                    <a:pt x="1" y="1"/>
                    <a:pt x="306" y="1548"/>
                    <a:pt x="1324" y="2506"/>
                  </a:cubicBezTo>
                  <a:cubicBezTo>
                    <a:pt x="2322" y="3463"/>
                    <a:pt x="5051" y="5581"/>
                    <a:pt x="5051" y="5581"/>
                  </a:cubicBezTo>
                </a:path>
              </a:pathLst>
            </a:custGeom>
            <a:noFill/>
            <a:ln w="3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84;p65"/>
            <p:cNvSpPr/>
            <p:nvPr/>
          </p:nvSpPr>
          <p:spPr>
            <a:xfrm>
              <a:off x="3816639" y="3390805"/>
              <a:ext cx="229834" cy="155901"/>
            </a:xfrm>
            <a:custGeom>
              <a:avLst/>
              <a:gdLst/>
              <a:ahLst/>
              <a:cxnLst/>
              <a:rect l="l" t="t" r="r" b="b"/>
              <a:pathLst>
                <a:path w="7495" h="5084" extrusionOk="0">
                  <a:moveTo>
                    <a:pt x="5600" y="0"/>
                  </a:moveTo>
                  <a:cubicBezTo>
                    <a:pt x="4756" y="0"/>
                    <a:pt x="3904" y="202"/>
                    <a:pt x="3157" y="583"/>
                  </a:cubicBezTo>
                  <a:cubicBezTo>
                    <a:pt x="1915" y="1234"/>
                    <a:pt x="917" y="2314"/>
                    <a:pt x="306" y="3576"/>
                  </a:cubicBezTo>
                  <a:cubicBezTo>
                    <a:pt x="204" y="4045"/>
                    <a:pt x="102" y="4534"/>
                    <a:pt x="0" y="5084"/>
                  </a:cubicBezTo>
                  <a:cubicBezTo>
                    <a:pt x="591" y="3658"/>
                    <a:pt x="1630" y="2436"/>
                    <a:pt x="2953" y="1642"/>
                  </a:cubicBezTo>
                  <a:cubicBezTo>
                    <a:pt x="3911" y="1072"/>
                    <a:pt x="5010" y="746"/>
                    <a:pt x="6110" y="664"/>
                  </a:cubicBezTo>
                  <a:cubicBezTo>
                    <a:pt x="6266" y="649"/>
                    <a:pt x="6418" y="642"/>
                    <a:pt x="6569" y="642"/>
                  </a:cubicBezTo>
                  <a:cubicBezTo>
                    <a:pt x="6813" y="642"/>
                    <a:pt x="7052" y="659"/>
                    <a:pt x="7291" y="685"/>
                  </a:cubicBezTo>
                  <a:cubicBezTo>
                    <a:pt x="7373" y="685"/>
                    <a:pt x="7434" y="685"/>
                    <a:pt x="7495" y="705"/>
                  </a:cubicBezTo>
                  <a:lnTo>
                    <a:pt x="7149" y="237"/>
                  </a:lnTo>
                  <a:lnTo>
                    <a:pt x="7067" y="216"/>
                  </a:lnTo>
                  <a:cubicBezTo>
                    <a:pt x="6904" y="155"/>
                    <a:pt x="6741" y="114"/>
                    <a:pt x="6579" y="94"/>
                  </a:cubicBezTo>
                  <a:cubicBezTo>
                    <a:pt x="6258" y="31"/>
                    <a:pt x="5930" y="0"/>
                    <a:pt x="5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85;p65"/>
            <p:cNvSpPr/>
            <p:nvPr/>
          </p:nvSpPr>
          <p:spPr>
            <a:xfrm>
              <a:off x="3697352" y="3528063"/>
              <a:ext cx="181138" cy="292176"/>
            </a:xfrm>
            <a:custGeom>
              <a:avLst/>
              <a:gdLst/>
              <a:ahLst/>
              <a:cxnLst/>
              <a:rect l="l" t="t" r="r" b="b"/>
              <a:pathLst>
                <a:path w="5907" h="9528" extrusionOk="0">
                  <a:moveTo>
                    <a:pt x="3796" y="1"/>
                  </a:moveTo>
                  <a:cubicBezTo>
                    <a:pt x="3595" y="1"/>
                    <a:pt x="3386" y="39"/>
                    <a:pt x="3178" y="98"/>
                  </a:cubicBezTo>
                  <a:cubicBezTo>
                    <a:pt x="2811" y="200"/>
                    <a:pt x="2444" y="363"/>
                    <a:pt x="2119" y="567"/>
                  </a:cubicBezTo>
                  <a:cubicBezTo>
                    <a:pt x="2098" y="567"/>
                    <a:pt x="2078" y="587"/>
                    <a:pt x="2058" y="608"/>
                  </a:cubicBezTo>
                  <a:cubicBezTo>
                    <a:pt x="1976" y="648"/>
                    <a:pt x="1895" y="709"/>
                    <a:pt x="1813" y="750"/>
                  </a:cubicBezTo>
                  <a:cubicBezTo>
                    <a:pt x="1793" y="770"/>
                    <a:pt x="1772" y="791"/>
                    <a:pt x="1752" y="811"/>
                  </a:cubicBezTo>
                  <a:cubicBezTo>
                    <a:pt x="1650" y="872"/>
                    <a:pt x="1569" y="933"/>
                    <a:pt x="1508" y="994"/>
                  </a:cubicBezTo>
                  <a:cubicBezTo>
                    <a:pt x="1060" y="1341"/>
                    <a:pt x="693" y="1768"/>
                    <a:pt x="408" y="2257"/>
                  </a:cubicBezTo>
                  <a:cubicBezTo>
                    <a:pt x="265" y="2522"/>
                    <a:pt x="164" y="2766"/>
                    <a:pt x="62" y="3051"/>
                  </a:cubicBezTo>
                  <a:cubicBezTo>
                    <a:pt x="62" y="3092"/>
                    <a:pt x="41" y="3112"/>
                    <a:pt x="21" y="3153"/>
                  </a:cubicBezTo>
                  <a:lnTo>
                    <a:pt x="1" y="3235"/>
                  </a:lnTo>
                  <a:cubicBezTo>
                    <a:pt x="41" y="3235"/>
                    <a:pt x="82" y="3214"/>
                    <a:pt x="123" y="3214"/>
                  </a:cubicBezTo>
                  <a:cubicBezTo>
                    <a:pt x="388" y="3886"/>
                    <a:pt x="713" y="4558"/>
                    <a:pt x="1100" y="5169"/>
                  </a:cubicBezTo>
                  <a:cubicBezTo>
                    <a:pt x="1100" y="5190"/>
                    <a:pt x="1121" y="5210"/>
                    <a:pt x="1141" y="5230"/>
                  </a:cubicBezTo>
                  <a:cubicBezTo>
                    <a:pt x="1650" y="6086"/>
                    <a:pt x="2261" y="6860"/>
                    <a:pt x="2954" y="7573"/>
                  </a:cubicBezTo>
                  <a:cubicBezTo>
                    <a:pt x="3096" y="7695"/>
                    <a:pt x="3239" y="7837"/>
                    <a:pt x="3381" y="7959"/>
                  </a:cubicBezTo>
                  <a:cubicBezTo>
                    <a:pt x="3565" y="8143"/>
                    <a:pt x="3748" y="8306"/>
                    <a:pt x="3952" y="8469"/>
                  </a:cubicBezTo>
                  <a:cubicBezTo>
                    <a:pt x="3972" y="8489"/>
                    <a:pt x="3992" y="8489"/>
                    <a:pt x="4013" y="8509"/>
                  </a:cubicBezTo>
                  <a:cubicBezTo>
                    <a:pt x="4013" y="8509"/>
                    <a:pt x="4013" y="8509"/>
                    <a:pt x="4033" y="8530"/>
                  </a:cubicBezTo>
                  <a:cubicBezTo>
                    <a:pt x="4074" y="8550"/>
                    <a:pt x="4114" y="8591"/>
                    <a:pt x="4155" y="8632"/>
                  </a:cubicBezTo>
                  <a:cubicBezTo>
                    <a:pt x="4176" y="8652"/>
                    <a:pt x="4196" y="8672"/>
                    <a:pt x="4237" y="8672"/>
                  </a:cubicBezTo>
                  <a:cubicBezTo>
                    <a:pt x="4624" y="8978"/>
                    <a:pt x="5011" y="9263"/>
                    <a:pt x="5438" y="9507"/>
                  </a:cubicBezTo>
                  <a:cubicBezTo>
                    <a:pt x="5459" y="9507"/>
                    <a:pt x="5459" y="9528"/>
                    <a:pt x="5459" y="9528"/>
                  </a:cubicBezTo>
                  <a:cubicBezTo>
                    <a:pt x="5907" y="7186"/>
                    <a:pt x="5764" y="4782"/>
                    <a:pt x="5397" y="2440"/>
                  </a:cubicBezTo>
                  <a:cubicBezTo>
                    <a:pt x="5275" y="1707"/>
                    <a:pt x="5011" y="302"/>
                    <a:pt x="4155" y="37"/>
                  </a:cubicBezTo>
                  <a:lnTo>
                    <a:pt x="4135" y="37"/>
                  </a:lnTo>
                  <a:cubicBezTo>
                    <a:pt x="4094" y="17"/>
                    <a:pt x="4053" y="17"/>
                    <a:pt x="4013" y="17"/>
                  </a:cubicBezTo>
                  <a:cubicBezTo>
                    <a:pt x="3942" y="6"/>
                    <a:pt x="3869" y="1"/>
                    <a:pt x="3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86;p65"/>
            <p:cNvSpPr/>
            <p:nvPr/>
          </p:nvSpPr>
          <p:spPr>
            <a:xfrm>
              <a:off x="3751077" y="3551062"/>
              <a:ext cx="69947" cy="238574"/>
            </a:xfrm>
            <a:custGeom>
              <a:avLst/>
              <a:gdLst/>
              <a:ahLst/>
              <a:cxnLst/>
              <a:rect l="l" t="t" r="r" b="b"/>
              <a:pathLst>
                <a:path w="2281" h="7780" extrusionOk="0">
                  <a:moveTo>
                    <a:pt x="61" y="0"/>
                  </a:moveTo>
                  <a:cubicBezTo>
                    <a:pt x="41" y="20"/>
                    <a:pt x="20" y="41"/>
                    <a:pt x="0" y="41"/>
                  </a:cubicBezTo>
                  <a:cubicBezTo>
                    <a:pt x="387" y="204"/>
                    <a:pt x="733" y="550"/>
                    <a:pt x="1039" y="1079"/>
                  </a:cubicBezTo>
                  <a:cubicBezTo>
                    <a:pt x="1181" y="1324"/>
                    <a:pt x="1303" y="1568"/>
                    <a:pt x="1405" y="1813"/>
                  </a:cubicBezTo>
                  <a:cubicBezTo>
                    <a:pt x="1527" y="2098"/>
                    <a:pt x="1629" y="2383"/>
                    <a:pt x="1711" y="2688"/>
                  </a:cubicBezTo>
                  <a:cubicBezTo>
                    <a:pt x="1976" y="3707"/>
                    <a:pt x="2077" y="4786"/>
                    <a:pt x="2138" y="5886"/>
                  </a:cubicBezTo>
                  <a:cubicBezTo>
                    <a:pt x="2179" y="6497"/>
                    <a:pt x="2200" y="7108"/>
                    <a:pt x="2200" y="7719"/>
                  </a:cubicBezTo>
                  <a:cubicBezTo>
                    <a:pt x="2220" y="7739"/>
                    <a:pt x="2240" y="7739"/>
                    <a:pt x="2261" y="7759"/>
                  </a:cubicBezTo>
                  <a:cubicBezTo>
                    <a:pt x="2261" y="7759"/>
                    <a:pt x="2261" y="7759"/>
                    <a:pt x="2281" y="7780"/>
                  </a:cubicBezTo>
                  <a:cubicBezTo>
                    <a:pt x="2281" y="7128"/>
                    <a:pt x="2240" y="6497"/>
                    <a:pt x="2200" y="5886"/>
                  </a:cubicBezTo>
                  <a:cubicBezTo>
                    <a:pt x="2138" y="4725"/>
                    <a:pt x="2037" y="3584"/>
                    <a:pt x="1731" y="2525"/>
                  </a:cubicBezTo>
                  <a:cubicBezTo>
                    <a:pt x="1629" y="2220"/>
                    <a:pt x="1527" y="1914"/>
                    <a:pt x="1405" y="1629"/>
                  </a:cubicBezTo>
                  <a:cubicBezTo>
                    <a:pt x="1324" y="1426"/>
                    <a:pt x="1222" y="1242"/>
                    <a:pt x="1100" y="1039"/>
                  </a:cubicBezTo>
                  <a:cubicBezTo>
                    <a:pt x="794" y="530"/>
                    <a:pt x="448" y="163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87;p65"/>
            <p:cNvSpPr/>
            <p:nvPr/>
          </p:nvSpPr>
          <p:spPr>
            <a:xfrm>
              <a:off x="3759817" y="3545419"/>
              <a:ext cx="69978" cy="248601"/>
            </a:xfrm>
            <a:custGeom>
              <a:avLst/>
              <a:gdLst/>
              <a:ahLst/>
              <a:cxnLst/>
              <a:rect l="l" t="t" r="r" b="b"/>
              <a:pathLst>
                <a:path w="2282" h="8107" extrusionOk="0">
                  <a:moveTo>
                    <a:pt x="82" y="1"/>
                  </a:moveTo>
                  <a:cubicBezTo>
                    <a:pt x="61" y="1"/>
                    <a:pt x="41" y="21"/>
                    <a:pt x="0" y="42"/>
                  </a:cubicBezTo>
                  <a:cubicBezTo>
                    <a:pt x="428" y="245"/>
                    <a:pt x="794" y="652"/>
                    <a:pt x="1120" y="1284"/>
                  </a:cubicBezTo>
                  <a:cubicBezTo>
                    <a:pt x="1161" y="1345"/>
                    <a:pt x="1181" y="1406"/>
                    <a:pt x="1222" y="1467"/>
                  </a:cubicBezTo>
                  <a:cubicBezTo>
                    <a:pt x="1324" y="1691"/>
                    <a:pt x="1426" y="1936"/>
                    <a:pt x="1507" y="2180"/>
                  </a:cubicBezTo>
                  <a:cubicBezTo>
                    <a:pt x="1996" y="3463"/>
                    <a:pt x="2220" y="4970"/>
                    <a:pt x="2179" y="6742"/>
                  </a:cubicBezTo>
                  <a:cubicBezTo>
                    <a:pt x="2179" y="7190"/>
                    <a:pt x="2159" y="7618"/>
                    <a:pt x="2118" y="8066"/>
                  </a:cubicBezTo>
                  <a:cubicBezTo>
                    <a:pt x="2139" y="8086"/>
                    <a:pt x="2159" y="8106"/>
                    <a:pt x="2179" y="8106"/>
                  </a:cubicBezTo>
                  <a:cubicBezTo>
                    <a:pt x="2220" y="7658"/>
                    <a:pt x="2240" y="7190"/>
                    <a:pt x="2261" y="6742"/>
                  </a:cubicBezTo>
                  <a:cubicBezTo>
                    <a:pt x="2281" y="4909"/>
                    <a:pt x="2057" y="3361"/>
                    <a:pt x="1528" y="2037"/>
                  </a:cubicBezTo>
                  <a:cubicBezTo>
                    <a:pt x="1446" y="1834"/>
                    <a:pt x="1365" y="1630"/>
                    <a:pt x="1283" y="1447"/>
                  </a:cubicBezTo>
                  <a:cubicBezTo>
                    <a:pt x="1222" y="1325"/>
                    <a:pt x="1181" y="1223"/>
                    <a:pt x="1120" y="1121"/>
                  </a:cubicBezTo>
                  <a:cubicBezTo>
                    <a:pt x="815" y="571"/>
                    <a:pt x="469" y="204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88;p65"/>
            <p:cNvSpPr/>
            <p:nvPr/>
          </p:nvSpPr>
          <p:spPr>
            <a:xfrm>
              <a:off x="3697352" y="3622879"/>
              <a:ext cx="51855" cy="65592"/>
            </a:xfrm>
            <a:custGeom>
              <a:avLst/>
              <a:gdLst/>
              <a:ahLst/>
              <a:cxnLst/>
              <a:rect l="l" t="t" r="r" b="b"/>
              <a:pathLst>
                <a:path w="1691" h="2139" extrusionOk="0">
                  <a:moveTo>
                    <a:pt x="571" y="0"/>
                  </a:moveTo>
                  <a:cubicBezTo>
                    <a:pt x="408" y="0"/>
                    <a:pt x="245" y="20"/>
                    <a:pt x="102" y="41"/>
                  </a:cubicBezTo>
                  <a:cubicBezTo>
                    <a:pt x="62" y="61"/>
                    <a:pt x="41" y="61"/>
                    <a:pt x="21" y="61"/>
                  </a:cubicBezTo>
                  <a:lnTo>
                    <a:pt x="1" y="143"/>
                  </a:lnTo>
                  <a:cubicBezTo>
                    <a:pt x="41" y="143"/>
                    <a:pt x="82" y="122"/>
                    <a:pt x="123" y="122"/>
                  </a:cubicBezTo>
                  <a:cubicBezTo>
                    <a:pt x="265" y="82"/>
                    <a:pt x="428" y="82"/>
                    <a:pt x="571" y="82"/>
                  </a:cubicBezTo>
                  <a:cubicBezTo>
                    <a:pt x="897" y="102"/>
                    <a:pt x="1202" y="224"/>
                    <a:pt x="1447" y="428"/>
                  </a:cubicBezTo>
                  <a:cubicBezTo>
                    <a:pt x="1548" y="876"/>
                    <a:pt x="1609" y="1365"/>
                    <a:pt x="1609" y="1894"/>
                  </a:cubicBezTo>
                  <a:cubicBezTo>
                    <a:pt x="1467" y="2016"/>
                    <a:pt x="1284" y="2057"/>
                    <a:pt x="1080" y="2077"/>
                  </a:cubicBezTo>
                  <a:cubicBezTo>
                    <a:pt x="1100" y="2098"/>
                    <a:pt x="1121" y="2118"/>
                    <a:pt x="1121" y="2138"/>
                  </a:cubicBezTo>
                  <a:cubicBezTo>
                    <a:pt x="1324" y="2118"/>
                    <a:pt x="1528" y="2077"/>
                    <a:pt x="1671" y="1935"/>
                  </a:cubicBezTo>
                  <a:cubicBezTo>
                    <a:pt x="1691" y="1935"/>
                    <a:pt x="1691" y="1935"/>
                    <a:pt x="1691" y="1914"/>
                  </a:cubicBezTo>
                  <a:cubicBezTo>
                    <a:pt x="1671" y="1365"/>
                    <a:pt x="1609" y="876"/>
                    <a:pt x="1508" y="387"/>
                  </a:cubicBezTo>
                  <a:cubicBezTo>
                    <a:pt x="1508" y="387"/>
                    <a:pt x="1508" y="387"/>
                    <a:pt x="1487" y="367"/>
                  </a:cubicBezTo>
                  <a:cubicBezTo>
                    <a:pt x="1263" y="163"/>
                    <a:pt x="937" y="2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49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프론트 </a:t>
            </a:r>
            <a:r>
              <a:rPr lang="ko-KR" altLang="en-US" sz="44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엔드</a:t>
            </a:r>
            <a:endParaRPr sz="4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2607175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6313300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9"/>
          <p:cNvSpPr txBox="1">
            <a:spLocks noGrp="1"/>
          </p:cNvSpPr>
          <p:nvPr>
            <p:ph type="subTitle" idx="1"/>
          </p:nvPr>
        </p:nvSpPr>
        <p:spPr>
          <a:xfrm>
            <a:off x="1123474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Bootstrap4</a:t>
            </a:r>
            <a:endParaRPr sz="4000" b="1" dirty="0"/>
          </a:p>
        </p:txBody>
      </p:sp>
      <p:sp>
        <p:nvSpPr>
          <p:cNvPr id="899" name="Google Shape;899;p39"/>
          <p:cNvSpPr txBox="1">
            <a:spLocks noGrp="1"/>
          </p:cNvSpPr>
          <p:nvPr>
            <p:ph type="subTitle" idx="3"/>
          </p:nvPr>
        </p:nvSpPr>
        <p:spPr>
          <a:xfrm>
            <a:off x="1123474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jsp</a:t>
            </a:r>
            <a:endParaRPr sz="4000" b="1" dirty="0"/>
          </a:p>
        </p:txBody>
      </p:sp>
      <p:sp>
        <p:nvSpPr>
          <p:cNvPr id="901" name="Google Shape;901;p39"/>
          <p:cNvSpPr txBox="1">
            <a:spLocks noGrp="1"/>
          </p:cNvSpPr>
          <p:nvPr>
            <p:ph type="subTitle" idx="5"/>
          </p:nvPr>
        </p:nvSpPr>
        <p:spPr>
          <a:xfrm>
            <a:off x="6060924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css3</a:t>
            </a:r>
            <a:endParaRPr sz="4000" b="1" dirty="0"/>
          </a:p>
        </p:txBody>
      </p:sp>
      <p:sp>
        <p:nvSpPr>
          <p:cNvPr id="903" name="Google Shape;903;p39"/>
          <p:cNvSpPr txBox="1">
            <a:spLocks noGrp="1"/>
          </p:cNvSpPr>
          <p:nvPr>
            <p:ph type="subTitle" idx="7"/>
          </p:nvPr>
        </p:nvSpPr>
        <p:spPr>
          <a:xfrm>
            <a:off x="6060924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javascript</a:t>
            </a:r>
            <a:endParaRPr sz="4000" b="1" dirty="0"/>
          </a:p>
        </p:txBody>
      </p:sp>
      <p:sp>
        <p:nvSpPr>
          <p:cNvPr id="905" name="Google Shape;905;p39"/>
          <p:cNvSpPr txBox="1">
            <a:spLocks noGrp="1"/>
          </p:cNvSpPr>
          <p:nvPr>
            <p:ph type="subTitle" idx="9"/>
          </p:nvPr>
        </p:nvSpPr>
        <p:spPr>
          <a:xfrm>
            <a:off x="3592199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html5</a:t>
            </a:r>
            <a:endParaRPr sz="4000" b="1" dirty="0"/>
          </a:p>
        </p:txBody>
      </p:sp>
      <p:sp>
        <p:nvSpPr>
          <p:cNvPr id="907" name="Google Shape;907;p39"/>
          <p:cNvSpPr txBox="1">
            <a:spLocks noGrp="1"/>
          </p:cNvSpPr>
          <p:nvPr>
            <p:ph type="subTitle" idx="14"/>
          </p:nvPr>
        </p:nvSpPr>
        <p:spPr>
          <a:xfrm>
            <a:off x="3592199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jquery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0309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백 </a:t>
            </a:r>
            <a:r>
              <a:rPr lang="ko-KR" altLang="en-US" sz="44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엔드</a:t>
            </a:r>
            <a:endParaRPr sz="44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2607175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6313300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9"/>
          <p:cNvSpPr txBox="1">
            <a:spLocks noGrp="1"/>
          </p:cNvSpPr>
          <p:nvPr>
            <p:ph type="subTitle" idx="1"/>
          </p:nvPr>
        </p:nvSpPr>
        <p:spPr>
          <a:xfrm>
            <a:off x="1123474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 smtClean="0"/>
              <a:t>Spirng</a:t>
            </a:r>
            <a:endParaRPr sz="4000" b="1" dirty="0"/>
          </a:p>
        </p:txBody>
      </p:sp>
      <p:sp>
        <p:nvSpPr>
          <p:cNvPr id="899" name="Google Shape;899;p39"/>
          <p:cNvSpPr txBox="1">
            <a:spLocks noGrp="1"/>
          </p:cNvSpPr>
          <p:nvPr>
            <p:ph type="subTitle" idx="3"/>
          </p:nvPr>
        </p:nvSpPr>
        <p:spPr>
          <a:xfrm>
            <a:off x="2356221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maven</a:t>
            </a:r>
            <a:endParaRPr sz="4000" b="1" dirty="0"/>
          </a:p>
        </p:txBody>
      </p:sp>
      <p:sp>
        <p:nvSpPr>
          <p:cNvPr id="901" name="Google Shape;901;p39"/>
          <p:cNvSpPr txBox="1">
            <a:spLocks noGrp="1"/>
          </p:cNvSpPr>
          <p:nvPr>
            <p:ph type="subTitle" idx="5"/>
          </p:nvPr>
        </p:nvSpPr>
        <p:spPr>
          <a:xfrm>
            <a:off x="6060924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lombok</a:t>
            </a:r>
            <a:endParaRPr sz="4000" b="1" dirty="0"/>
          </a:p>
        </p:txBody>
      </p:sp>
      <p:sp>
        <p:nvSpPr>
          <p:cNvPr id="905" name="Google Shape;905;p39"/>
          <p:cNvSpPr txBox="1">
            <a:spLocks noGrp="1"/>
          </p:cNvSpPr>
          <p:nvPr>
            <p:ph type="subTitle" idx="9"/>
          </p:nvPr>
        </p:nvSpPr>
        <p:spPr>
          <a:xfrm>
            <a:off x="3592199" y="1966400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java</a:t>
            </a:r>
            <a:endParaRPr sz="4000" b="1" dirty="0"/>
          </a:p>
        </p:txBody>
      </p:sp>
      <p:sp>
        <p:nvSpPr>
          <p:cNvPr id="907" name="Google Shape;907;p39"/>
          <p:cNvSpPr txBox="1">
            <a:spLocks noGrp="1"/>
          </p:cNvSpPr>
          <p:nvPr>
            <p:ph type="subTitle" idx="14"/>
          </p:nvPr>
        </p:nvSpPr>
        <p:spPr>
          <a:xfrm>
            <a:off x="4824946" y="3227763"/>
            <a:ext cx="19596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mybatis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4055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ping Marketing Plan by Slidesgo">
  <a:themeElements>
    <a:clrScheme name="Simple Light">
      <a:dk1>
        <a:srgbClr val="5D3552"/>
      </a:dk1>
      <a:lt1>
        <a:srgbClr val="FBF4F0"/>
      </a:lt1>
      <a:dk2>
        <a:srgbClr val="95B0FF"/>
      </a:dk2>
      <a:lt2>
        <a:srgbClr val="FFBA6E"/>
      </a:lt2>
      <a:accent1>
        <a:srgbClr val="FF686F"/>
      </a:accent1>
      <a:accent2>
        <a:srgbClr val="FFFFFF"/>
      </a:accent2>
      <a:accent3>
        <a:srgbClr val="90D3D0"/>
      </a:accent3>
      <a:accent4>
        <a:srgbClr val="FFC99C"/>
      </a:accent4>
      <a:accent5>
        <a:srgbClr val="293B56"/>
      </a:accent5>
      <a:accent6>
        <a:srgbClr val="FE847F"/>
      </a:accent6>
      <a:hlink>
        <a:srgbClr val="293B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121</Words>
  <Application>Microsoft Office PowerPoint</Application>
  <PresentationFormat>화면 슬라이드 쇼(16:9)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Bahiana</vt:lpstr>
      <vt:lpstr>12롯데마트행복Light</vt:lpstr>
      <vt:lpstr>Roboto</vt:lpstr>
      <vt:lpstr>Arial</vt:lpstr>
      <vt:lpstr>Camping Marketing Plan by Slidesgo</vt:lpstr>
      <vt:lpstr>GO Camping plus+</vt:lpstr>
      <vt:lpstr>목차</vt:lpstr>
      <vt:lpstr>프로젝트 주제</vt:lpstr>
      <vt:lpstr>캠핑</vt:lpstr>
      <vt:lpstr>참고 사이트</vt:lpstr>
      <vt:lpstr>GO 캠핑+ 소개</vt:lpstr>
      <vt:lpstr>팀 소개</vt:lpstr>
      <vt:lpstr>프론트 엔드</vt:lpstr>
      <vt:lpstr>백 엔드</vt:lpstr>
      <vt:lpstr>개발도구</vt:lpstr>
      <vt:lpstr>사이트 소개</vt:lpstr>
      <vt:lpstr>-END-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Camping Marketing Plan</dc:title>
  <dc:creator>KEJ</dc:creator>
  <cp:lastModifiedBy>KEJ</cp:lastModifiedBy>
  <cp:revision>30</cp:revision>
  <dcterms:modified xsi:type="dcterms:W3CDTF">2022-01-16T22:30:57Z</dcterms:modified>
</cp:coreProperties>
</file>