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4E82C-1EED-4A6C-9D69-C4C822455DAE}" v="1485" dt="2018-06-23T10:19:4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IM HAN QUAN#" userId="7ea36202-d18a-46e4-a4ec-979637707cb3" providerId="ADAL" clId="{E914E82C-1EED-4A6C-9D69-C4C822455DAE}"/>
    <pc:docChg chg="undo custSel addSld modSld">
      <pc:chgData name="#LIM HAN QUAN#" userId="7ea36202-d18a-46e4-a4ec-979637707cb3" providerId="ADAL" clId="{E914E82C-1EED-4A6C-9D69-C4C822455DAE}" dt="2018-06-23T10:02:19.250" v="1428" actId="20577"/>
      <pc:docMkLst>
        <pc:docMk/>
      </pc:docMkLst>
      <pc:sldChg chg="addSp delSp modSp">
        <pc:chgData name="#LIM HAN QUAN#" userId="7ea36202-d18a-46e4-a4ec-979637707cb3" providerId="ADAL" clId="{E914E82C-1EED-4A6C-9D69-C4C822455DAE}" dt="2018-06-23T09:52:31.953" v="615" actId="1076"/>
        <pc:sldMkLst>
          <pc:docMk/>
          <pc:sldMk cId="520765793" sldId="256"/>
        </pc:sldMkLst>
        <pc:spChg chg="mod">
          <ac:chgData name="#LIM HAN QUAN#" userId="7ea36202-d18a-46e4-a4ec-979637707cb3" providerId="ADAL" clId="{E914E82C-1EED-4A6C-9D69-C4C822455DAE}" dt="2018-06-23T09:47:53.235" v="491" actId="1076"/>
          <ac:spMkLst>
            <pc:docMk/>
            <pc:sldMk cId="520765793" sldId="256"/>
            <ac:spMk id="4" creationId="{C6220904-BEB6-4124-9489-BD85C65AC325}"/>
          </ac:spMkLst>
        </pc:spChg>
        <pc:spChg chg="mod">
          <ac:chgData name="#LIM HAN QUAN#" userId="7ea36202-d18a-46e4-a4ec-979637707cb3" providerId="ADAL" clId="{E914E82C-1EED-4A6C-9D69-C4C822455DAE}" dt="2018-06-23T09:47:04.818" v="482" actId="1076"/>
          <ac:spMkLst>
            <pc:docMk/>
            <pc:sldMk cId="520765793" sldId="256"/>
            <ac:spMk id="5" creationId="{EA7D6C5C-A434-49DE-9952-527C3D43E904}"/>
          </ac:spMkLst>
        </pc:spChg>
        <pc:spChg chg="mod">
          <ac:chgData name="#LIM HAN QUAN#" userId="7ea36202-d18a-46e4-a4ec-979637707cb3" providerId="ADAL" clId="{E914E82C-1EED-4A6C-9D69-C4C822455DAE}" dt="2018-06-23T09:47:53.235" v="491" actId="1076"/>
          <ac:spMkLst>
            <pc:docMk/>
            <pc:sldMk cId="520765793" sldId="256"/>
            <ac:spMk id="6" creationId="{74DCBFAD-90EE-47D7-A108-28D7836EE5C1}"/>
          </ac:spMkLst>
        </pc:spChg>
        <pc:spChg chg="mod">
          <ac:chgData name="#LIM HAN QUAN#" userId="7ea36202-d18a-46e4-a4ec-979637707cb3" providerId="ADAL" clId="{E914E82C-1EED-4A6C-9D69-C4C822455DAE}" dt="2018-06-23T09:49:07.786" v="502" actId="1076"/>
          <ac:spMkLst>
            <pc:docMk/>
            <pc:sldMk cId="520765793" sldId="256"/>
            <ac:spMk id="7" creationId="{2D451102-33B2-46FB-B52A-D7472F2B4A3E}"/>
          </ac:spMkLst>
        </pc:spChg>
        <pc:spChg chg="mod">
          <ac:chgData name="#LIM HAN QUAN#" userId="7ea36202-d18a-46e4-a4ec-979637707cb3" providerId="ADAL" clId="{E914E82C-1EED-4A6C-9D69-C4C822455DAE}" dt="2018-06-23T09:49:17.298" v="503" actId="1076"/>
          <ac:spMkLst>
            <pc:docMk/>
            <pc:sldMk cId="520765793" sldId="256"/>
            <ac:spMk id="8" creationId="{960B425B-5EEB-414B-B44F-67E77CA34299}"/>
          </ac:spMkLst>
        </pc:spChg>
        <pc:spChg chg="mod">
          <ac:chgData name="#LIM HAN QUAN#" userId="7ea36202-d18a-46e4-a4ec-979637707cb3" providerId="ADAL" clId="{E914E82C-1EED-4A6C-9D69-C4C822455DAE}" dt="2018-06-23T09:52:28.603" v="614" actId="1076"/>
          <ac:spMkLst>
            <pc:docMk/>
            <pc:sldMk cId="520765793" sldId="256"/>
            <ac:spMk id="9" creationId="{AE75C637-8DE8-47FA-8AED-25D31F2BBEEA}"/>
          </ac:spMkLst>
        </pc:spChg>
        <pc:spChg chg="add del mod">
          <ac:chgData name="#LIM HAN QUAN#" userId="7ea36202-d18a-46e4-a4ec-979637707cb3" providerId="ADAL" clId="{E914E82C-1EED-4A6C-9D69-C4C822455DAE}" dt="2018-06-23T09:46:40.920" v="477" actId="478"/>
          <ac:spMkLst>
            <pc:docMk/>
            <pc:sldMk cId="520765793" sldId="256"/>
            <ac:spMk id="10" creationId="{955489F7-8EBF-487F-BD67-C1A689510835}"/>
          </ac:spMkLst>
        </pc:spChg>
        <pc:spChg chg="add del mod">
          <ac:chgData name="#LIM HAN QUAN#" userId="7ea36202-d18a-46e4-a4ec-979637707cb3" providerId="ADAL" clId="{E914E82C-1EED-4A6C-9D69-C4C822455DAE}" dt="2018-06-23T09:46:42.324" v="478" actId="478"/>
          <ac:spMkLst>
            <pc:docMk/>
            <pc:sldMk cId="520765793" sldId="256"/>
            <ac:spMk id="11" creationId="{F3E82AC6-EC05-403C-9B5E-B3EAD10963D9}"/>
          </ac:spMkLst>
        </pc:spChg>
        <pc:spChg chg="add mod">
          <ac:chgData name="#LIM HAN QUAN#" userId="7ea36202-d18a-46e4-a4ec-979637707cb3" providerId="ADAL" clId="{E914E82C-1EED-4A6C-9D69-C4C822455DAE}" dt="2018-06-23T09:49:25.488" v="505" actId="20577"/>
          <ac:spMkLst>
            <pc:docMk/>
            <pc:sldMk cId="520765793" sldId="256"/>
            <ac:spMk id="22" creationId="{9C7B131E-8544-443C-8599-041333ED06D2}"/>
          </ac:spMkLst>
        </pc:spChg>
        <pc:spChg chg="add mod">
          <ac:chgData name="#LIM HAN QUAN#" userId="7ea36202-d18a-46e4-a4ec-979637707cb3" providerId="ADAL" clId="{E914E82C-1EED-4A6C-9D69-C4C822455DAE}" dt="2018-06-23T09:50:06.442" v="529" actId="20577"/>
          <ac:spMkLst>
            <pc:docMk/>
            <pc:sldMk cId="520765793" sldId="256"/>
            <ac:spMk id="23" creationId="{7228FCD0-A8A7-449C-B4F6-9CE9AC589821}"/>
          </ac:spMkLst>
        </pc:spChg>
        <pc:spChg chg="add mod">
          <ac:chgData name="#LIM HAN QUAN#" userId="7ea36202-d18a-46e4-a4ec-979637707cb3" providerId="ADAL" clId="{E914E82C-1EED-4A6C-9D69-C4C822455DAE}" dt="2018-06-23T09:51:52.194" v="572" actId="255"/>
          <ac:spMkLst>
            <pc:docMk/>
            <pc:sldMk cId="520765793" sldId="256"/>
            <ac:spMk id="24" creationId="{3160D679-AD1D-4DF3-94FC-1A18CAD7712B}"/>
          </ac:spMkLst>
        </pc:spChg>
        <pc:spChg chg="add mod">
          <ac:chgData name="#LIM HAN QUAN#" userId="7ea36202-d18a-46e4-a4ec-979637707cb3" providerId="ADAL" clId="{E914E82C-1EED-4A6C-9D69-C4C822455DAE}" dt="2018-06-23T09:51:52.194" v="572" actId="255"/>
          <ac:spMkLst>
            <pc:docMk/>
            <pc:sldMk cId="520765793" sldId="256"/>
            <ac:spMk id="25" creationId="{AA59405E-44FD-4DAC-B87B-36A2C4CA8D1C}"/>
          </ac:spMkLst>
        </pc:spChg>
        <pc:spChg chg="add mod">
          <ac:chgData name="#LIM HAN QUAN#" userId="7ea36202-d18a-46e4-a4ec-979637707cb3" providerId="ADAL" clId="{E914E82C-1EED-4A6C-9D69-C4C822455DAE}" dt="2018-06-23T09:52:31.953" v="615" actId="1076"/>
          <ac:spMkLst>
            <pc:docMk/>
            <pc:sldMk cId="520765793" sldId="256"/>
            <ac:spMk id="26" creationId="{6E88BBD3-8186-49C0-8344-4A72579EF064}"/>
          </ac:spMkLst>
        </pc:spChg>
        <pc:cxnChg chg="add del mod">
          <ac:chgData name="#LIM HAN QUAN#" userId="7ea36202-d18a-46e4-a4ec-979637707cb3" providerId="ADAL" clId="{E914E82C-1EED-4A6C-9D69-C4C822455DAE}" dt="2018-06-23T09:47:24.169" v="487" actId="478"/>
          <ac:cxnSpMkLst>
            <pc:docMk/>
            <pc:sldMk cId="520765793" sldId="256"/>
            <ac:cxnSpMk id="13" creationId="{4CD88574-5A18-4F9A-A1A8-39A71BE4B508}"/>
          </ac:cxnSpMkLst>
        </pc:cxnChg>
        <pc:cxnChg chg="add mod">
          <ac:chgData name="#LIM HAN QUAN#" userId="7ea36202-d18a-46e4-a4ec-979637707cb3" providerId="ADAL" clId="{E914E82C-1EED-4A6C-9D69-C4C822455DAE}" dt="2018-06-23T09:47:53.235" v="491" actId="1076"/>
          <ac:cxnSpMkLst>
            <pc:docMk/>
            <pc:sldMk cId="520765793" sldId="256"/>
            <ac:cxnSpMk id="15" creationId="{3AFCCEC0-0E40-4E23-89B8-25D5E7081A3B}"/>
          </ac:cxnSpMkLst>
        </pc:cxnChg>
        <pc:cxnChg chg="add del mod">
          <ac:chgData name="#LIM HAN QUAN#" userId="7ea36202-d18a-46e4-a4ec-979637707cb3" providerId="ADAL" clId="{E914E82C-1EED-4A6C-9D69-C4C822455DAE}" dt="2018-06-23T09:47:40.123" v="490" actId="478"/>
          <ac:cxnSpMkLst>
            <pc:docMk/>
            <pc:sldMk cId="520765793" sldId="256"/>
            <ac:cxnSpMk id="17" creationId="{A7B11B0F-DCE3-474B-AC27-EF93A1D28020}"/>
          </ac:cxnSpMkLst>
        </pc:cxnChg>
        <pc:cxnChg chg="add mod">
          <ac:chgData name="#LIM HAN QUAN#" userId="7ea36202-d18a-46e4-a4ec-979637707cb3" providerId="ADAL" clId="{E914E82C-1EED-4A6C-9D69-C4C822455DAE}" dt="2018-06-23T09:48:11.914" v="493" actId="11529"/>
          <ac:cxnSpMkLst>
            <pc:docMk/>
            <pc:sldMk cId="520765793" sldId="256"/>
            <ac:cxnSpMk id="19" creationId="{8B198AC4-F7FA-448A-AC69-D5203804F760}"/>
          </ac:cxnSpMkLst>
        </pc:cxnChg>
        <pc:cxnChg chg="add mod">
          <ac:chgData name="#LIM HAN QUAN#" userId="7ea36202-d18a-46e4-a4ec-979637707cb3" providerId="ADAL" clId="{E914E82C-1EED-4A6C-9D69-C4C822455DAE}" dt="2018-06-23T09:52:28.603" v="614" actId="1076"/>
          <ac:cxnSpMkLst>
            <pc:docMk/>
            <pc:sldMk cId="520765793" sldId="256"/>
            <ac:cxnSpMk id="21" creationId="{25A2A49C-8E41-412A-A3A0-897DBD947EC0}"/>
          </ac:cxnSpMkLst>
        </pc:cxnChg>
      </pc:sldChg>
      <pc:sldChg chg="addSp delSp modSp add">
        <pc:chgData name="#LIM HAN QUAN#" userId="7ea36202-d18a-46e4-a4ec-979637707cb3" providerId="ADAL" clId="{E914E82C-1EED-4A6C-9D69-C4C822455DAE}" dt="2018-06-23T10:02:19.250" v="1428" actId="20577"/>
        <pc:sldMkLst>
          <pc:docMk/>
          <pc:sldMk cId="1209388" sldId="257"/>
        </pc:sldMkLst>
        <pc:spChg chg="mod">
          <ac:chgData name="#LIM HAN QUAN#" userId="7ea36202-d18a-46e4-a4ec-979637707cb3" providerId="ADAL" clId="{E914E82C-1EED-4A6C-9D69-C4C822455DAE}" dt="2018-06-23T09:58:39.691" v="1119" actId="1076"/>
          <ac:spMkLst>
            <pc:docMk/>
            <pc:sldMk cId="1209388" sldId="257"/>
            <ac:spMk id="4" creationId="{C6220904-BEB6-4124-9489-BD85C65AC325}"/>
          </ac:spMkLst>
        </pc:spChg>
        <pc:spChg chg="del">
          <ac:chgData name="#LIM HAN QUAN#" userId="7ea36202-d18a-46e4-a4ec-979637707cb3" providerId="ADAL" clId="{E914E82C-1EED-4A6C-9D69-C4C822455DAE}" dt="2018-06-23T09:50:29.612" v="530" actId="478"/>
          <ac:spMkLst>
            <pc:docMk/>
            <pc:sldMk cId="1209388" sldId="257"/>
            <ac:spMk id="5" creationId="{EA7D6C5C-A434-49DE-9952-527C3D43E904}"/>
          </ac:spMkLst>
        </pc:spChg>
        <pc:spChg chg="del">
          <ac:chgData name="#LIM HAN QUAN#" userId="7ea36202-d18a-46e4-a4ec-979637707cb3" providerId="ADAL" clId="{E914E82C-1EED-4A6C-9D69-C4C822455DAE}" dt="2018-06-23T09:50:36.120" v="534" actId="478"/>
          <ac:spMkLst>
            <pc:docMk/>
            <pc:sldMk cId="1209388" sldId="257"/>
            <ac:spMk id="6" creationId="{74DCBFAD-90EE-47D7-A108-28D7836EE5C1}"/>
          </ac:spMkLst>
        </pc:spChg>
        <pc:spChg chg="del">
          <ac:chgData name="#LIM HAN QUAN#" userId="7ea36202-d18a-46e4-a4ec-979637707cb3" providerId="ADAL" clId="{E914E82C-1EED-4A6C-9D69-C4C822455DAE}" dt="2018-06-23T09:50:31.589" v="532" actId="478"/>
          <ac:spMkLst>
            <pc:docMk/>
            <pc:sldMk cId="1209388" sldId="257"/>
            <ac:spMk id="7" creationId="{2D451102-33B2-46FB-B52A-D7472F2B4A3E}"/>
          </ac:spMkLst>
        </pc:spChg>
        <pc:spChg chg="del">
          <ac:chgData name="#LIM HAN QUAN#" userId="7ea36202-d18a-46e4-a4ec-979637707cb3" providerId="ADAL" clId="{E914E82C-1EED-4A6C-9D69-C4C822455DAE}" dt="2018-06-23T09:50:30.907" v="531" actId="478"/>
          <ac:spMkLst>
            <pc:docMk/>
            <pc:sldMk cId="1209388" sldId="257"/>
            <ac:spMk id="8" creationId="{960B425B-5EEB-414B-B44F-67E77CA34299}"/>
          </ac:spMkLst>
        </pc:spChg>
        <pc:spChg chg="del">
          <ac:chgData name="#LIM HAN QUAN#" userId="7ea36202-d18a-46e4-a4ec-979637707cb3" providerId="ADAL" clId="{E914E82C-1EED-4A6C-9D69-C4C822455DAE}" dt="2018-06-23T09:50:32.574" v="533" actId="478"/>
          <ac:spMkLst>
            <pc:docMk/>
            <pc:sldMk cId="1209388" sldId="257"/>
            <ac:spMk id="9" creationId="{AE75C637-8DE8-47FA-8AED-25D31F2BBEEA}"/>
          </ac:spMkLst>
        </pc:spChg>
        <pc:spChg chg="mod">
          <ac:chgData name="#LIM HAN QUAN#" userId="7ea36202-d18a-46e4-a4ec-979637707cb3" providerId="ADAL" clId="{E914E82C-1EED-4A6C-9D69-C4C822455DAE}" dt="2018-06-23T10:01:42.765" v="1396" actId="20577"/>
          <ac:spMkLst>
            <pc:docMk/>
            <pc:sldMk cId="1209388" sldId="257"/>
            <ac:spMk id="10" creationId="{955489F7-8EBF-487F-BD67-C1A689510835}"/>
          </ac:spMkLst>
        </pc:spChg>
        <pc:spChg chg="mod">
          <ac:chgData name="#LIM HAN QUAN#" userId="7ea36202-d18a-46e4-a4ec-979637707cb3" providerId="ADAL" clId="{E914E82C-1EED-4A6C-9D69-C4C822455DAE}" dt="2018-06-23T09:55:32.658" v="915" actId="1076"/>
          <ac:spMkLst>
            <pc:docMk/>
            <pc:sldMk cId="1209388" sldId="257"/>
            <ac:spMk id="11" creationId="{F3E82AC6-EC05-403C-9B5E-B3EAD10963D9}"/>
          </ac:spMkLst>
        </pc:spChg>
        <pc:spChg chg="add mod">
          <ac:chgData name="#LIM HAN QUAN#" userId="7ea36202-d18a-46e4-a4ec-979637707cb3" providerId="ADAL" clId="{E914E82C-1EED-4A6C-9D69-C4C822455DAE}" dt="2018-06-23T09:58:37.011" v="1118" actId="1076"/>
          <ac:spMkLst>
            <pc:docMk/>
            <pc:sldMk cId="1209388" sldId="257"/>
            <ac:spMk id="12" creationId="{D35DFABC-8A90-4530-941A-92CB77A37416}"/>
          </ac:spMkLst>
        </pc:spChg>
        <pc:spChg chg="add mod">
          <ac:chgData name="#LIM HAN QUAN#" userId="7ea36202-d18a-46e4-a4ec-979637707cb3" providerId="ADAL" clId="{E914E82C-1EED-4A6C-9D69-C4C822455DAE}" dt="2018-06-23T09:59:12.018" v="1165" actId="1076"/>
          <ac:spMkLst>
            <pc:docMk/>
            <pc:sldMk cId="1209388" sldId="257"/>
            <ac:spMk id="13" creationId="{C3FBCBA2-4374-4CCC-91C2-FCCF0EE05537}"/>
          </ac:spMkLst>
        </pc:spChg>
        <pc:spChg chg="add mod">
          <ac:chgData name="#LIM HAN QUAN#" userId="7ea36202-d18a-46e4-a4ec-979637707cb3" providerId="ADAL" clId="{E914E82C-1EED-4A6C-9D69-C4C822455DAE}" dt="2018-06-23T10:01:22.555" v="1351" actId="20577"/>
          <ac:spMkLst>
            <pc:docMk/>
            <pc:sldMk cId="1209388" sldId="257"/>
            <ac:spMk id="14" creationId="{2F3DD007-C878-4B1F-B1BA-50FB1774825D}"/>
          </ac:spMkLst>
        </pc:spChg>
        <pc:spChg chg="add mod">
          <ac:chgData name="#LIM HAN QUAN#" userId="7ea36202-d18a-46e4-a4ec-979637707cb3" providerId="ADAL" clId="{E914E82C-1EED-4A6C-9D69-C4C822455DAE}" dt="2018-06-23T10:02:19.250" v="1428" actId="20577"/>
          <ac:spMkLst>
            <pc:docMk/>
            <pc:sldMk cId="1209388" sldId="257"/>
            <ac:spMk id="15" creationId="{17E3ED02-F4C1-4B5A-9EFE-034AD5CC9EE9}"/>
          </ac:spMkLst>
        </pc:spChg>
      </pc:sldChg>
    </pc:docChg>
  </pc:docChgLst>
  <pc:docChgLst>
    <pc:chgData name=" " userId="7ea36202-d18a-46e4-a4ec-979637707cb3" providerId="ADAL" clId="{E914E82C-1EED-4A6C-9D69-C4C822455DAE}"/>
    <pc:docChg chg="modSld">
      <pc:chgData name=" " userId="7ea36202-d18a-46e4-a4ec-979637707cb3" providerId="ADAL" clId="{E914E82C-1EED-4A6C-9D69-C4C822455DAE}" dt="2018-06-23T10:19:46.149" v="55" actId="20577"/>
      <pc:docMkLst>
        <pc:docMk/>
      </pc:docMkLst>
      <pc:sldChg chg="modSp">
        <pc:chgData name=" " userId="7ea36202-d18a-46e4-a4ec-979637707cb3" providerId="ADAL" clId="{E914E82C-1EED-4A6C-9D69-C4C822455DAE}" dt="2018-06-23T10:19:09.404" v="9" actId="20577"/>
        <pc:sldMkLst>
          <pc:docMk/>
          <pc:sldMk cId="520765793" sldId="256"/>
        </pc:sldMkLst>
        <pc:spChg chg="mod">
          <ac:chgData name=" " userId="7ea36202-d18a-46e4-a4ec-979637707cb3" providerId="ADAL" clId="{E914E82C-1EED-4A6C-9D69-C4C822455DAE}" dt="2018-06-23T10:19:09.404" v="9" actId="20577"/>
          <ac:spMkLst>
            <pc:docMk/>
            <pc:sldMk cId="520765793" sldId="256"/>
            <ac:spMk id="5" creationId="{EA7D6C5C-A434-49DE-9952-527C3D43E904}"/>
          </ac:spMkLst>
        </pc:spChg>
      </pc:sldChg>
      <pc:sldChg chg="modSp">
        <pc:chgData name=" " userId="7ea36202-d18a-46e4-a4ec-979637707cb3" providerId="ADAL" clId="{E914E82C-1EED-4A6C-9D69-C4C822455DAE}" dt="2018-06-23T10:19:46.149" v="55" actId="20577"/>
        <pc:sldMkLst>
          <pc:docMk/>
          <pc:sldMk cId="1209388" sldId="257"/>
        </pc:sldMkLst>
        <pc:spChg chg="mod">
          <ac:chgData name=" " userId="7ea36202-d18a-46e4-a4ec-979637707cb3" providerId="ADAL" clId="{E914E82C-1EED-4A6C-9D69-C4C822455DAE}" dt="2018-06-23T10:19:46.149" v="55" actId="20577"/>
          <ac:spMkLst>
            <pc:docMk/>
            <pc:sldMk cId="1209388" sldId="257"/>
            <ac:spMk id="15" creationId="{17E3ED02-F4C1-4B5A-9EFE-034AD5CC9E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141B-FCF4-45AB-A67A-80525E06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92313-D547-4A22-8DCB-5710B4398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C326-4516-45A3-8C9C-3B0B3187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DC92-FDEB-4BE4-A140-75F6557D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39EC-34FF-481E-B8CA-24B40E7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43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B85E-A23A-4203-B165-FDEA0232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8A9E2-FAFE-4A07-B381-244C0FEC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195E-86CE-4CF5-A01E-7D198993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2421-95C1-4210-B1C9-9D0A011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E759-285C-48B1-83A5-FDCCFC82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15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778E6-E79F-4D8D-82B7-86317AB74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8C868-10EC-4D2F-83AB-C5A54D56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3907-CFC9-4344-916C-5DB092BD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1222-B50B-406E-8EAE-C3A4A6C5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24C3-CDB7-49D3-A2EF-535494BC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5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5E54-398A-471D-A1C9-4FA875E8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BDAA-3005-415E-9040-4972E745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03A8-35D3-48DB-9EB4-14987B26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B2E2-C73E-4A70-9B66-BC24025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E1280-5B70-466E-9C81-69B55F8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6754-E073-48D9-96C2-B4FB9135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6F28-8DC9-4457-B248-9C69A03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C7CF-A5DA-4733-9880-240AD0F7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F3B8-0023-449D-9B36-6062F90B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C1E3-769E-44EC-962F-89F907C9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9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05F6-FE69-4CFB-A877-0AD88E4E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CA9F-52D5-4C1C-9A82-D585BB46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E029-0E90-4F94-948E-88947A36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3A380-E9C8-409B-8C3A-289C0A32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AFB3-510A-4A3A-BCBD-B66C73A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99340-2B19-4DA6-A642-D4EA02B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28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2F53-7C34-4E5B-81F3-2B17CEE1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A4ED-B3FA-4A2F-A745-84B40DFE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E285-CED7-4592-9CA1-0DA0F2F08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43447-5284-41C7-A75F-76FB287A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E39DA-A6E2-406D-A1F2-E94506DD3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3C63-8A89-41AB-8E1E-679B5260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B6A83-DF02-4211-B2DD-9BEAC2AC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71006-BC90-4EB4-AD72-B961D5B6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0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8C5-FB34-4385-866C-B7AAF255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21DE4-5D47-472E-8485-347C30D3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4A71D-411F-4F06-B80C-504B1D17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22364-2CDA-473D-94BE-E5CF86B3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3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D8762-1737-4FA9-A6AD-C8A03D67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ADEC7-7D9F-457C-8B9B-445A2E09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6A044-2CC4-44A0-A9E7-21CA8751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8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A81A-08AF-454F-AD75-E96C8E2F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9682-A995-4312-B116-5DA98261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B7851-B33A-4AEF-948B-A67022225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1910-EE81-462A-8518-33663439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68ED-7E71-40BC-9677-687DFA6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1351-3E89-4A06-A6A3-61C18C6B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08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9F8E-3DCF-4331-A3C3-DCEC1501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B2713-0E26-4448-AC4C-6938DE4DB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CA8AD-2DAD-4426-9582-9B331D60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B336-4011-46EE-A682-3EC30D40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6481-BA64-4E3F-9DB2-8B3AB33F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88CA8-2C62-43D6-ACBE-1A433630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5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B5222-FBD8-4CA9-BDA9-1C2DEFC0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07BF3-5AFB-47E5-B9B5-A280B71D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F51B-CA04-44FF-BBF7-7E48270D2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F525-186C-4501-9343-51B0720EE31D}" type="datetimeFigureOut">
              <a:rPr lang="en-SG" smtClean="0"/>
              <a:t>24/6/2018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C42-9A89-49F4-80BC-CF90FCD1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4F8E-CD5B-4706-8FA0-0A955E4D3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0E76-25BA-4FD8-974F-D9FBA7F04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20904-BEB6-4124-9489-BD85C65AC325}"/>
              </a:ext>
            </a:extLst>
          </p:cNvPr>
          <p:cNvSpPr txBox="1"/>
          <p:nvPr/>
        </p:nvSpPr>
        <p:spPr>
          <a:xfrm>
            <a:off x="5271153" y="3182726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Node File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D6C5C-A434-49DE-9952-527C3D43E904}"/>
              </a:ext>
            </a:extLst>
          </p:cNvPr>
          <p:cNvSpPr txBox="1"/>
          <p:nvPr/>
        </p:nvSpPr>
        <p:spPr>
          <a:xfrm>
            <a:off x="1095077" y="4692135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TV Display (client)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CBFAD-90EE-47D7-A108-28D7836EE5C1}"/>
              </a:ext>
            </a:extLst>
          </p:cNvPr>
          <p:cNvSpPr txBox="1"/>
          <p:nvPr/>
        </p:nvSpPr>
        <p:spPr>
          <a:xfrm>
            <a:off x="1095076" y="1260243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Telegram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51102-33B2-46FB-B52A-D7472F2B4A3E}"/>
              </a:ext>
            </a:extLst>
          </p:cNvPr>
          <p:cNvSpPr txBox="1"/>
          <p:nvPr/>
        </p:nvSpPr>
        <p:spPr>
          <a:xfrm>
            <a:off x="8544609" y="2798098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Scroller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B425B-5EEB-414B-B44F-67E77CA34299}"/>
              </a:ext>
            </a:extLst>
          </p:cNvPr>
          <p:cNvSpPr txBox="1"/>
          <p:nvPr/>
        </p:nvSpPr>
        <p:spPr>
          <a:xfrm>
            <a:off x="8544608" y="3760551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Scroller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C637-8DE8-47FA-8AED-25D31F2BBEEA}"/>
              </a:ext>
            </a:extLst>
          </p:cNvPr>
          <p:cNvSpPr txBox="1"/>
          <p:nvPr/>
        </p:nvSpPr>
        <p:spPr>
          <a:xfrm>
            <a:off x="5271153" y="1838134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File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7B131E-8544-443C-8599-041333ED06D2}"/>
              </a:ext>
            </a:extLst>
          </p:cNvPr>
          <p:cNvSpPr txBox="1"/>
          <p:nvPr/>
        </p:nvSpPr>
        <p:spPr>
          <a:xfrm>
            <a:off x="8544610" y="4723005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Scroller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8FCD0-A8A7-449C-B4F6-9CE9AC589821}"/>
              </a:ext>
            </a:extLst>
          </p:cNvPr>
          <p:cNvSpPr txBox="1"/>
          <p:nvPr/>
        </p:nvSpPr>
        <p:spPr>
          <a:xfrm>
            <a:off x="8544607" y="1838134"/>
            <a:ext cx="25923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Static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0D679-AD1D-4DF3-94FC-1A18CAD7712B}"/>
              </a:ext>
            </a:extLst>
          </p:cNvPr>
          <p:cNvSpPr txBox="1"/>
          <p:nvPr/>
        </p:nvSpPr>
        <p:spPr>
          <a:xfrm>
            <a:off x="2386550" y="2905727"/>
            <a:ext cx="178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HTTP request</a:t>
            </a:r>
          </a:p>
          <a:p>
            <a:r>
              <a:rPr lang="en-SG" sz="1200" dirty="0"/>
              <a:t>/response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9405E-44FD-4DAC-B87B-36A2C4CA8D1C}"/>
              </a:ext>
            </a:extLst>
          </p:cNvPr>
          <p:cNvSpPr txBox="1"/>
          <p:nvPr/>
        </p:nvSpPr>
        <p:spPr>
          <a:xfrm>
            <a:off x="4987562" y="4927520"/>
            <a:ext cx="178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HTTP request</a:t>
            </a:r>
          </a:p>
          <a:p>
            <a:r>
              <a:rPr lang="en-SG" sz="1200" dirty="0"/>
              <a:t>/response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8BBD3-8186-49C0-8344-4A72579EF064}"/>
              </a:ext>
            </a:extLst>
          </p:cNvPr>
          <p:cNvSpPr txBox="1"/>
          <p:nvPr/>
        </p:nvSpPr>
        <p:spPr>
          <a:xfrm>
            <a:off x="5454974" y="2556596"/>
            <a:ext cx="11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File read/write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A9348F-ED59-452E-B064-10E544FD28CF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3687448" y="3552058"/>
            <a:ext cx="2879891" cy="13247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C2251C-91D8-441B-84A8-3760AFD1A45C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16200000" flipV="1">
            <a:off x="859983" y="3160854"/>
            <a:ext cx="306256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577347-9236-492B-AEC5-9ADBFF18CE33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6567339" y="2207466"/>
            <a:ext cx="0" cy="975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6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5489F7-8EBF-487F-BD67-C1A689510835}"/>
              </a:ext>
            </a:extLst>
          </p:cNvPr>
          <p:cNvSpPr txBox="1"/>
          <p:nvPr/>
        </p:nvSpPr>
        <p:spPr>
          <a:xfrm>
            <a:off x="4835950" y="865701"/>
            <a:ext cx="2520099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Updates </a:t>
            </a:r>
            <a:r>
              <a:rPr lang="en-SG" sz="1600" dirty="0" err="1"/>
              <a:t>Poller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Polls for updates from Telegram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Sorts through updates and calls respective modules and passes them the update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DFABC-8A90-4530-941A-92CB77A37416}"/>
              </a:ext>
            </a:extLst>
          </p:cNvPr>
          <p:cNvSpPr txBox="1"/>
          <p:nvPr/>
        </p:nvSpPr>
        <p:spPr>
          <a:xfrm>
            <a:off x="4835950" y="3058826"/>
            <a:ext cx="259237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Polled Message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Processes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Stores messages in array (100 messages)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Updates message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Sends messages to be stored in File Server every 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BCBA2-4374-4CCC-91C2-FCCF0EE05537}"/>
              </a:ext>
            </a:extLst>
          </p:cNvPr>
          <p:cNvSpPr txBox="1"/>
          <p:nvPr/>
        </p:nvSpPr>
        <p:spPr>
          <a:xfrm>
            <a:off x="1577418" y="3058826"/>
            <a:ext cx="259237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Polled Photo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Download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Tells File Server to move and rename file to appropriate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File Server sends back path of photo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Updates photo feed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3ED02-F4C1-4B5A-9EFE-034AD5CC9EE9}"/>
              </a:ext>
            </a:extLst>
          </p:cNvPr>
          <p:cNvSpPr txBox="1"/>
          <p:nvPr/>
        </p:nvSpPr>
        <p:spPr>
          <a:xfrm>
            <a:off x="8094482" y="3058826"/>
            <a:ext cx="259237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Display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Opens and closes appropriate static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Queries for page updates</a:t>
            </a:r>
          </a:p>
        </p:txBody>
      </p:sp>
    </p:spTree>
    <p:extLst>
      <p:ext uri="{BB962C8B-B14F-4D97-AF65-F5344CB8AC3E}">
        <p14:creationId xmlns:p14="http://schemas.microsoft.com/office/powerpoint/2010/main" val="120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7E3ED02-F4C1-4B5A-9EFE-034AD5CC9EE9}"/>
              </a:ext>
            </a:extLst>
          </p:cNvPr>
          <p:cNvSpPr txBox="1"/>
          <p:nvPr/>
        </p:nvSpPr>
        <p:spPr>
          <a:xfrm>
            <a:off x="8363147" y="2131695"/>
            <a:ext cx="2592371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Display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Process http requests from display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Respond with appropriate HTML links from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B548-29B6-4D25-AA02-0F15E0E4E911}"/>
              </a:ext>
            </a:extLst>
          </p:cNvPr>
          <p:cNvSpPr txBox="1"/>
          <p:nvPr/>
        </p:nvSpPr>
        <p:spPr>
          <a:xfrm>
            <a:off x="4799813" y="4360509"/>
            <a:ext cx="259237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Message request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Takes in requests and only responds if there is a new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Responds with array of X latest messages</a:t>
            </a:r>
          </a:p>
        </p:txBody>
      </p:sp>
    </p:spTree>
    <p:extLst>
      <p:ext uri="{BB962C8B-B14F-4D97-AF65-F5344CB8AC3E}">
        <p14:creationId xmlns:p14="http://schemas.microsoft.com/office/powerpoint/2010/main" val="16545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35DFABC-8A90-4530-941A-92CB77A37416}"/>
              </a:ext>
            </a:extLst>
          </p:cNvPr>
          <p:cNvSpPr txBox="1"/>
          <p:nvPr/>
        </p:nvSpPr>
        <p:spPr>
          <a:xfrm>
            <a:off x="4799813" y="2131695"/>
            <a:ext cx="259237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Polled Message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Processes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Stores messages in array (100 messages)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Stores messages in file every 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BCBA2-4374-4CCC-91C2-FCCF0EE05537}"/>
              </a:ext>
            </a:extLst>
          </p:cNvPr>
          <p:cNvSpPr txBox="1"/>
          <p:nvPr/>
        </p:nvSpPr>
        <p:spPr>
          <a:xfrm>
            <a:off x="1236482" y="2129846"/>
            <a:ext cx="259237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Polled Photo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Download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Stores and renames files to appropriate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Stores file path and name in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E3ED02-F4C1-4B5A-9EFE-034AD5CC9EE9}"/>
              </a:ext>
            </a:extLst>
          </p:cNvPr>
          <p:cNvSpPr txBox="1"/>
          <p:nvPr/>
        </p:nvSpPr>
        <p:spPr>
          <a:xfrm>
            <a:off x="8363147" y="2131695"/>
            <a:ext cx="2592371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Display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Process http requests from display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Respond with appropriate HTML links from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B548-29B6-4D25-AA02-0F15E0E4E911}"/>
              </a:ext>
            </a:extLst>
          </p:cNvPr>
          <p:cNvSpPr txBox="1"/>
          <p:nvPr/>
        </p:nvSpPr>
        <p:spPr>
          <a:xfrm>
            <a:off x="4799813" y="4360509"/>
            <a:ext cx="259237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Message request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Takes in requests and only responds if there is a new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Responds with array of X latest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4C71A-A35B-48CB-8ED2-79CA084130C7}"/>
              </a:ext>
            </a:extLst>
          </p:cNvPr>
          <p:cNvSpPr txBox="1"/>
          <p:nvPr/>
        </p:nvSpPr>
        <p:spPr>
          <a:xfrm>
            <a:off x="1236482" y="4360508"/>
            <a:ext cx="259237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Photo request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Takes in requests and only responds if there is a new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Responds with array of X latest photo file paths</a:t>
            </a:r>
          </a:p>
        </p:txBody>
      </p:sp>
    </p:spTree>
    <p:extLst>
      <p:ext uri="{BB962C8B-B14F-4D97-AF65-F5344CB8AC3E}">
        <p14:creationId xmlns:p14="http://schemas.microsoft.com/office/powerpoint/2010/main" val="41406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E82AC6-EC05-403C-9B5E-B3EAD10963D9}"/>
              </a:ext>
            </a:extLst>
          </p:cNvPr>
          <p:cNvSpPr txBox="1"/>
          <p:nvPr/>
        </p:nvSpPr>
        <p:spPr>
          <a:xfrm>
            <a:off x="4799814" y="383336"/>
            <a:ext cx="259237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Display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Sends request to ask for display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Open and closes windows</a:t>
            </a:r>
          </a:p>
        </p:txBody>
      </p:sp>
    </p:spTree>
    <p:extLst>
      <p:ext uri="{BB962C8B-B14F-4D97-AF65-F5344CB8AC3E}">
        <p14:creationId xmlns:p14="http://schemas.microsoft.com/office/powerpoint/2010/main" val="255012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269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#LIM HAN QUAN#</dc:creator>
  <cp:lastModifiedBy> </cp:lastModifiedBy>
  <cp:revision>28</cp:revision>
  <dcterms:created xsi:type="dcterms:W3CDTF">2018-06-23T09:31:08Z</dcterms:created>
  <dcterms:modified xsi:type="dcterms:W3CDTF">2018-06-24T07:46:43Z</dcterms:modified>
</cp:coreProperties>
</file>