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1C395A-0852-4F5D-B1B2-91DBB05B5C36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1"/>
            <p14:sldId id="265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惠明" initials="钟" lastIdx="1" clrIdx="0">
    <p:extLst>
      <p:ext uri="{19B8F6BF-5375-455C-9EA6-DF929625EA0E}">
        <p15:presenceInfo xmlns:p15="http://schemas.microsoft.com/office/powerpoint/2012/main" userId="c77b8d4c661b42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21:33:02.6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3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53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3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4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4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2B0791-3DBB-497E-A137-2E42BCFD50E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EE530A-6C9A-4E32-BB85-2CF561B33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4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A9131-6CAE-4BD1-BF87-5B7BCF4E5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093A6-A89E-4E8A-86A9-6AA86FD95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D9F96-445B-4EF7-90B7-D5939D60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7CF0-A9E4-4F8F-B82E-F00D8A60D0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8" y="1571348"/>
            <a:ext cx="9720073" cy="4738012"/>
          </a:xfrm>
        </p:spPr>
        <p:txBody>
          <a:bodyPr/>
          <a:lstStyle/>
          <a:p>
            <a:r>
              <a:rPr lang="zh-CN" altLang="en-US" dirty="0"/>
              <a:t>                     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</a:t>
            </a:r>
            <a:r>
              <a:rPr lang="zh-CN" altLang="en-US" dirty="0"/>
              <a:t> 三、查看借阅情况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CB94A-60F7-4629-94C5-C7FED9BA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5" y="2828106"/>
            <a:ext cx="6782388" cy="31016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50FCDF-E994-4F78-B8BE-276DBFDC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5" y="2828106"/>
            <a:ext cx="6782388" cy="31016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8BAE7-F170-48B4-BCC2-3F34AD240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9" y="2752964"/>
            <a:ext cx="6951216" cy="32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484A-F878-4B48-83C7-16F0E1FF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3423-2786-4623-BDF6-51ECC63C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20248" y="3485906"/>
            <a:ext cx="5335479" cy="128726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1225296" lvl="8" indent="0">
              <a:buNone/>
            </a:pPr>
            <a:endParaRPr lang="zh-CN" altLang="en-US" sz="8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1155F4-0EE5-476B-8D7B-25D4C3A7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7CF0A-2CD7-4590-A9DB-A72A553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开始菜单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C2E142E-F5D8-490E-80AD-4EEB0233C1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60" y="1716881"/>
            <a:ext cx="6921612" cy="342423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7956F6-EFFB-4384-96F2-71F8F0BDD936}"/>
              </a:ext>
            </a:extLst>
          </p:cNvPr>
          <p:cNvSpPr txBox="1"/>
          <p:nvPr/>
        </p:nvSpPr>
        <p:spPr>
          <a:xfrm>
            <a:off x="1329422" y="2611982"/>
            <a:ext cx="1757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提供管理员和学生两种用户类型，输入对应的数字后即可进入各自的窗口，其中管理员需要密码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55C9BEA-0E4F-457B-A3E0-322E15D7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60" y="1716881"/>
            <a:ext cx="6921612" cy="342423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3704C95-FD0C-4EEB-A89F-2863B7678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60" y="1683024"/>
            <a:ext cx="6921612" cy="345809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6DBD598-6196-4679-8659-E0A124486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12" y="1683024"/>
            <a:ext cx="6919560" cy="345809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22C27D6-0F59-409E-A6F7-0196690E4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60" y="1683024"/>
            <a:ext cx="6921612" cy="345809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A287C88-938F-410C-84E9-87E7BF8C9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60" y="1683024"/>
            <a:ext cx="6897938" cy="34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C36C-BA87-4318-9385-2996CD6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399E-6675-428D-8FAB-8B0B68034E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7"/>
            <a:ext cx="10515600" cy="5014913"/>
          </a:xfrm>
        </p:spPr>
        <p:txBody>
          <a:bodyPr/>
          <a:lstStyle/>
          <a:p>
            <a:r>
              <a:rPr lang="zh-CN" altLang="en-US" dirty="0"/>
              <a:t>管理员可以使用图书入库、清除库存、查看所有记录和黑名单等特殊权限。也可查看所有图书信息。</a:t>
            </a:r>
            <a:endParaRPr lang="en-US" altLang="zh-CN" dirty="0"/>
          </a:p>
          <a:p>
            <a:pPr lvl="1"/>
            <a:r>
              <a:rPr lang="zh-CN" altLang="en-US" dirty="0"/>
              <a:t>一、图书入库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62B78A-7A2A-4875-BF4D-45B4BD68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099771"/>
            <a:ext cx="6919560" cy="31397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AC0468-FFE0-481A-AAF8-0558791F4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106309"/>
            <a:ext cx="6919560" cy="31397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AE0A9B-8662-4258-AAE4-0494FE6D0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093232"/>
            <a:ext cx="6919560" cy="31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279E-4BFA-4EF2-A5AE-3DC695B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B127A-EB64-4FBF-84ED-90EFA5078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二、清除库存</a:t>
            </a:r>
            <a:endParaRPr lang="en-US" altLang="zh-CN" dirty="0"/>
          </a:p>
          <a:p>
            <a:pPr lvl="1"/>
            <a:r>
              <a:rPr lang="zh-CN" altLang="en-US" dirty="0"/>
              <a:t>通过输入的书名将图书信息从链表中删除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F3E7CA-CE55-4E85-A72F-B7914EA8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143634"/>
            <a:ext cx="7498080" cy="3545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6BBF8E-8F55-4783-AE98-98C1C486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2143634"/>
            <a:ext cx="7498080" cy="35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9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5B18-9050-4789-A254-C9E84DE0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9681"/>
            <a:ext cx="10364451" cy="1596177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三、查看所有图书信息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56191-830B-49D1-8895-D2AC3EFE13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14400"/>
            <a:ext cx="2455417" cy="52625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将所有图书的信息都输出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03CCB0-2254-4F50-BF64-7F6DFDB1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13" y="2541129"/>
            <a:ext cx="6850974" cy="32387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EB8AE4-D8B3-4242-845A-9A110CC1D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12" y="2541129"/>
            <a:ext cx="6850973" cy="3238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5394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AF084-D352-472D-B733-F95ECF84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AA606-6ED6-45BC-8AA6-C23520370C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8" y="1168400"/>
            <a:ext cx="9720073" cy="5140960"/>
          </a:xfrm>
        </p:spPr>
        <p:txBody>
          <a:bodyPr/>
          <a:lstStyle/>
          <a:p>
            <a:r>
              <a:rPr lang="zh-CN" altLang="en-US" dirty="0"/>
              <a:t>四、查看黑名单记录</a:t>
            </a:r>
            <a:endParaRPr lang="en-US" altLang="zh-CN" dirty="0"/>
          </a:p>
          <a:p>
            <a:pPr lvl="1"/>
            <a:r>
              <a:rPr lang="zh-CN" altLang="en-US" dirty="0"/>
              <a:t>将黑名单的学生姓名学号等输出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D6CE92-6523-4883-9BC1-2476E110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9" y="2618474"/>
            <a:ext cx="6721422" cy="3071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95645-53F8-44D0-B34F-C004B1C71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8" y="2618474"/>
            <a:ext cx="6721421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7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AC52-BBD8-4C46-A288-FE10E17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8279E-EB95-4794-8A1F-896A9237E5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8" y="1422400"/>
            <a:ext cx="9720073" cy="4886960"/>
          </a:xfrm>
        </p:spPr>
        <p:txBody>
          <a:bodyPr/>
          <a:lstStyle/>
          <a:p>
            <a:r>
              <a:rPr lang="zh-CN" altLang="en-US" dirty="0"/>
              <a:t>五、查看借阅记录</a:t>
            </a:r>
            <a:endParaRPr lang="en-US" altLang="zh-CN" dirty="0"/>
          </a:p>
          <a:p>
            <a:pPr lvl="2"/>
            <a:r>
              <a:rPr lang="zh-CN" altLang="en-US" dirty="0"/>
              <a:t>输出学生的所有借阅记录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3C8B9-9119-4AEE-B5C3-92FEC9568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6" y="2378567"/>
            <a:ext cx="6790008" cy="3299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9F53FB-A552-4BB5-A4D1-30E88FE8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6" y="2378566"/>
            <a:ext cx="6790008" cy="3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97B23-2A72-4FDD-BE50-5B87E065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学生用户部分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FC89E-0102-4C3C-9ECB-6835341CD4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7799" y="1656080"/>
            <a:ext cx="2884504" cy="1637536"/>
          </a:xfrm>
        </p:spPr>
        <p:txBody>
          <a:bodyPr>
            <a:normAutofit fontScale="32500" lnSpcReduction="20000"/>
          </a:bodyPr>
          <a:lstStyle/>
          <a:p>
            <a:pPr lvl="2"/>
            <a:r>
              <a:rPr lang="zh-CN" altLang="en-US" sz="4200" dirty="0"/>
              <a:t>该部分包括借书、还书、查看所有图书和查看自己的借阅情况等功能，其中查看所有图书功能和管理员相同</a:t>
            </a:r>
          </a:p>
          <a:p>
            <a:pPr lvl="2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6FD78D-E349-4245-85F2-7A409F6432B7}"/>
              </a:ext>
            </a:extLst>
          </p:cNvPr>
          <p:cNvSpPr txBox="1"/>
          <p:nvPr/>
        </p:nvSpPr>
        <p:spPr>
          <a:xfrm>
            <a:off x="2166152" y="4089076"/>
            <a:ext cx="16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借书部分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3BF2A7-AB7A-42F1-86F3-0DC53F6FE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71" y="3076909"/>
            <a:ext cx="6576630" cy="3162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A829A3-8CD3-448B-A19D-38D0A4EE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71" y="3062020"/>
            <a:ext cx="6576631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8A3FA-7918-4790-B120-569F2CE5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DBAF6-70B7-4664-A7A3-250CB5ABF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8" y="1669002"/>
            <a:ext cx="9720073" cy="4640358"/>
          </a:xfrm>
        </p:spPr>
        <p:txBody>
          <a:bodyPr>
            <a:normAutofit/>
          </a:bodyPr>
          <a:lstStyle/>
          <a:p>
            <a:pPr lvl="8"/>
            <a:r>
              <a:rPr lang="en-US" altLang="zh-CN" sz="2800" dirty="0"/>
              <a:t>              </a:t>
            </a:r>
            <a:r>
              <a:rPr lang="zh-CN" altLang="en-US" sz="2800" dirty="0"/>
              <a:t>二、</a:t>
            </a:r>
            <a:r>
              <a:rPr lang="en-US" altLang="zh-CN" sz="2800" dirty="0"/>
              <a:t> </a:t>
            </a:r>
            <a:r>
              <a:rPr lang="zh-CN" altLang="en-US" sz="2800" dirty="0"/>
              <a:t>还书部分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A65D4-621F-4240-B094-E60B1523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832118"/>
            <a:ext cx="6820491" cy="30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F392BB-F0CA-4B14-A061-D30D1D3A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816166"/>
            <a:ext cx="7003387" cy="3193057"/>
          </a:xfrm>
          <a:prstGeom prst="rect">
            <a:avLst/>
          </a:prstGeom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CE961A42-5DA5-450A-9336-3BF6C386566B}"/>
              </a:ext>
            </a:extLst>
          </p:cNvPr>
          <p:cNvSpPr/>
          <p:nvPr/>
        </p:nvSpPr>
        <p:spPr>
          <a:xfrm>
            <a:off x="8522564" y="3671661"/>
            <a:ext cx="1890944" cy="11807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输入错误会有提示的哦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141</TotalTime>
  <Words>155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图书管理系统</vt:lpstr>
      <vt:lpstr>开始菜单</vt:lpstr>
      <vt:lpstr>管理员部分</vt:lpstr>
      <vt:lpstr>PowerPoint 演示文稿</vt:lpstr>
      <vt:lpstr>  三、查看所有图书信息 </vt:lpstr>
      <vt:lpstr>PowerPoint 演示文稿</vt:lpstr>
      <vt:lpstr>PowerPoint 演示文稿</vt:lpstr>
      <vt:lpstr>学生用户部分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钟 惠明</dc:creator>
  <cp:lastModifiedBy>钟 惠明</cp:lastModifiedBy>
  <cp:revision>14</cp:revision>
  <dcterms:created xsi:type="dcterms:W3CDTF">2018-05-02T11:15:38Z</dcterms:created>
  <dcterms:modified xsi:type="dcterms:W3CDTF">2018-05-02T13:37:21Z</dcterms:modified>
</cp:coreProperties>
</file>