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238-EDA5-4723-B5C8-85513B089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B6123-796B-4D04-9535-3E24D0A7B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2206-7242-4CB0-B205-6432F37F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A5E-455A-4C5C-984C-BFEC7C000FE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C008-C22F-4964-B300-1C77C40D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C8045-6D99-4D57-80D0-B286B870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5029-6AE5-42CE-8214-AB70C2AA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1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5894-9FAD-4AF6-905F-BE632B37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5BE20-75B6-4FED-9F7C-D94CD2096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96DA-21A6-4C29-8887-66167A74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A5E-455A-4C5C-984C-BFEC7C000FE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C2E33-DD8E-459C-9009-F041DC22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61193-51F1-484B-A50A-2416AB43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5029-6AE5-42CE-8214-AB70C2AA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6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B9CC4-6CE7-4636-B2B5-935C45440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CE8EB-1D73-4CF1-94B8-F83F4B3A9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3AA90-F9CB-47B5-89E0-74C0FC63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A5E-455A-4C5C-984C-BFEC7C000FE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DB08-CD7E-4337-B02C-EF5F77F5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3AF7F-50E5-42B9-B26A-982CFC61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5029-6AE5-42CE-8214-AB70C2AA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79EC-A589-4121-A605-03B85D2D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DF8E-04BB-412C-9792-4741714F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664D-0356-490A-8846-75365B14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A5E-455A-4C5C-984C-BFEC7C000FE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2B2C1-8D1E-40AF-BBB2-32F363E2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994F-4777-4517-A63C-5C21A356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5029-6AE5-42CE-8214-AB70C2AA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0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FA7D-C3B6-4EE5-A3DE-0E36A854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11F16-4D53-4AEC-9A0D-2B8537B7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2A03-98B0-4E6A-9FB0-1485209B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A5E-455A-4C5C-984C-BFEC7C000FE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6703-7A55-4C7B-8EB7-C1E4985D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F4DE6-DDF3-410C-87C6-64B9E725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5029-6AE5-42CE-8214-AB70C2AA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E843-3785-4A4D-8F4E-06B7D37A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0C5A-9F29-452A-9B43-21367AC2A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0880F-3CBA-4F88-AFBD-8E394DD5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A6403-B8B8-4EA4-B6EE-51855892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A5E-455A-4C5C-984C-BFEC7C000FE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B355B-6E4F-4074-8F21-84C8E059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81D86-CF80-443D-816C-7CC22FB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5029-6AE5-42CE-8214-AB70C2AA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0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8476-61B1-4924-8056-ED97371F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5D928-AA1F-4460-A648-DD21DA2A5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E79CE-FF3D-4B54-A917-2A9C5991A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FF21B-088F-49C1-B791-8A5615A3E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C8E75-F702-4CDB-A678-84F06A12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A9CF5-4A96-4009-B9F7-6E5521D8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A5E-455A-4C5C-984C-BFEC7C000FE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F485A-D3B4-4BCE-A913-D78D10B5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133F8-43FC-40F6-B4B8-23E87D8A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5029-6AE5-42CE-8214-AB70C2AA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8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19AE-48CB-455B-AD85-10AD2AC7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7FFDD-CCD5-4C79-94AE-36E619B3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A5E-455A-4C5C-984C-BFEC7C000FE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E5818-AE6D-4C4D-B9ED-89FB951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5AD35-F2A7-4ED3-8267-B1B5FB2B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5029-6AE5-42CE-8214-AB70C2AA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0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56DF0-0695-41C4-8022-ED03F059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A5E-455A-4C5C-984C-BFEC7C000FE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59010-94E5-4A29-AA9F-1BC0AE0F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0E85E-2BCB-4517-9C10-5D9F2018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5029-6AE5-42CE-8214-AB70C2AA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1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9C08-9BE1-4C96-96E3-28DF9196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7301-5CE0-452E-9093-F8C83EC5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82F68-D7A9-4230-BD01-F95B423A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FC527-9FE4-4637-9DF8-0859B181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A5E-455A-4C5C-984C-BFEC7C000FE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965AC-2655-4251-914F-A1D0F5B7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4F235-2F2A-4DC2-A650-61F72BC6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5029-6AE5-42CE-8214-AB70C2AA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3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A436-D5E9-4B9A-BD96-552DFC40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01171-DDE1-4CF7-BCFD-F47E1EBA2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73B91-E5B2-48C5-B704-0F17C8A64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B2886-AB15-4D70-B6F0-94616AAB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7A5E-455A-4C5C-984C-BFEC7C000FE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8E528-9930-4CBA-9BE8-6C0AC54D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605F3-676C-46EB-AD13-9DD9E75E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5029-6AE5-42CE-8214-AB70C2AA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5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4BB2A-BEE8-4B6B-BD4B-3D168736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E9DE7-748B-4C01-9F26-53C24D1B3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A91D-F242-4BE1-9132-6825B3474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7A5E-455A-4C5C-984C-BFEC7C000FE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E26DA-3102-40C6-BB9F-0B4F10E46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281F-0D42-4AB9-AD63-E3F0D7390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5029-6AE5-42CE-8214-AB70C2AA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919285-3960-48B6-8696-E767E8B725EC}"/>
              </a:ext>
            </a:extLst>
          </p:cNvPr>
          <p:cNvSpPr/>
          <p:nvPr/>
        </p:nvSpPr>
        <p:spPr>
          <a:xfrm>
            <a:off x="3857402" y="595736"/>
            <a:ext cx="5299850" cy="561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drum-machine</a:t>
            </a:r>
          </a:p>
        </p:txBody>
      </p:sp>
    </p:spTree>
    <p:extLst>
      <p:ext uri="{BB962C8B-B14F-4D97-AF65-F5344CB8AC3E}">
        <p14:creationId xmlns:p14="http://schemas.microsoft.com/office/powerpoint/2010/main" val="299616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958D2-78F3-4874-825C-0E28E60A38FB}"/>
              </a:ext>
            </a:extLst>
          </p:cNvPr>
          <p:cNvSpPr/>
          <p:nvPr/>
        </p:nvSpPr>
        <p:spPr>
          <a:xfrm>
            <a:off x="3857402" y="595736"/>
            <a:ext cx="5299850" cy="561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drum-machine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42B2D6-DEDA-4619-A077-2544A26DB93D}"/>
              </a:ext>
            </a:extLst>
          </p:cNvPr>
          <p:cNvSpPr/>
          <p:nvPr/>
        </p:nvSpPr>
        <p:spPr>
          <a:xfrm>
            <a:off x="4280962" y="1046922"/>
            <a:ext cx="4452731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#display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2DF44-D7D0-4634-821E-9167366B3BCF}"/>
              </a:ext>
            </a:extLst>
          </p:cNvPr>
          <p:cNvSpPr/>
          <p:nvPr/>
        </p:nvSpPr>
        <p:spPr>
          <a:xfrm>
            <a:off x="4280962" y="1743375"/>
            <a:ext cx="4452731" cy="4074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#drum-pad</a:t>
            </a:r>
          </a:p>
        </p:txBody>
      </p:sp>
    </p:spTree>
    <p:extLst>
      <p:ext uri="{BB962C8B-B14F-4D97-AF65-F5344CB8AC3E}">
        <p14:creationId xmlns:p14="http://schemas.microsoft.com/office/powerpoint/2010/main" val="388383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958D2-78F3-4874-825C-0E28E60A38FB}"/>
              </a:ext>
            </a:extLst>
          </p:cNvPr>
          <p:cNvSpPr/>
          <p:nvPr/>
        </p:nvSpPr>
        <p:spPr>
          <a:xfrm>
            <a:off x="3857402" y="595736"/>
            <a:ext cx="5299850" cy="561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drum-machine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42B2D6-DEDA-4619-A077-2544A26DB93D}"/>
              </a:ext>
            </a:extLst>
          </p:cNvPr>
          <p:cNvSpPr/>
          <p:nvPr/>
        </p:nvSpPr>
        <p:spPr>
          <a:xfrm>
            <a:off x="6046046" y="1046922"/>
            <a:ext cx="2687647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#display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2DF44-D7D0-4634-821E-9167366B3BCF}"/>
              </a:ext>
            </a:extLst>
          </p:cNvPr>
          <p:cNvSpPr/>
          <p:nvPr/>
        </p:nvSpPr>
        <p:spPr>
          <a:xfrm>
            <a:off x="4280962" y="1743375"/>
            <a:ext cx="4452731" cy="4074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#drum-pad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FE39F7-02EF-46A7-81BF-02151F3020F3}"/>
              </a:ext>
            </a:extLst>
          </p:cNvPr>
          <p:cNvGrpSpPr/>
          <p:nvPr/>
        </p:nvGrpSpPr>
        <p:grpSpPr>
          <a:xfrm>
            <a:off x="4689151" y="2014943"/>
            <a:ext cx="3591801" cy="861392"/>
            <a:chOff x="4689151" y="2014943"/>
            <a:chExt cx="3591801" cy="8613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AB97CC-4757-4B11-809E-3894CE168C0C}"/>
                </a:ext>
              </a:extLst>
            </p:cNvPr>
            <p:cNvSpPr/>
            <p:nvPr/>
          </p:nvSpPr>
          <p:spPr>
            <a:xfrm>
              <a:off x="4689151" y="2014943"/>
              <a:ext cx="904920" cy="861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#Q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4A03C1-E581-4304-BA59-1CEC87F0104E}"/>
                </a:ext>
              </a:extLst>
            </p:cNvPr>
            <p:cNvSpPr/>
            <p:nvPr/>
          </p:nvSpPr>
          <p:spPr>
            <a:xfrm>
              <a:off x="6046301" y="2014943"/>
              <a:ext cx="891210" cy="861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#W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E8E61A-4704-46A3-ACC2-9CF5A70C98A9}"/>
                </a:ext>
              </a:extLst>
            </p:cNvPr>
            <p:cNvSpPr/>
            <p:nvPr/>
          </p:nvSpPr>
          <p:spPr>
            <a:xfrm>
              <a:off x="7389742" y="2014943"/>
              <a:ext cx="891210" cy="861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#E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7E2C4C-2213-4ADD-A2F4-AFE240EBADD0}"/>
              </a:ext>
            </a:extLst>
          </p:cNvPr>
          <p:cNvGrpSpPr/>
          <p:nvPr/>
        </p:nvGrpSpPr>
        <p:grpSpPr>
          <a:xfrm>
            <a:off x="4688641" y="3363658"/>
            <a:ext cx="3592311" cy="861392"/>
            <a:chOff x="4688641" y="3505811"/>
            <a:chExt cx="3592311" cy="8613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F65D45-042C-4F7D-9CE6-E94C8E24F916}"/>
                </a:ext>
              </a:extLst>
            </p:cNvPr>
            <p:cNvSpPr/>
            <p:nvPr/>
          </p:nvSpPr>
          <p:spPr>
            <a:xfrm>
              <a:off x="4688641" y="3505811"/>
              <a:ext cx="904920" cy="861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#A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7B6A25-DF32-4C17-AF04-8BC758A870A2}"/>
                </a:ext>
              </a:extLst>
            </p:cNvPr>
            <p:cNvSpPr/>
            <p:nvPr/>
          </p:nvSpPr>
          <p:spPr>
            <a:xfrm>
              <a:off x="6046046" y="3505811"/>
              <a:ext cx="891210" cy="861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#S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DF2E39-BD48-4BF2-BB76-46EE630B5895}"/>
                </a:ext>
              </a:extLst>
            </p:cNvPr>
            <p:cNvSpPr/>
            <p:nvPr/>
          </p:nvSpPr>
          <p:spPr>
            <a:xfrm>
              <a:off x="7389742" y="3505811"/>
              <a:ext cx="891210" cy="861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#D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2977AC-B5B1-4617-B453-29F750DB69FE}"/>
              </a:ext>
            </a:extLst>
          </p:cNvPr>
          <p:cNvGrpSpPr/>
          <p:nvPr/>
        </p:nvGrpSpPr>
        <p:grpSpPr>
          <a:xfrm>
            <a:off x="4688641" y="4712373"/>
            <a:ext cx="3592311" cy="861392"/>
            <a:chOff x="4688641" y="4818389"/>
            <a:chExt cx="3592311" cy="8613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C18DE6-B0A2-4A4C-AF70-75D07EDE3B32}"/>
                </a:ext>
              </a:extLst>
            </p:cNvPr>
            <p:cNvSpPr/>
            <p:nvPr/>
          </p:nvSpPr>
          <p:spPr>
            <a:xfrm>
              <a:off x="4688641" y="4818389"/>
              <a:ext cx="904920" cy="861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#Z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7ADD3-8117-4204-8064-1BBCE5571C81}"/>
                </a:ext>
              </a:extLst>
            </p:cNvPr>
            <p:cNvSpPr/>
            <p:nvPr/>
          </p:nvSpPr>
          <p:spPr>
            <a:xfrm>
              <a:off x="6046302" y="4818389"/>
              <a:ext cx="891210" cy="861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#X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397D86-1B65-4AB4-BA8B-BA735513C221}"/>
                </a:ext>
              </a:extLst>
            </p:cNvPr>
            <p:cNvSpPr/>
            <p:nvPr/>
          </p:nvSpPr>
          <p:spPr>
            <a:xfrm>
              <a:off x="7389742" y="4818389"/>
              <a:ext cx="891210" cy="861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#C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982DE2D-3B66-44BB-B4A2-638D8B88ED98}"/>
              </a:ext>
            </a:extLst>
          </p:cNvPr>
          <p:cNvSpPr/>
          <p:nvPr/>
        </p:nvSpPr>
        <p:spPr>
          <a:xfrm>
            <a:off x="4280962" y="1040296"/>
            <a:ext cx="1312599" cy="5168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#power</a:t>
            </a:r>
          </a:p>
        </p:txBody>
      </p:sp>
    </p:spTree>
    <p:extLst>
      <p:ext uri="{BB962C8B-B14F-4D97-AF65-F5344CB8AC3E}">
        <p14:creationId xmlns:p14="http://schemas.microsoft.com/office/powerpoint/2010/main" val="427756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Subrata Sarker</dc:creator>
  <cp:lastModifiedBy>Subrata Sarker</cp:lastModifiedBy>
  <cp:revision>5</cp:revision>
  <dcterms:created xsi:type="dcterms:W3CDTF">2019-07-25T13:22:47Z</dcterms:created>
  <dcterms:modified xsi:type="dcterms:W3CDTF">2019-07-25T14:18:06Z</dcterms:modified>
</cp:coreProperties>
</file>