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8303-8AFE-4FF5-A199-A22E1C75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6A36-D223-4B37-8C03-EE15C7A02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64E7-CD06-4A3D-B5FA-0436AD8E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4CC0-0FEE-4A56-9230-B52EA4EF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5548-6F53-4538-9F73-5A43339A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6B5-51FE-482F-BD02-3B83BFFF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2A00-B445-4674-8234-F26666C0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8ED4-143C-4956-94B5-D7E515A7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13AB-B4F2-42B3-8EFD-9843E712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7D5F-D8A2-4B64-AD1E-714938A3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1BF91-66AC-4776-851B-68119CDB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C8DF-3AE2-4D2F-8DB0-5918A84B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F1B8-2EBB-433D-9010-37AAE8EF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E001-BB67-47E2-B763-F2FF245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1077-C1FF-403D-B646-EAE7905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B706-DBEF-40B5-A048-CE04184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78DD-AFE2-43C2-B014-C9DE3080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58D4-1CC9-46A4-A85E-D957253A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F925-3403-469D-9171-50A506B3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0D3F-9D91-4793-ABFE-5189548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BB66-2694-4DB4-BB6F-D59C9F31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94C0-961B-4223-8F56-6AF13EF8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3642-ED94-42AB-9820-6B7701A1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B63F-935A-4219-BF60-6497CD69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DEF4-F1D2-4BDC-A736-70A38130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0A70-F86E-436B-A45E-D7EBBCAE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9042-9FB7-435E-ACE7-2463F6190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64F7-518D-4BF7-8AC6-3851D5AD3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48E6-FB46-4D65-BF9A-8784A14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0FC5-830A-4A3C-90DE-7E62EDB7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268F-1C1C-488A-A838-0F18A74E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6923-744B-4C31-BC35-BA7572A3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F552-61B4-4D7C-9D58-5B2F1E28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6F15-27D7-4A32-8AB3-3D78D461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74198-5964-45A0-85CA-63B6038B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F9EB4-8151-4DA4-A370-95CCB25F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9E51E-752F-40C7-AF01-8C8E7130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07183-7DF6-458F-873F-7A2562EB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4C56B-3101-4F3A-AF30-01C4E1DA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C16A-33F5-493E-A508-B0152BC2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4EFB9-424C-43E8-B065-3C7F06F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C65AD-25AB-4FBD-B087-97892B19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E9DC5-1C70-4D5E-AA50-FFBF23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797B-04EE-41F5-BBC4-AD09510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B50FD-0536-4424-BE0E-304865FC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BB5E-EFAF-46E9-9052-300442BE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B007-8BF4-414D-BC91-DF90EE89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D8E9-E4F9-4A6E-BC03-13197104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4BAB-674F-4E56-8D41-BECF981C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8282-36B4-4B4A-B102-71B6E25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754C-8025-4366-8D6F-BFF8FF7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637CF-14AD-410A-A230-6F48593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359-620F-46F1-962B-75DE491D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8A76D-2D58-403F-ACB3-3A6FDD6A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045A-6925-49EC-A427-8C3C273D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C77C-CED7-4F69-83E3-15322DF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6E5D-E378-480F-9C8C-4FD6433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E218B-E6D5-48A6-AA7B-E18D2E06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20079-4837-45FE-81C4-00655F38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1223C-39C5-43A9-9B95-456D87A9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4BD5-F14F-41A1-B9B9-732DC9A7A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AD91-1CC0-4598-B505-B67DCE85B1B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8F27-C9C3-4A24-8EE1-758BD8001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903E-E8A2-4A2A-8202-F95B4826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3005-77BE-404F-97EC-8857C2EB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11C6D-5A3C-4762-927A-C97B8B1B5B87}"/>
              </a:ext>
            </a:extLst>
          </p:cNvPr>
          <p:cNvSpPr/>
          <p:nvPr/>
        </p:nvSpPr>
        <p:spPr>
          <a:xfrm>
            <a:off x="3514884" y="623565"/>
            <a:ext cx="4740812" cy="5050302"/>
          </a:xfrm>
          <a:prstGeom prst="roundRect">
            <a:avLst>
              <a:gd name="adj" fmla="val 7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11C6D-5A3C-4762-927A-C97B8B1B5B87}"/>
              </a:ext>
            </a:extLst>
          </p:cNvPr>
          <p:cNvSpPr/>
          <p:nvPr/>
        </p:nvSpPr>
        <p:spPr>
          <a:xfrm>
            <a:off x="3514884" y="623565"/>
            <a:ext cx="4740812" cy="5050302"/>
          </a:xfrm>
          <a:prstGeom prst="roundRect">
            <a:avLst>
              <a:gd name="adj" fmla="val 7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8D7C7-EB3C-4AD3-B312-AF95BCD22892}"/>
              </a:ext>
            </a:extLst>
          </p:cNvPr>
          <p:cNvSpPr/>
          <p:nvPr/>
        </p:nvSpPr>
        <p:spPr>
          <a:xfrm>
            <a:off x="3763616" y="2703442"/>
            <a:ext cx="4240697" cy="2758389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KeyPad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94B1C0-34B6-4EE7-B912-2B59964613CF}"/>
              </a:ext>
            </a:extLst>
          </p:cNvPr>
          <p:cNvSpPr/>
          <p:nvPr/>
        </p:nvSpPr>
        <p:spPr>
          <a:xfrm>
            <a:off x="3763616" y="848139"/>
            <a:ext cx="4240697" cy="1643268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5437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11C6D-5A3C-4762-927A-C97B8B1B5B87}"/>
              </a:ext>
            </a:extLst>
          </p:cNvPr>
          <p:cNvSpPr/>
          <p:nvPr/>
        </p:nvSpPr>
        <p:spPr>
          <a:xfrm>
            <a:off x="3514884" y="623564"/>
            <a:ext cx="4740812" cy="5631461"/>
          </a:xfrm>
          <a:prstGeom prst="roundRect">
            <a:avLst>
              <a:gd name="adj" fmla="val 7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8D7C7-EB3C-4AD3-B312-AF95BCD22892}"/>
              </a:ext>
            </a:extLst>
          </p:cNvPr>
          <p:cNvSpPr/>
          <p:nvPr/>
        </p:nvSpPr>
        <p:spPr>
          <a:xfrm>
            <a:off x="3763616" y="2703442"/>
            <a:ext cx="4240697" cy="3306419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94B1C0-34B6-4EE7-B912-2B59964613CF}"/>
              </a:ext>
            </a:extLst>
          </p:cNvPr>
          <p:cNvSpPr/>
          <p:nvPr/>
        </p:nvSpPr>
        <p:spPr>
          <a:xfrm>
            <a:off x="3763616" y="848139"/>
            <a:ext cx="4240697" cy="1643268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7E84F-A468-4043-BCCD-A8B397391187}"/>
              </a:ext>
            </a:extLst>
          </p:cNvPr>
          <p:cNvSpPr/>
          <p:nvPr/>
        </p:nvSpPr>
        <p:spPr>
          <a:xfrm>
            <a:off x="3899348" y="1709529"/>
            <a:ext cx="3969232" cy="662608"/>
          </a:xfrm>
          <a:prstGeom prst="roundRect">
            <a:avLst>
              <a:gd name="adj" fmla="val 73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B6D09A-6246-45CE-8CC6-EF714A3A1C5A}"/>
              </a:ext>
            </a:extLst>
          </p:cNvPr>
          <p:cNvSpPr/>
          <p:nvPr/>
        </p:nvSpPr>
        <p:spPr>
          <a:xfrm>
            <a:off x="3899348" y="947886"/>
            <a:ext cx="3969232" cy="662608"/>
          </a:xfrm>
          <a:prstGeom prst="roundRect">
            <a:avLst>
              <a:gd name="adj" fmla="val 73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Header Text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FE70ACD-0936-432C-8D19-AD67701A3A25}"/>
              </a:ext>
            </a:extLst>
          </p:cNvPr>
          <p:cNvSpPr/>
          <p:nvPr/>
        </p:nvSpPr>
        <p:spPr>
          <a:xfrm>
            <a:off x="3899348" y="2829668"/>
            <a:ext cx="3932476" cy="599332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ctrlPad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FAC759-64E9-49F6-9707-C1EBCDA3440E}"/>
              </a:ext>
            </a:extLst>
          </p:cNvPr>
          <p:cNvSpPr/>
          <p:nvPr/>
        </p:nvSpPr>
        <p:spPr>
          <a:xfrm>
            <a:off x="3899348" y="3514809"/>
            <a:ext cx="2925522" cy="2438728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numberPad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E94CCF4-7020-42B6-8BCD-8707CDA6C880}"/>
              </a:ext>
            </a:extLst>
          </p:cNvPr>
          <p:cNvSpPr/>
          <p:nvPr/>
        </p:nvSpPr>
        <p:spPr>
          <a:xfrm>
            <a:off x="6918627" y="3514809"/>
            <a:ext cx="913197" cy="2438728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opsPad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253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11C6D-5A3C-4762-927A-C97B8B1B5B87}"/>
              </a:ext>
            </a:extLst>
          </p:cNvPr>
          <p:cNvSpPr/>
          <p:nvPr/>
        </p:nvSpPr>
        <p:spPr>
          <a:xfrm>
            <a:off x="3514884" y="623564"/>
            <a:ext cx="4740812" cy="5631461"/>
          </a:xfrm>
          <a:prstGeom prst="roundRect">
            <a:avLst>
              <a:gd name="adj" fmla="val 7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8D7C7-EB3C-4AD3-B312-AF95BCD22892}"/>
              </a:ext>
            </a:extLst>
          </p:cNvPr>
          <p:cNvSpPr/>
          <p:nvPr/>
        </p:nvSpPr>
        <p:spPr>
          <a:xfrm>
            <a:off x="3763616" y="2703442"/>
            <a:ext cx="4240697" cy="3432315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94B1C0-34B6-4EE7-B912-2B59964613CF}"/>
              </a:ext>
            </a:extLst>
          </p:cNvPr>
          <p:cNvSpPr/>
          <p:nvPr/>
        </p:nvSpPr>
        <p:spPr>
          <a:xfrm>
            <a:off x="3763616" y="848139"/>
            <a:ext cx="4240697" cy="1643268"/>
          </a:xfrm>
          <a:prstGeom prst="roundRect">
            <a:avLst>
              <a:gd name="adj" fmla="val 734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7E84F-A468-4043-BCCD-A8B397391187}"/>
              </a:ext>
            </a:extLst>
          </p:cNvPr>
          <p:cNvSpPr/>
          <p:nvPr/>
        </p:nvSpPr>
        <p:spPr>
          <a:xfrm>
            <a:off x="3899348" y="1709529"/>
            <a:ext cx="3969232" cy="662608"/>
          </a:xfrm>
          <a:prstGeom prst="roundRect">
            <a:avLst>
              <a:gd name="adj" fmla="val 73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B6D09A-6246-45CE-8CC6-EF714A3A1C5A}"/>
              </a:ext>
            </a:extLst>
          </p:cNvPr>
          <p:cNvSpPr/>
          <p:nvPr/>
        </p:nvSpPr>
        <p:spPr>
          <a:xfrm>
            <a:off x="3899348" y="947886"/>
            <a:ext cx="3969232" cy="662608"/>
          </a:xfrm>
          <a:prstGeom prst="roundRect">
            <a:avLst>
              <a:gd name="adj" fmla="val 73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Header Text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61512A-0717-432C-AD7A-51E4087A96AC}"/>
              </a:ext>
            </a:extLst>
          </p:cNvPr>
          <p:cNvSpPr/>
          <p:nvPr/>
        </p:nvSpPr>
        <p:spPr>
          <a:xfrm>
            <a:off x="3819060" y="2779640"/>
            <a:ext cx="4049520" cy="649360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74A58E-0B54-4F2D-8E57-395DA228CF26}"/>
              </a:ext>
            </a:extLst>
          </p:cNvPr>
          <p:cNvSpPr/>
          <p:nvPr/>
        </p:nvSpPr>
        <p:spPr>
          <a:xfrm>
            <a:off x="3880487" y="2865449"/>
            <a:ext cx="1922158" cy="513523"/>
          </a:xfrm>
          <a:prstGeom prst="roundRect">
            <a:avLst>
              <a:gd name="adj" fmla="val 73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FFF99D-868F-49CE-916B-65D98305F727}"/>
              </a:ext>
            </a:extLst>
          </p:cNvPr>
          <p:cNvSpPr/>
          <p:nvPr/>
        </p:nvSpPr>
        <p:spPr>
          <a:xfrm>
            <a:off x="5909663" y="2865449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FE70ACD-0936-432C-8D19-AD67701A3A25}"/>
              </a:ext>
            </a:extLst>
          </p:cNvPr>
          <p:cNvSpPr/>
          <p:nvPr/>
        </p:nvSpPr>
        <p:spPr>
          <a:xfrm>
            <a:off x="6924252" y="2852364"/>
            <a:ext cx="907572" cy="513523"/>
          </a:xfrm>
          <a:prstGeom prst="roundRect">
            <a:avLst>
              <a:gd name="adj" fmla="val 73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=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EBDE96-D34A-4A0E-A745-8C8482AB413E}"/>
              </a:ext>
            </a:extLst>
          </p:cNvPr>
          <p:cNvSpPr/>
          <p:nvPr/>
        </p:nvSpPr>
        <p:spPr>
          <a:xfrm>
            <a:off x="3812988" y="3452989"/>
            <a:ext cx="3098012" cy="2564888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F741885-8A7E-4D17-B59C-D1353927BA1D}"/>
              </a:ext>
            </a:extLst>
          </p:cNvPr>
          <p:cNvSpPr/>
          <p:nvPr/>
        </p:nvSpPr>
        <p:spPr>
          <a:xfrm>
            <a:off x="3880487" y="351066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0A80B9-57F9-4B96-AFCE-34182938DF32}"/>
              </a:ext>
            </a:extLst>
          </p:cNvPr>
          <p:cNvSpPr/>
          <p:nvPr/>
        </p:nvSpPr>
        <p:spPr>
          <a:xfrm>
            <a:off x="4895075" y="351066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1B78855-5CB4-4EF1-9956-9973A87881F0}"/>
              </a:ext>
            </a:extLst>
          </p:cNvPr>
          <p:cNvSpPr/>
          <p:nvPr/>
        </p:nvSpPr>
        <p:spPr>
          <a:xfrm>
            <a:off x="5909663" y="351066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9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94FDF9-9B09-4920-BCDA-37D3F57EACE0}"/>
              </a:ext>
            </a:extLst>
          </p:cNvPr>
          <p:cNvSpPr/>
          <p:nvPr/>
        </p:nvSpPr>
        <p:spPr>
          <a:xfrm>
            <a:off x="3880487" y="416764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9E8733-8154-4E54-BB27-FF38E405BC5A}"/>
              </a:ext>
            </a:extLst>
          </p:cNvPr>
          <p:cNvSpPr/>
          <p:nvPr/>
        </p:nvSpPr>
        <p:spPr>
          <a:xfrm>
            <a:off x="4895075" y="416764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2400C3-B902-44D0-B25D-523972FC3676}"/>
              </a:ext>
            </a:extLst>
          </p:cNvPr>
          <p:cNvSpPr/>
          <p:nvPr/>
        </p:nvSpPr>
        <p:spPr>
          <a:xfrm>
            <a:off x="5909663" y="416764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7287A9-58D6-405A-9206-7B744D4B841F}"/>
              </a:ext>
            </a:extLst>
          </p:cNvPr>
          <p:cNvSpPr/>
          <p:nvPr/>
        </p:nvSpPr>
        <p:spPr>
          <a:xfrm>
            <a:off x="3880487" y="4812853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AA30CBE-B8EA-44A4-9D37-1D2A8412FF08}"/>
              </a:ext>
            </a:extLst>
          </p:cNvPr>
          <p:cNvSpPr/>
          <p:nvPr/>
        </p:nvSpPr>
        <p:spPr>
          <a:xfrm>
            <a:off x="4895075" y="4812853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EDF5FF-5F00-4254-B28B-C2F91B5DD430}"/>
              </a:ext>
            </a:extLst>
          </p:cNvPr>
          <p:cNvSpPr/>
          <p:nvPr/>
        </p:nvSpPr>
        <p:spPr>
          <a:xfrm>
            <a:off x="5909663" y="4812853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73C1B7-A36A-4BB7-AC62-D9923706F5A2}"/>
              </a:ext>
            </a:extLst>
          </p:cNvPr>
          <p:cNvSpPr/>
          <p:nvPr/>
        </p:nvSpPr>
        <p:spPr>
          <a:xfrm>
            <a:off x="3880487" y="5436264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+/-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AC55F3F-C908-430C-8DFA-31C49478E1DB}"/>
              </a:ext>
            </a:extLst>
          </p:cNvPr>
          <p:cNvSpPr/>
          <p:nvPr/>
        </p:nvSpPr>
        <p:spPr>
          <a:xfrm>
            <a:off x="4895075" y="5436264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E34F2F-C91E-499B-9B0F-07FFD5CC1B0D}"/>
              </a:ext>
            </a:extLst>
          </p:cNvPr>
          <p:cNvSpPr/>
          <p:nvPr/>
        </p:nvSpPr>
        <p:spPr>
          <a:xfrm>
            <a:off x="5909663" y="5436264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143A-216A-432C-852A-378782494025}"/>
              </a:ext>
            </a:extLst>
          </p:cNvPr>
          <p:cNvSpPr/>
          <p:nvPr/>
        </p:nvSpPr>
        <p:spPr>
          <a:xfrm>
            <a:off x="6892527" y="3444973"/>
            <a:ext cx="976053" cy="2572904"/>
          </a:xfrm>
          <a:prstGeom prst="roundRect">
            <a:avLst>
              <a:gd name="adj" fmla="val 7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FA19F0-B65F-4769-BCED-3368DAA52348}"/>
              </a:ext>
            </a:extLst>
          </p:cNvPr>
          <p:cNvSpPr/>
          <p:nvPr/>
        </p:nvSpPr>
        <p:spPr>
          <a:xfrm>
            <a:off x="6924252" y="3514809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/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5F97D3-DB99-4CF7-B171-4C0F819D0D0F}"/>
              </a:ext>
            </a:extLst>
          </p:cNvPr>
          <p:cNvSpPr/>
          <p:nvPr/>
        </p:nvSpPr>
        <p:spPr>
          <a:xfrm>
            <a:off x="6924252" y="416002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48389C-DA6E-4BE3-A07D-4BA3008CC024}"/>
              </a:ext>
            </a:extLst>
          </p:cNvPr>
          <p:cNvSpPr/>
          <p:nvPr/>
        </p:nvSpPr>
        <p:spPr>
          <a:xfrm>
            <a:off x="6924252" y="4817001"/>
            <a:ext cx="907571" cy="513523"/>
          </a:xfrm>
          <a:prstGeom prst="roundRect">
            <a:avLst>
              <a:gd name="adj" fmla="val 734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-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10755CF-4338-44B3-8B17-1C115773E2A5}"/>
              </a:ext>
            </a:extLst>
          </p:cNvPr>
          <p:cNvSpPr/>
          <p:nvPr/>
        </p:nvSpPr>
        <p:spPr>
          <a:xfrm>
            <a:off x="6924252" y="5436264"/>
            <a:ext cx="907571" cy="513524"/>
          </a:xfrm>
          <a:prstGeom prst="roundRect">
            <a:avLst>
              <a:gd name="adj" fmla="val 734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8754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Sarker</dc:creator>
  <cp:lastModifiedBy>Subrata Sarker</cp:lastModifiedBy>
  <cp:revision>7</cp:revision>
  <dcterms:created xsi:type="dcterms:W3CDTF">2019-08-06T09:16:18Z</dcterms:created>
  <dcterms:modified xsi:type="dcterms:W3CDTF">2019-08-06T12:57:59Z</dcterms:modified>
</cp:coreProperties>
</file>