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416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A5EB-F71C-4F7E-94A3-88DF8825E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AF12-3658-465F-AE0F-F93F5FCF8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8878-0C5D-4FC6-9A95-47245A62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CB13-0204-42F3-85B4-42FBAF73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4D03-58B0-468F-8348-87A9708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32CB-8474-412A-BD64-02AD273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B2DBC-B671-4667-9238-98B6F930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4E31-F715-4B00-BE7D-A58A6240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7512-BA1A-4279-8DAB-7DAAC377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9430-11B2-48CD-89F3-8BB496DC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C57F1-664B-4DBB-BDA6-BF17E7FA4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E169F-D5D3-4579-8CA6-8064904F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0049-7954-4868-AB4C-8B696BEC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8312-C906-45C8-A105-EE610EA4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967D-F7BE-4F5F-9F9D-9E324CC0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2E2E-BAC8-47C7-A8D8-29123142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BA98-3F5A-4F49-8B20-8E620E19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902C-6E97-45B3-B573-867C93BF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FABC-1CAA-491D-83E5-AE5BC830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EEE6-00AF-4ECB-9F78-130A3E28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B5A7-F678-4CF2-8B57-791D2544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06AF-27FC-4003-892B-45C6872A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C471-B85F-43EC-9938-EA615113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9243-171E-46E4-BDEE-D1282791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0E5B-B253-4B43-BE12-E46B13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8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C90-350F-4761-83BF-F40AC241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443A-E5F6-4F31-B725-95B46554E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86E71-12B0-4656-BD5A-74F2CE05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E9A51-38F4-4357-9EBB-B189BD3C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B79E-283C-47C7-9C36-BE33B9D7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AE275-E0F2-4A4B-A1B8-7563331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B023-0324-4E45-9395-352EBD01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5606-D170-4971-9BAC-570655AC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CC8F1-6111-4FA7-908D-D5EF290F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3423D-157F-4596-AABF-59F6109B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91F3D-D67B-4A95-9F6F-7AB8C45D2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EA77D-B97D-4423-B219-32B4786A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1E0B4-10D9-4268-A6EA-CAAFFF5C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82F54-EEFD-48AE-B277-B6CFE918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00A9-E51C-4182-9FD1-5B33B8E7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9AFC-3176-4B1A-9F8C-6BD03059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30C2C-91BA-48B8-87DF-B9DF9ED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618F2-CE9B-4B1E-990C-4911A05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C3B5E-51A0-4434-AE08-668B9BD0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A0285-8716-45EF-8D36-31A9637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34F6-4450-40C7-B5A5-19292CFD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62AA-0A27-423A-A2F2-4642F00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FA32-62CA-4375-8B54-FBF51659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1AC2-2E9A-4F5F-BFEF-8D2F56DC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3DD5-1619-4DD6-A6F5-E5B6D932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A998-A1B0-45F4-BA6F-934806EB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1EA7F-2723-4AD9-BD5C-ABC79341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9955-2EA8-4CF6-A5A7-F2E7F728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51E3E-6B83-45B5-B030-344ABA6DF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40D09-4318-493B-97FC-113B6B9B5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A998-5853-4FBA-BCFB-48CEEF5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5838-5AC9-424C-9F4A-BE650C2A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CFE9-29C6-4EE1-96AB-F4394F39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8784-D1C5-4E2F-AB65-1517CC98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14D3-E85C-4F6B-942A-481BC1C6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99D8-5C85-4D73-894F-60FE9394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BD03-BCD2-4A0B-828C-DAEFC5742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43CB-FA8A-43FB-ABDD-F387CCD5C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39878-1409-4C7D-9512-E9457BFB59D3}"/>
              </a:ext>
            </a:extLst>
          </p:cNvPr>
          <p:cNvSpPr/>
          <p:nvPr/>
        </p:nvSpPr>
        <p:spPr>
          <a:xfrm>
            <a:off x="885040" y="812257"/>
            <a:ext cx="10578089" cy="53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7882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39878-1409-4C7D-9512-E9457BFB59D3}"/>
              </a:ext>
            </a:extLst>
          </p:cNvPr>
          <p:cNvSpPr/>
          <p:nvPr/>
        </p:nvSpPr>
        <p:spPr>
          <a:xfrm>
            <a:off x="885040" y="812257"/>
            <a:ext cx="10578089" cy="53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D6C60-AE87-4EE9-A4CE-124E3820F296}"/>
              </a:ext>
            </a:extLst>
          </p:cNvPr>
          <p:cNvSpPr/>
          <p:nvPr/>
        </p:nvSpPr>
        <p:spPr>
          <a:xfrm>
            <a:off x="1351722" y="1232452"/>
            <a:ext cx="9687339" cy="4492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RandomQuoteMachine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0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39878-1409-4C7D-9512-E9457BFB59D3}"/>
              </a:ext>
            </a:extLst>
          </p:cNvPr>
          <p:cNvSpPr/>
          <p:nvPr/>
        </p:nvSpPr>
        <p:spPr>
          <a:xfrm>
            <a:off x="885040" y="812257"/>
            <a:ext cx="10578089" cy="53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D6C60-AE87-4EE9-A4CE-124E3820F296}"/>
              </a:ext>
            </a:extLst>
          </p:cNvPr>
          <p:cNvSpPr/>
          <p:nvPr/>
        </p:nvSpPr>
        <p:spPr>
          <a:xfrm>
            <a:off x="1351722" y="1232452"/>
            <a:ext cx="9687339" cy="4492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RandomQuoteMachine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E3F42-AB82-46DB-B624-D510056A710F}"/>
              </a:ext>
            </a:extLst>
          </p:cNvPr>
          <p:cNvSpPr/>
          <p:nvPr/>
        </p:nvSpPr>
        <p:spPr>
          <a:xfrm>
            <a:off x="1868557" y="1683026"/>
            <a:ext cx="8640417" cy="26239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8D291-56F5-4417-A40A-5FA6975708C6}"/>
              </a:ext>
            </a:extLst>
          </p:cNvPr>
          <p:cNvSpPr/>
          <p:nvPr/>
        </p:nvSpPr>
        <p:spPr>
          <a:xfrm>
            <a:off x="1868557" y="4412974"/>
            <a:ext cx="8640417" cy="9157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27224-3236-4DBD-85A1-681B91FBC416}"/>
              </a:ext>
            </a:extLst>
          </p:cNvPr>
          <p:cNvSpPr/>
          <p:nvPr/>
        </p:nvSpPr>
        <p:spPr>
          <a:xfrm>
            <a:off x="1988711" y="4519620"/>
            <a:ext cx="1551934" cy="7189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facebook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7DA36-1534-421E-B8E4-8B2C977D01CF}"/>
              </a:ext>
            </a:extLst>
          </p:cNvPr>
          <p:cNvSpPr/>
          <p:nvPr/>
        </p:nvSpPr>
        <p:spPr>
          <a:xfrm>
            <a:off x="3723862" y="4519620"/>
            <a:ext cx="1551934" cy="7189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A4A37-0AB9-4219-90ED-D7360A046457}"/>
              </a:ext>
            </a:extLst>
          </p:cNvPr>
          <p:cNvSpPr/>
          <p:nvPr/>
        </p:nvSpPr>
        <p:spPr>
          <a:xfrm>
            <a:off x="8846591" y="4519620"/>
            <a:ext cx="1551934" cy="7189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</a:t>
            </a:r>
            <a:r>
              <a:rPr lang="en-US" dirty="0"/>
              <a:t>-quote</a:t>
            </a:r>
          </a:p>
        </p:txBody>
      </p:sp>
    </p:spTree>
    <p:extLst>
      <p:ext uri="{BB962C8B-B14F-4D97-AF65-F5344CB8AC3E}">
        <p14:creationId xmlns:p14="http://schemas.microsoft.com/office/powerpoint/2010/main" val="138848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Sarker</dc:creator>
  <cp:lastModifiedBy>Subrata Sarker</cp:lastModifiedBy>
  <cp:revision>5</cp:revision>
  <dcterms:created xsi:type="dcterms:W3CDTF">2019-07-13T01:38:59Z</dcterms:created>
  <dcterms:modified xsi:type="dcterms:W3CDTF">2019-07-13T13:48:17Z</dcterms:modified>
</cp:coreProperties>
</file>