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79" r:id="rId6"/>
    <p:sldId id="261" r:id="rId7"/>
    <p:sldId id="281" r:id="rId8"/>
    <p:sldId id="282" r:id="rId9"/>
    <p:sldId id="283" r:id="rId10"/>
    <p:sldId id="287" r:id="rId11"/>
    <p:sldId id="288" r:id="rId12"/>
    <p:sldId id="289" r:id="rId13"/>
    <p:sldId id="265" r:id="rId14"/>
    <p:sldId id="264" r:id="rId15"/>
    <p:sldId id="285" r:id="rId16"/>
    <p:sldId id="292" r:id="rId17"/>
    <p:sldId id="269" r:id="rId18"/>
    <p:sldId id="290" r:id="rId19"/>
    <p:sldId id="291" r:id="rId20"/>
    <p:sldId id="27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520"/>
    <a:srgbClr val="0D1F2D"/>
    <a:srgbClr val="102332"/>
    <a:srgbClr val="102538"/>
    <a:srgbClr val="13293E"/>
    <a:srgbClr val="142D41"/>
    <a:srgbClr val="152F46"/>
    <a:srgbClr val="152F48"/>
    <a:srgbClr val="AF272D"/>
    <a:srgbClr val="89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8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4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74B757-8E66-43C6-BDC5-E36B3F3E4F6B}" type="datetimeFigureOut">
              <a:rPr lang="zh-CN" altLang="en-US" smtClean="0"/>
              <a:pPr/>
              <a:t>2018/6/12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8F339D-4318-438D-BFD6-7474B53A09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8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6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0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8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3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11AADA8-982B-4536-87EC-4A00D1C6658A}" type="datetimeFigureOut">
              <a:rPr lang="zh-CN" altLang="en-US" smtClean="0"/>
              <a:pPr/>
              <a:t>2018/6/12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FD0143-994F-457B-B336-960D169D149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0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image" Target="../media/image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8" Type="http://schemas.openxmlformats.org/officeDocument/2006/relationships/tags" Target="../tags/tag9.xml"/><Relationship Id="rId51" Type="http://schemas.openxmlformats.org/officeDocument/2006/relationships/tags" Target="../tags/tag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26" Type="http://schemas.openxmlformats.org/officeDocument/2006/relationships/tags" Target="../tags/tag79.xml"/><Relationship Id="rId39" Type="http://schemas.openxmlformats.org/officeDocument/2006/relationships/tags" Target="../tags/tag92.xml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34" Type="http://schemas.openxmlformats.org/officeDocument/2006/relationships/tags" Target="../tags/tag87.xml"/><Relationship Id="rId42" Type="http://schemas.openxmlformats.org/officeDocument/2006/relationships/tags" Target="../tags/tag95.xml"/><Relationship Id="rId47" Type="http://schemas.openxmlformats.org/officeDocument/2006/relationships/tags" Target="../tags/tag100.xml"/><Relationship Id="rId50" Type="http://schemas.openxmlformats.org/officeDocument/2006/relationships/tags" Target="../tags/tag103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tags" Target="../tags/tag78.xml"/><Relationship Id="rId33" Type="http://schemas.openxmlformats.org/officeDocument/2006/relationships/tags" Target="../tags/tag86.xml"/><Relationship Id="rId38" Type="http://schemas.openxmlformats.org/officeDocument/2006/relationships/tags" Target="../tags/tag91.xml"/><Relationship Id="rId46" Type="http://schemas.openxmlformats.org/officeDocument/2006/relationships/tags" Target="../tags/tag99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29" Type="http://schemas.openxmlformats.org/officeDocument/2006/relationships/tags" Target="../tags/tag82.xml"/><Relationship Id="rId41" Type="http://schemas.openxmlformats.org/officeDocument/2006/relationships/tags" Target="../tags/tag94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tags" Target="../tags/tag77.xml"/><Relationship Id="rId32" Type="http://schemas.openxmlformats.org/officeDocument/2006/relationships/tags" Target="../tags/tag85.xml"/><Relationship Id="rId37" Type="http://schemas.openxmlformats.org/officeDocument/2006/relationships/tags" Target="../tags/tag90.xml"/><Relationship Id="rId40" Type="http://schemas.openxmlformats.org/officeDocument/2006/relationships/tags" Target="../tags/tag93.xml"/><Relationship Id="rId45" Type="http://schemas.openxmlformats.org/officeDocument/2006/relationships/tags" Target="../tags/tag98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tags" Target="../tags/tag76.xml"/><Relationship Id="rId28" Type="http://schemas.openxmlformats.org/officeDocument/2006/relationships/tags" Target="../tags/tag81.xml"/><Relationship Id="rId36" Type="http://schemas.openxmlformats.org/officeDocument/2006/relationships/tags" Target="../tags/tag89.xml"/><Relationship Id="rId49" Type="http://schemas.openxmlformats.org/officeDocument/2006/relationships/tags" Target="../tags/tag102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31" Type="http://schemas.openxmlformats.org/officeDocument/2006/relationships/tags" Target="../tags/tag84.xml"/><Relationship Id="rId44" Type="http://schemas.openxmlformats.org/officeDocument/2006/relationships/tags" Target="../tags/tag97.xml"/><Relationship Id="rId52" Type="http://schemas.openxmlformats.org/officeDocument/2006/relationships/tags" Target="../tags/tag105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Relationship Id="rId27" Type="http://schemas.openxmlformats.org/officeDocument/2006/relationships/tags" Target="../tags/tag80.xml"/><Relationship Id="rId30" Type="http://schemas.openxmlformats.org/officeDocument/2006/relationships/tags" Target="../tags/tag83.xml"/><Relationship Id="rId35" Type="http://schemas.openxmlformats.org/officeDocument/2006/relationships/tags" Target="../tags/tag88.xml"/><Relationship Id="rId43" Type="http://schemas.openxmlformats.org/officeDocument/2006/relationships/tags" Target="../tags/tag96.xml"/><Relationship Id="rId48" Type="http://schemas.openxmlformats.org/officeDocument/2006/relationships/tags" Target="../tags/tag101.xml"/><Relationship Id="rId8" Type="http://schemas.openxmlformats.org/officeDocument/2006/relationships/tags" Target="../tags/tag61.xml"/><Relationship Id="rId51" Type="http://schemas.openxmlformats.org/officeDocument/2006/relationships/tags" Target="../tags/tag10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tags" Target="../tags/tag131.xml"/><Relationship Id="rId39" Type="http://schemas.openxmlformats.org/officeDocument/2006/relationships/tags" Target="../tags/tag144.xml"/><Relationship Id="rId3" Type="http://schemas.openxmlformats.org/officeDocument/2006/relationships/tags" Target="../tags/tag108.xml"/><Relationship Id="rId21" Type="http://schemas.openxmlformats.org/officeDocument/2006/relationships/tags" Target="../tags/tag126.xml"/><Relationship Id="rId34" Type="http://schemas.openxmlformats.org/officeDocument/2006/relationships/tags" Target="../tags/tag139.xml"/><Relationship Id="rId42" Type="http://schemas.openxmlformats.org/officeDocument/2006/relationships/tags" Target="../tags/tag147.xml"/><Relationship Id="rId47" Type="http://schemas.openxmlformats.org/officeDocument/2006/relationships/tags" Target="../tags/tag152.xml"/><Relationship Id="rId50" Type="http://schemas.openxmlformats.org/officeDocument/2006/relationships/tags" Target="../tags/tag155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tags" Target="../tags/tag138.xml"/><Relationship Id="rId38" Type="http://schemas.openxmlformats.org/officeDocument/2006/relationships/tags" Target="../tags/tag143.xml"/><Relationship Id="rId46" Type="http://schemas.openxmlformats.org/officeDocument/2006/relationships/tags" Target="../tags/tag151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tags" Target="../tags/tag134.xml"/><Relationship Id="rId41" Type="http://schemas.openxmlformats.org/officeDocument/2006/relationships/tags" Target="../tags/tag146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tags" Target="../tags/tag137.xml"/><Relationship Id="rId37" Type="http://schemas.openxmlformats.org/officeDocument/2006/relationships/tags" Target="../tags/tag142.xml"/><Relationship Id="rId40" Type="http://schemas.openxmlformats.org/officeDocument/2006/relationships/tags" Target="../tags/tag145.xml"/><Relationship Id="rId45" Type="http://schemas.openxmlformats.org/officeDocument/2006/relationships/tags" Target="../tags/tag150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tags" Target="../tags/tag133.xml"/><Relationship Id="rId36" Type="http://schemas.openxmlformats.org/officeDocument/2006/relationships/tags" Target="../tags/tag141.xml"/><Relationship Id="rId49" Type="http://schemas.openxmlformats.org/officeDocument/2006/relationships/tags" Target="../tags/tag154.xml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tags" Target="../tags/tag136.xml"/><Relationship Id="rId44" Type="http://schemas.openxmlformats.org/officeDocument/2006/relationships/tags" Target="../tags/tag149.xml"/><Relationship Id="rId52" Type="http://schemas.openxmlformats.org/officeDocument/2006/relationships/tags" Target="../tags/tag157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tags" Target="../tags/tag132.xml"/><Relationship Id="rId30" Type="http://schemas.openxmlformats.org/officeDocument/2006/relationships/tags" Target="../tags/tag135.xml"/><Relationship Id="rId35" Type="http://schemas.openxmlformats.org/officeDocument/2006/relationships/tags" Target="../tags/tag140.xml"/><Relationship Id="rId43" Type="http://schemas.openxmlformats.org/officeDocument/2006/relationships/tags" Target="../tags/tag148.xml"/><Relationship Id="rId48" Type="http://schemas.openxmlformats.org/officeDocument/2006/relationships/tags" Target="../tags/tag153.xml"/><Relationship Id="rId8" Type="http://schemas.openxmlformats.org/officeDocument/2006/relationships/tags" Target="../tags/tag113.xml"/><Relationship Id="rId51" Type="http://schemas.openxmlformats.org/officeDocument/2006/relationships/tags" Target="../tags/tag1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3047"/>
            </a:gs>
            <a:gs pos="12000">
              <a:srgbClr val="152F46"/>
            </a:gs>
            <a:gs pos="87000">
              <a:srgbClr val="0D1B28"/>
            </a:gs>
            <a:gs pos="72000">
              <a:srgbClr val="0D1F2D"/>
            </a:gs>
            <a:gs pos="54816">
              <a:srgbClr val="112435"/>
            </a:gs>
            <a:gs pos="39000">
              <a:srgbClr val="142A3F"/>
            </a:gs>
            <a:gs pos="24000">
              <a:srgbClr val="142D43"/>
            </a:gs>
            <a:gs pos="100000">
              <a:srgbClr val="09161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404830" y="2530966"/>
            <a:ext cx="1432136" cy="1657080"/>
            <a:chOff x="2814264" y="2012351"/>
            <a:chExt cx="1432136" cy="1657080"/>
          </a:xfrm>
        </p:grpSpPr>
        <p:sp>
          <p:nvSpPr>
            <p:cNvPr id="117" name="PA_等腰三角形 116"/>
            <p:cNvSpPr/>
            <p:nvPr>
              <p:custDataLst>
                <p:tags r:id="rId39"/>
              </p:custDataLst>
            </p:nvPr>
          </p:nvSpPr>
          <p:spPr>
            <a:xfrm>
              <a:off x="3049778" y="3255161"/>
              <a:ext cx="480554" cy="409507"/>
            </a:xfrm>
            <a:prstGeom prst="triangle">
              <a:avLst/>
            </a:prstGeom>
            <a:solidFill>
              <a:srgbClr val="95C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PA_等腰三角形 117"/>
            <p:cNvSpPr/>
            <p:nvPr>
              <p:custDataLst>
                <p:tags r:id="rId40"/>
              </p:custDataLst>
            </p:nvPr>
          </p:nvSpPr>
          <p:spPr>
            <a:xfrm>
              <a:off x="3525569" y="3250398"/>
              <a:ext cx="480554" cy="414270"/>
            </a:xfrm>
            <a:prstGeom prst="triangle">
              <a:avLst/>
            </a:prstGeom>
            <a:solidFill>
              <a:srgbClr val="77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PA_等腰三角形 118"/>
            <p:cNvSpPr/>
            <p:nvPr>
              <p:custDataLst>
                <p:tags r:id="rId41"/>
              </p:custDataLst>
            </p:nvPr>
          </p:nvSpPr>
          <p:spPr>
            <a:xfrm flipH="1" flipV="1">
              <a:off x="3285292" y="3255161"/>
              <a:ext cx="480554" cy="414270"/>
            </a:xfrm>
            <a:prstGeom prst="triangle">
              <a:avLst/>
            </a:prstGeom>
            <a:solidFill>
              <a:srgbClr val="A0E0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PA_等腰三角形 119"/>
            <p:cNvSpPr/>
            <p:nvPr>
              <p:custDataLst>
                <p:tags r:id="rId42"/>
              </p:custDataLst>
            </p:nvPr>
          </p:nvSpPr>
          <p:spPr>
            <a:xfrm flipH="1" flipV="1">
              <a:off x="3765846" y="3250398"/>
              <a:ext cx="480554" cy="414270"/>
            </a:xfrm>
            <a:prstGeom prst="triangle">
              <a:avLst/>
            </a:prstGeom>
            <a:solidFill>
              <a:srgbClr val="0AB9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PA_等腰三角形 120"/>
            <p:cNvSpPr/>
            <p:nvPr>
              <p:custDataLst>
                <p:tags r:id="rId43"/>
              </p:custDataLst>
            </p:nvPr>
          </p:nvSpPr>
          <p:spPr>
            <a:xfrm>
              <a:off x="3285292" y="2840891"/>
              <a:ext cx="480554" cy="414270"/>
            </a:xfrm>
            <a:prstGeom prst="triangle">
              <a:avLst/>
            </a:prstGeom>
            <a:solidFill>
              <a:srgbClr val="1DA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PA_等腰三角形 121"/>
            <p:cNvSpPr/>
            <p:nvPr>
              <p:custDataLst>
                <p:tags r:id="rId44"/>
              </p:custDataLst>
            </p:nvPr>
          </p:nvSpPr>
          <p:spPr>
            <a:xfrm>
              <a:off x="3525569" y="2426621"/>
              <a:ext cx="480554" cy="414270"/>
            </a:xfrm>
            <a:prstGeom prst="triangle">
              <a:avLst/>
            </a:prstGeom>
            <a:solidFill>
              <a:srgbClr val="F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PA_等腰三角形 122"/>
            <p:cNvSpPr/>
            <p:nvPr>
              <p:custDataLst>
                <p:tags r:id="rId45"/>
              </p:custDataLst>
            </p:nvPr>
          </p:nvSpPr>
          <p:spPr>
            <a:xfrm flipH="1" flipV="1">
              <a:off x="3520806" y="2836128"/>
              <a:ext cx="480554" cy="419033"/>
            </a:xfrm>
            <a:prstGeom prst="triangle">
              <a:avLst/>
            </a:prstGeom>
            <a:solidFill>
              <a:srgbClr val="FED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PA_等腰三角形 123"/>
            <p:cNvSpPr/>
            <p:nvPr>
              <p:custDataLst>
                <p:tags r:id="rId46"/>
              </p:custDataLst>
            </p:nvPr>
          </p:nvSpPr>
          <p:spPr>
            <a:xfrm flipH="1" flipV="1">
              <a:off x="3765846" y="2426621"/>
              <a:ext cx="480554" cy="414270"/>
            </a:xfrm>
            <a:prstGeom prst="triangle">
              <a:avLst/>
            </a:prstGeom>
            <a:solidFill>
              <a:srgbClr val="FB8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PA_等腰三角形 124"/>
            <p:cNvSpPr/>
            <p:nvPr>
              <p:custDataLst>
                <p:tags r:id="rId47"/>
              </p:custDataLst>
            </p:nvPr>
          </p:nvSpPr>
          <p:spPr>
            <a:xfrm flipH="1" flipV="1">
              <a:off x="3525569" y="2012351"/>
              <a:ext cx="480554" cy="414270"/>
            </a:xfrm>
            <a:prstGeom prst="triangle">
              <a:avLst/>
            </a:prstGeom>
            <a:solidFill>
              <a:srgbClr val="EE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PA_等腰三角形 125"/>
            <p:cNvSpPr/>
            <p:nvPr>
              <p:custDataLst>
                <p:tags r:id="rId48"/>
              </p:custDataLst>
            </p:nvPr>
          </p:nvSpPr>
          <p:spPr>
            <a:xfrm>
              <a:off x="3765846" y="2012351"/>
              <a:ext cx="480554" cy="414270"/>
            </a:xfrm>
            <a:prstGeom prst="triangle">
              <a:avLst/>
            </a:prstGeom>
            <a:solidFill>
              <a:srgbClr val="E86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PA_等腰三角形 126"/>
            <p:cNvSpPr/>
            <p:nvPr>
              <p:custDataLst>
                <p:tags r:id="rId49"/>
              </p:custDataLst>
            </p:nvPr>
          </p:nvSpPr>
          <p:spPr>
            <a:xfrm>
              <a:off x="3290055" y="2012351"/>
              <a:ext cx="480554" cy="414270"/>
            </a:xfrm>
            <a:prstGeom prst="triangle">
              <a:avLst/>
            </a:prstGeom>
            <a:solidFill>
              <a:srgbClr val="B128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PA_等腰三角形 127"/>
            <p:cNvSpPr/>
            <p:nvPr>
              <p:custDataLst>
                <p:tags r:id="rId50"/>
              </p:custDataLst>
            </p:nvPr>
          </p:nvSpPr>
          <p:spPr>
            <a:xfrm>
              <a:off x="2814264" y="2012351"/>
              <a:ext cx="480554" cy="414270"/>
            </a:xfrm>
            <a:prstGeom prst="triangle">
              <a:avLst/>
            </a:prstGeom>
            <a:solidFill>
              <a:srgbClr val="6D1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PA_等腰三角形 128"/>
            <p:cNvSpPr/>
            <p:nvPr>
              <p:custDataLst>
                <p:tags r:id="rId51"/>
              </p:custDataLst>
            </p:nvPr>
          </p:nvSpPr>
          <p:spPr>
            <a:xfrm flipH="1" flipV="1">
              <a:off x="3054541" y="2012351"/>
              <a:ext cx="480554" cy="414270"/>
            </a:xfrm>
            <a:prstGeom prst="triangle">
              <a:avLst/>
            </a:prstGeom>
            <a:solidFill>
              <a:srgbClr val="8A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PA_等腰三角形 129"/>
            <p:cNvSpPr/>
            <p:nvPr>
              <p:custDataLst>
                <p:tags r:id="rId52"/>
              </p:custDataLst>
            </p:nvPr>
          </p:nvSpPr>
          <p:spPr>
            <a:xfrm flipH="1" flipV="1">
              <a:off x="2814264" y="2426621"/>
              <a:ext cx="480554" cy="414270"/>
            </a:xfrm>
            <a:prstGeom prst="triangle">
              <a:avLst/>
            </a:prstGeom>
            <a:solidFill>
              <a:srgbClr val="EB4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755120" y="1508603"/>
            <a:ext cx="1923798" cy="1658074"/>
            <a:chOff x="4451155" y="2040866"/>
            <a:chExt cx="1923798" cy="1658074"/>
          </a:xfrm>
        </p:grpSpPr>
        <p:sp>
          <p:nvSpPr>
            <p:cNvPr id="131" name="PA_等腰三角形 130"/>
            <p:cNvSpPr/>
            <p:nvPr>
              <p:custDataLst>
                <p:tags r:id="rId21"/>
              </p:custDataLst>
            </p:nvPr>
          </p:nvSpPr>
          <p:spPr>
            <a:xfrm flipH="1" flipV="1">
              <a:off x="5174530" y="3284670"/>
              <a:ext cx="480554" cy="414270"/>
            </a:xfrm>
            <a:prstGeom prst="triangle">
              <a:avLst/>
            </a:prstGeom>
            <a:solidFill>
              <a:srgbClr val="1DA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PA_等腰三角形 131"/>
            <p:cNvSpPr/>
            <p:nvPr>
              <p:custDataLst>
                <p:tags r:id="rId22"/>
              </p:custDataLst>
            </p:nvPr>
          </p:nvSpPr>
          <p:spPr>
            <a:xfrm flipH="1" flipV="1">
              <a:off x="5655082" y="3284670"/>
              <a:ext cx="480554" cy="414270"/>
            </a:xfrm>
            <a:prstGeom prst="triangle">
              <a:avLst/>
            </a:prstGeom>
            <a:solidFill>
              <a:srgbClr val="159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PA_等腰三角形 132"/>
            <p:cNvSpPr/>
            <p:nvPr>
              <p:custDataLst>
                <p:tags r:id="rId23"/>
              </p:custDataLst>
            </p:nvPr>
          </p:nvSpPr>
          <p:spPr>
            <a:xfrm flipH="1">
              <a:off x="5414806" y="3283286"/>
              <a:ext cx="480554" cy="414270"/>
            </a:xfrm>
            <a:prstGeom prst="triangle">
              <a:avLst/>
            </a:prstGeom>
            <a:solidFill>
              <a:srgbClr val="93C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PA_等腰三角形 133"/>
            <p:cNvSpPr/>
            <p:nvPr>
              <p:custDataLst>
                <p:tags r:id="rId24"/>
              </p:custDataLst>
            </p:nvPr>
          </p:nvSpPr>
          <p:spPr>
            <a:xfrm flipH="1">
              <a:off x="4934254" y="3283286"/>
              <a:ext cx="480554" cy="414270"/>
            </a:xfrm>
            <a:prstGeom prst="triangle">
              <a:avLst/>
            </a:prstGeom>
            <a:solidFill>
              <a:srgbClr val="F4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PA_等腰三角形 134"/>
            <p:cNvSpPr/>
            <p:nvPr>
              <p:custDataLst>
                <p:tags r:id="rId25"/>
              </p:custDataLst>
            </p:nvPr>
          </p:nvSpPr>
          <p:spPr>
            <a:xfrm flipH="1" flipV="1">
              <a:off x="4693523" y="3284670"/>
              <a:ext cx="480554" cy="414270"/>
            </a:xfrm>
            <a:prstGeom prst="triangle">
              <a:avLst/>
            </a:prstGeom>
            <a:solidFill>
              <a:srgbClr val="F49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PA_等腰三角形 135"/>
            <p:cNvSpPr/>
            <p:nvPr>
              <p:custDataLst>
                <p:tags r:id="rId26"/>
              </p:custDataLst>
            </p:nvPr>
          </p:nvSpPr>
          <p:spPr>
            <a:xfrm flipH="1">
              <a:off x="4691599" y="2869405"/>
              <a:ext cx="480554" cy="414270"/>
            </a:xfrm>
            <a:prstGeom prst="triangle">
              <a:avLst/>
            </a:prstGeom>
            <a:solidFill>
              <a:srgbClr val="EE6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PA_等腰三角形 136"/>
            <p:cNvSpPr/>
            <p:nvPr>
              <p:custDataLst>
                <p:tags r:id="rId27"/>
              </p:custDataLst>
            </p:nvPr>
          </p:nvSpPr>
          <p:spPr>
            <a:xfrm flipH="1" flipV="1">
              <a:off x="4451155" y="2869405"/>
              <a:ext cx="480554" cy="414270"/>
            </a:xfrm>
            <a:prstGeom prst="triangle">
              <a:avLst/>
            </a:prstGeom>
            <a:solidFill>
              <a:srgbClr val="F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PA_等腰三角形 137"/>
            <p:cNvSpPr/>
            <p:nvPr>
              <p:custDataLst>
                <p:tags r:id="rId28"/>
              </p:custDataLst>
            </p:nvPr>
          </p:nvSpPr>
          <p:spPr>
            <a:xfrm flipH="1">
              <a:off x="4451155" y="2455136"/>
              <a:ext cx="480554" cy="414270"/>
            </a:xfrm>
            <a:prstGeom prst="triangle">
              <a:avLst/>
            </a:prstGeom>
            <a:solidFill>
              <a:srgbClr val="AF2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PA_等腰三角形 138"/>
            <p:cNvSpPr/>
            <p:nvPr>
              <p:custDataLst>
                <p:tags r:id="rId29"/>
              </p:custDataLst>
            </p:nvPr>
          </p:nvSpPr>
          <p:spPr>
            <a:xfrm flipH="1" flipV="1">
              <a:off x="4692225" y="2455136"/>
              <a:ext cx="480554" cy="414270"/>
            </a:xfrm>
            <a:prstGeom prst="triangle">
              <a:avLst/>
            </a:prstGeom>
            <a:solidFill>
              <a:srgbClr val="8816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PA_等腰三角形 139"/>
            <p:cNvSpPr/>
            <p:nvPr>
              <p:custDataLst>
                <p:tags r:id="rId30"/>
              </p:custDataLst>
            </p:nvPr>
          </p:nvSpPr>
          <p:spPr>
            <a:xfrm flipH="1">
              <a:off x="4691430" y="2040866"/>
              <a:ext cx="480554" cy="414270"/>
            </a:xfrm>
            <a:prstGeom prst="triangle">
              <a:avLst/>
            </a:prstGeom>
            <a:solidFill>
              <a:srgbClr val="AF2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PA_等腰三角形 140"/>
            <p:cNvSpPr/>
            <p:nvPr>
              <p:custDataLst>
                <p:tags r:id="rId31"/>
              </p:custDataLst>
            </p:nvPr>
          </p:nvSpPr>
          <p:spPr>
            <a:xfrm flipH="1" flipV="1">
              <a:off x="4932500" y="2040867"/>
              <a:ext cx="480554" cy="414270"/>
            </a:xfrm>
            <a:prstGeom prst="triangle">
              <a:avLst/>
            </a:prstGeom>
            <a:solidFill>
              <a:srgbClr val="881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PA_等腰三角形 141"/>
            <p:cNvSpPr/>
            <p:nvPr>
              <p:custDataLst>
                <p:tags r:id="rId32"/>
              </p:custDataLst>
            </p:nvPr>
          </p:nvSpPr>
          <p:spPr>
            <a:xfrm flipH="1">
              <a:off x="5169603" y="2040867"/>
              <a:ext cx="480554" cy="414270"/>
            </a:xfrm>
            <a:prstGeom prst="triangle">
              <a:avLst/>
            </a:prstGeom>
            <a:solidFill>
              <a:srgbClr val="F0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PA_等腰三角形 142"/>
            <p:cNvSpPr/>
            <p:nvPr>
              <p:custDataLst>
                <p:tags r:id="rId33"/>
              </p:custDataLst>
            </p:nvPr>
          </p:nvSpPr>
          <p:spPr>
            <a:xfrm flipH="1" flipV="1">
              <a:off x="5410671" y="2040867"/>
              <a:ext cx="480554" cy="414270"/>
            </a:xfrm>
            <a:prstGeom prst="triangle">
              <a:avLst/>
            </a:prstGeom>
            <a:solidFill>
              <a:srgbClr val="EE3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PA_等腰三角形 143"/>
            <p:cNvSpPr/>
            <p:nvPr>
              <p:custDataLst>
                <p:tags r:id="rId34"/>
              </p:custDataLst>
            </p:nvPr>
          </p:nvSpPr>
          <p:spPr>
            <a:xfrm flipH="1">
              <a:off x="5651740" y="2040867"/>
              <a:ext cx="480554" cy="414270"/>
            </a:xfrm>
            <a:prstGeom prst="triangle">
              <a:avLst/>
            </a:prstGeom>
            <a:solidFill>
              <a:srgbClr val="F164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PA_等腰三角形 144"/>
            <p:cNvSpPr/>
            <p:nvPr>
              <p:custDataLst>
                <p:tags r:id="rId35"/>
              </p:custDataLst>
            </p:nvPr>
          </p:nvSpPr>
          <p:spPr>
            <a:xfrm flipH="1" flipV="1">
              <a:off x="5652536" y="2454444"/>
              <a:ext cx="480554" cy="414270"/>
            </a:xfrm>
            <a:prstGeom prst="triangle">
              <a:avLst/>
            </a:prstGeom>
            <a:solidFill>
              <a:srgbClr val="F68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PA_等腰三角形 145"/>
            <p:cNvSpPr/>
            <p:nvPr>
              <p:custDataLst>
                <p:tags r:id="rId36"/>
              </p:custDataLst>
            </p:nvPr>
          </p:nvSpPr>
          <p:spPr>
            <a:xfrm flipH="1">
              <a:off x="5892519" y="2454444"/>
              <a:ext cx="480554" cy="414270"/>
            </a:xfrm>
            <a:prstGeom prst="triangle">
              <a:avLst/>
            </a:prstGeom>
            <a:solidFill>
              <a:srgbClr val="A1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PA_等腰三角形 146"/>
            <p:cNvSpPr/>
            <p:nvPr>
              <p:custDataLst>
                <p:tags r:id="rId37"/>
              </p:custDataLst>
            </p:nvPr>
          </p:nvSpPr>
          <p:spPr>
            <a:xfrm flipH="1">
              <a:off x="5654791" y="2870402"/>
              <a:ext cx="480554" cy="414270"/>
            </a:xfrm>
            <a:prstGeom prst="triangle">
              <a:avLst/>
            </a:prstGeom>
            <a:solidFill>
              <a:srgbClr val="03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PA_等腰三角形 147"/>
            <p:cNvSpPr/>
            <p:nvPr>
              <p:custDataLst>
                <p:tags r:id="rId38"/>
              </p:custDataLst>
            </p:nvPr>
          </p:nvSpPr>
          <p:spPr>
            <a:xfrm flipH="1" flipV="1">
              <a:off x="5894399" y="2870402"/>
              <a:ext cx="480554" cy="414270"/>
            </a:xfrm>
            <a:prstGeom prst="triangle">
              <a:avLst/>
            </a:prstGeom>
            <a:solidFill>
              <a:srgbClr val="7DC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104923" y="1792643"/>
            <a:ext cx="1602350" cy="1905900"/>
            <a:chOff x="7719071" y="1819936"/>
            <a:chExt cx="1667661" cy="1918116"/>
          </a:xfrm>
        </p:grpSpPr>
        <p:sp>
          <p:nvSpPr>
            <p:cNvPr id="156" name="PA_等腰三角形 155"/>
            <p:cNvSpPr/>
            <p:nvPr>
              <p:custDataLst>
                <p:tags r:id="rId1"/>
              </p:custDataLst>
            </p:nvPr>
          </p:nvSpPr>
          <p:spPr>
            <a:xfrm rot="16200000">
              <a:off x="7687517" y="3290640"/>
              <a:ext cx="480554" cy="414270"/>
            </a:xfrm>
            <a:prstGeom prst="triangle">
              <a:avLst/>
            </a:prstGeom>
            <a:solidFill>
              <a:srgbClr val="F4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PA_等腰三角形 156"/>
            <p:cNvSpPr/>
            <p:nvPr>
              <p:custDataLst>
                <p:tags r:id="rId2"/>
              </p:custDataLst>
            </p:nvPr>
          </p:nvSpPr>
          <p:spPr>
            <a:xfrm rot="16200000">
              <a:off x="7687517" y="2815871"/>
              <a:ext cx="480554" cy="414270"/>
            </a:xfrm>
            <a:prstGeom prst="triangle">
              <a:avLst/>
            </a:prstGeom>
            <a:solidFill>
              <a:srgbClr val="F68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PA_等腰三角形 157"/>
            <p:cNvSpPr/>
            <p:nvPr>
              <p:custDataLst>
                <p:tags r:id="rId3"/>
              </p:custDataLst>
            </p:nvPr>
          </p:nvSpPr>
          <p:spPr>
            <a:xfrm rot="16200000">
              <a:off x="7685929" y="2335316"/>
              <a:ext cx="480554" cy="414270"/>
            </a:xfrm>
            <a:prstGeom prst="triangle">
              <a:avLst/>
            </a:prstGeom>
            <a:solidFill>
              <a:srgbClr val="EE3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PA_等腰三角形 158"/>
            <p:cNvSpPr/>
            <p:nvPr>
              <p:custDataLst>
                <p:tags r:id="rId4"/>
              </p:custDataLst>
            </p:nvPr>
          </p:nvSpPr>
          <p:spPr>
            <a:xfrm rot="5400000" flipH="1">
              <a:off x="7687517" y="3051385"/>
              <a:ext cx="480554" cy="414270"/>
            </a:xfrm>
            <a:prstGeom prst="triangle">
              <a:avLst/>
            </a:prstGeom>
            <a:solidFill>
              <a:srgbClr val="F49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PA_等腰三角形 159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7687517" y="2575593"/>
              <a:ext cx="480554" cy="414270"/>
            </a:xfrm>
            <a:prstGeom prst="triangle">
              <a:avLst/>
            </a:prstGeom>
            <a:solidFill>
              <a:srgbClr val="F0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PA_等腰三角形 160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7687517" y="2096625"/>
              <a:ext cx="480554" cy="414270"/>
            </a:xfrm>
            <a:prstGeom prst="triangle">
              <a:avLst/>
            </a:prstGeom>
            <a:solidFill>
              <a:srgbClr val="AF2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PA_等腰三角形 161"/>
            <p:cNvSpPr/>
            <p:nvPr>
              <p:custDataLst>
                <p:tags r:id="rId7"/>
              </p:custDataLst>
            </p:nvPr>
          </p:nvSpPr>
          <p:spPr>
            <a:xfrm rot="16200000">
              <a:off x="7687517" y="1857935"/>
              <a:ext cx="480554" cy="414270"/>
            </a:xfrm>
            <a:prstGeom prst="triangle">
              <a:avLst/>
            </a:prstGeom>
            <a:solidFill>
              <a:srgbClr val="881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PA_等腰三角形 162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8101787" y="3290637"/>
              <a:ext cx="480554" cy="414270"/>
            </a:xfrm>
            <a:prstGeom prst="triangle">
              <a:avLst/>
            </a:prstGeom>
            <a:solidFill>
              <a:srgbClr val="93C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PA_等腰三角形 163"/>
            <p:cNvSpPr/>
            <p:nvPr>
              <p:custDataLst>
                <p:tags r:id="rId9"/>
              </p:custDataLst>
            </p:nvPr>
          </p:nvSpPr>
          <p:spPr>
            <a:xfrm rot="16200000">
              <a:off x="8516057" y="3290640"/>
              <a:ext cx="480554" cy="414270"/>
            </a:xfrm>
            <a:prstGeom prst="triangle">
              <a:avLst/>
            </a:prstGeom>
            <a:solidFill>
              <a:srgbClr val="03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PA_等腰三角形 164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8094167" y="2584658"/>
              <a:ext cx="480554" cy="414270"/>
            </a:xfrm>
            <a:prstGeom prst="triangle">
              <a:avLst/>
            </a:prstGeom>
            <a:solidFill>
              <a:srgbClr val="F4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PA_等腰三角形 165"/>
            <p:cNvSpPr/>
            <p:nvPr>
              <p:custDataLst>
                <p:tags r:id="rId11"/>
              </p:custDataLst>
            </p:nvPr>
          </p:nvSpPr>
          <p:spPr>
            <a:xfrm rot="16200000">
              <a:off x="8523677" y="2581483"/>
              <a:ext cx="480554" cy="414270"/>
            </a:xfrm>
            <a:prstGeom prst="triangle">
              <a:avLst/>
            </a:prstGeom>
            <a:solidFill>
              <a:srgbClr val="A1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PA_等腰三角形 168"/>
            <p:cNvSpPr/>
            <p:nvPr>
              <p:custDataLst>
                <p:tags r:id="rId12"/>
              </p:custDataLst>
            </p:nvPr>
          </p:nvSpPr>
          <p:spPr>
            <a:xfrm rot="5400000" flipH="1">
              <a:off x="8930324" y="3290640"/>
              <a:ext cx="480554" cy="414270"/>
            </a:xfrm>
            <a:prstGeom prst="triangle">
              <a:avLst/>
            </a:prstGeom>
            <a:solidFill>
              <a:srgbClr val="96D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PA_等腰三角形 169"/>
            <p:cNvSpPr/>
            <p:nvPr>
              <p:custDataLst>
                <p:tags r:id="rId13"/>
              </p:custDataLst>
            </p:nvPr>
          </p:nvSpPr>
          <p:spPr>
            <a:xfrm rot="5400000" flipH="1">
              <a:off x="8930324" y="2811108"/>
              <a:ext cx="480554" cy="414270"/>
            </a:xfrm>
            <a:prstGeom prst="triangle">
              <a:avLst/>
            </a:prstGeom>
            <a:solidFill>
              <a:srgbClr val="03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PA_等腰三角形 170"/>
            <p:cNvSpPr/>
            <p:nvPr>
              <p:custDataLst>
                <p:tags r:id="rId14"/>
              </p:custDataLst>
            </p:nvPr>
          </p:nvSpPr>
          <p:spPr>
            <a:xfrm rot="16200000">
              <a:off x="8930324" y="3051385"/>
              <a:ext cx="480554" cy="414270"/>
            </a:xfrm>
            <a:prstGeom prst="triangle">
              <a:avLst/>
            </a:prstGeom>
            <a:solidFill>
              <a:srgbClr val="159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PA_等腰三角形 174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8101785" y="1856910"/>
              <a:ext cx="480554" cy="414270"/>
            </a:xfrm>
            <a:prstGeom prst="triangle">
              <a:avLst/>
            </a:prstGeom>
            <a:solidFill>
              <a:srgbClr val="AF2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PA_等腰三角形 142"/>
            <p:cNvSpPr/>
            <p:nvPr>
              <p:custDataLst>
                <p:tags r:id="rId16"/>
              </p:custDataLst>
            </p:nvPr>
          </p:nvSpPr>
          <p:spPr>
            <a:xfrm rot="5400000" flipH="1" flipV="1">
              <a:off x="8525399" y="1853078"/>
              <a:ext cx="480554" cy="414270"/>
            </a:xfrm>
            <a:prstGeom prst="triangle">
              <a:avLst/>
            </a:prstGeom>
            <a:solidFill>
              <a:srgbClr val="EE3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PA_等腰三角形 143"/>
            <p:cNvSpPr/>
            <p:nvPr>
              <p:custDataLst>
                <p:tags r:id="rId17"/>
              </p:custDataLst>
            </p:nvPr>
          </p:nvSpPr>
          <p:spPr>
            <a:xfrm rot="5400000" flipH="1">
              <a:off x="8937865" y="1856765"/>
              <a:ext cx="480554" cy="414270"/>
            </a:xfrm>
            <a:prstGeom prst="triangle">
              <a:avLst/>
            </a:prstGeom>
            <a:solidFill>
              <a:srgbClr val="F164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PA_等腰三角形 144"/>
            <p:cNvSpPr/>
            <p:nvPr>
              <p:custDataLst>
                <p:tags r:id="rId18"/>
              </p:custDataLst>
            </p:nvPr>
          </p:nvSpPr>
          <p:spPr>
            <a:xfrm rot="5400000" flipH="1" flipV="1">
              <a:off x="8936356" y="2099638"/>
              <a:ext cx="480554" cy="414270"/>
            </a:xfrm>
            <a:prstGeom prst="triangle">
              <a:avLst/>
            </a:prstGeom>
            <a:solidFill>
              <a:srgbClr val="F68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PA_等腰三角形 145"/>
            <p:cNvSpPr/>
            <p:nvPr>
              <p:custDataLst>
                <p:tags r:id="rId19"/>
              </p:custDataLst>
            </p:nvPr>
          </p:nvSpPr>
          <p:spPr>
            <a:xfrm rot="5400000" flipH="1">
              <a:off x="8939320" y="2330754"/>
              <a:ext cx="480554" cy="414270"/>
            </a:xfrm>
            <a:prstGeom prst="triangle">
              <a:avLst/>
            </a:prstGeom>
            <a:solidFill>
              <a:srgbClr val="A1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PA_等腰三角形 147"/>
            <p:cNvSpPr/>
            <p:nvPr>
              <p:custDataLst>
                <p:tags r:id="rId20"/>
              </p:custDataLst>
            </p:nvPr>
          </p:nvSpPr>
          <p:spPr>
            <a:xfrm rot="5400000" flipH="1" flipV="1">
              <a:off x="8925383" y="2570635"/>
              <a:ext cx="480554" cy="414270"/>
            </a:xfrm>
            <a:prstGeom prst="triangle">
              <a:avLst/>
            </a:prstGeom>
            <a:solidFill>
              <a:srgbClr val="7DC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656576" y="2743201"/>
            <a:ext cx="1344725" cy="1978926"/>
            <a:chOff x="4498385" y="1718358"/>
            <a:chExt cx="2161739" cy="2792648"/>
          </a:xfrm>
        </p:grpSpPr>
        <p:sp>
          <p:nvSpPr>
            <p:cNvPr id="71" name="等腰三角形 70"/>
            <p:cNvSpPr/>
            <p:nvPr/>
          </p:nvSpPr>
          <p:spPr>
            <a:xfrm rot="5400000">
              <a:off x="4444669" y="1774111"/>
              <a:ext cx="808418" cy="696912"/>
            </a:xfrm>
            <a:prstGeom prst="triangle">
              <a:avLst/>
            </a:prstGeom>
            <a:solidFill>
              <a:srgbClr val="8A1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 rot="5400000">
              <a:off x="4444669" y="2582529"/>
              <a:ext cx="808418" cy="696912"/>
            </a:xfrm>
            <a:prstGeom prst="triangle">
              <a:avLst/>
            </a:prstGeom>
            <a:solidFill>
              <a:srgbClr val="EE4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rot="5400000">
              <a:off x="5898216" y="1775396"/>
              <a:ext cx="808418" cy="696912"/>
            </a:xfrm>
            <a:prstGeom prst="triangle">
              <a:avLst/>
            </a:prstGeom>
            <a:solidFill>
              <a:srgbClr val="EA6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5898216" y="2568574"/>
              <a:ext cx="808418" cy="696912"/>
            </a:xfrm>
            <a:prstGeom prst="triangle">
              <a:avLst/>
            </a:prstGeom>
            <a:solidFill>
              <a:srgbClr val="FCB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等腰三角形 74"/>
            <p:cNvSpPr/>
            <p:nvPr/>
          </p:nvSpPr>
          <p:spPr>
            <a:xfrm rot="5400000">
              <a:off x="5898216" y="3361752"/>
              <a:ext cx="808418" cy="696912"/>
            </a:xfrm>
            <a:prstGeom prst="triangle">
              <a:avLst/>
            </a:prstGeom>
            <a:solidFill>
              <a:srgbClr val="96C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等腰三角形 75"/>
            <p:cNvSpPr/>
            <p:nvPr/>
          </p:nvSpPr>
          <p:spPr>
            <a:xfrm rot="5400000">
              <a:off x="5167325" y="2955533"/>
              <a:ext cx="814616" cy="758671"/>
            </a:xfrm>
            <a:prstGeom prst="triangle">
              <a:avLst>
                <a:gd name="adj" fmla="val 47368"/>
              </a:avLst>
            </a:prstGeom>
            <a:solidFill>
              <a:srgbClr val="F66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>
              <a:off x="5907459" y="2171985"/>
              <a:ext cx="808418" cy="696912"/>
            </a:xfrm>
            <a:prstGeom prst="triangle">
              <a:avLst/>
            </a:prstGeom>
            <a:solidFill>
              <a:srgbClr val="F59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6200000" flipH="1">
              <a:off x="5907459" y="2965163"/>
              <a:ext cx="808418" cy="696912"/>
            </a:xfrm>
            <a:prstGeom prst="triangle">
              <a:avLst/>
            </a:prstGeom>
            <a:solidFill>
              <a:srgbClr val="1EA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16200000" flipH="1">
              <a:off x="5907459" y="3758341"/>
              <a:ext cx="808418" cy="696912"/>
            </a:xfrm>
            <a:prstGeom prst="triangle">
              <a:avLst/>
            </a:prstGeom>
            <a:solidFill>
              <a:srgbClr val="1E8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等腰三角形 79"/>
            <p:cNvSpPr/>
            <p:nvPr/>
          </p:nvSpPr>
          <p:spPr>
            <a:xfrm rot="16200000" flipH="1">
              <a:off x="4442896" y="2182983"/>
              <a:ext cx="808418" cy="696912"/>
            </a:xfrm>
            <a:prstGeom prst="triangle">
              <a:avLst/>
            </a:prstGeom>
            <a:solidFill>
              <a:srgbClr val="B12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 rot="16200000" flipH="1">
              <a:off x="4442632" y="2984747"/>
              <a:ext cx="808418" cy="696912"/>
            </a:xfrm>
            <a:prstGeom prst="triangle">
              <a:avLst/>
            </a:prstGeom>
            <a:solidFill>
              <a:srgbClr val="EF2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4"/>
          <a:srcRect/>
          <a:stretch>
            <a:fillRect/>
          </a:stretch>
        </p:blipFill>
        <p:spPr bwMode="auto">
          <a:xfrm>
            <a:off x="9398407" y="1456677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9730855" y="5090615"/>
            <a:ext cx="3493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王亦强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  益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郭倩倩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897D71-C1D0-4CD0-B5A4-1AB59B63CE92}"/>
              </a:ext>
            </a:extLst>
          </p:cNvPr>
          <p:cNvSpPr/>
          <p:nvPr/>
        </p:nvSpPr>
        <p:spPr>
          <a:xfrm>
            <a:off x="5070424" y="5287277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win10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B669420-6018-48A8-851C-B9B5B93660BF}"/>
              </a:ext>
            </a:extLst>
          </p:cNvPr>
          <p:cNvSpPr/>
          <p:nvPr/>
        </p:nvSpPr>
        <p:spPr>
          <a:xfrm>
            <a:off x="5156668" y="59313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发布平台：安卓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99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0" y="0"/>
            <a:ext cx="6466116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04363" y="2667000"/>
            <a:ext cx="1539240" cy="1539240"/>
          </a:xfrm>
          <a:prstGeom prst="ellipse">
            <a:avLst/>
          </a:prstGeom>
          <a:solidFill>
            <a:srgbClr val="AC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835758" y="3626383"/>
            <a:ext cx="992074" cy="992074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28697" y="2545942"/>
            <a:ext cx="1020218" cy="1020218"/>
          </a:xfrm>
          <a:prstGeom prst="ellipse">
            <a:avLst/>
          </a:pr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77267" y="1789226"/>
            <a:ext cx="885394" cy="885394"/>
          </a:xfrm>
          <a:prstGeom prst="ellipse">
            <a:avLst/>
          </a:prstGeom>
          <a:solidFill>
            <a:srgbClr val="F6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98535" y="1812086"/>
            <a:ext cx="809194" cy="809194"/>
          </a:xfrm>
          <a:prstGeom prst="ellipse">
            <a:avLst/>
          </a:prstGeom>
          <a:solidFill>
            <a:srgbClr val="B42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43944" y="2409730"/>
            <a:ext cx="680456" cy="680456"/>
          </a:xfrm>
          <a:prstGeom prst="ellipse">
            <a:avLst/>
          </a:prstGeom>
          <a:solidFill>
            <a:srgbClr val="08B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307338" y="3103150"/>
            <a:ext cx="440150" cy="44015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02407" y="3604158"/>
            <a:ext cx="354606" cy="35460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11521" y="3932975"/>
            <a:ext cx="527900" cy="52790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76852" y="4279150"/>
            <a:ext cx="650036" cy="65003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20813" y="4677264"/>
            <a:ext cx="439444" cy="43944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20818" y="4162210"/>
            <a:ext cx="500278" cy="500278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37742" y="4666717"/>
            <a:ext cx="410108" cy="410108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216807" y="4825660"/>
            <a:ext cx="188000" cy="18800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975710" y="4683771"/>
            <a:ext cx="188000" cy="18800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649710" y="4410346"/>
            <a:ext cx="268810" cy="26881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432118" y="4100674"/>
            <a:ext cx="309672" cy="309672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09560" y="3313116"/>
            <a:ext cx="744640" cy="74464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130686" y="2674709"/>
            <a:ext cx="590164" cy="59016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387278" y="2103348"/>
            <a:ext cx="456496" cy="4564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57366" y="2108110"/>
            <a:ext cx="318882" cy="318882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795984" y="1728529"/>
            <a:ext cx="318882" cy="31888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201004" y="1518979"/>
            <a:ext cx="440596" cy="4405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91819" y="1408730"/>
            <a:ext cx="346252" cy="34625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061433" y="1402164"/>
            <a:ext cx="212004" cy="21200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90281" y="1569613"/>
            <a:ext cx="355400" cy="355400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61326" y="1563170"/>
            <a:ext cx="248674" cy="248674"/>
          </a:xfrm>
          <a:prstGeom prst="ellipse">
            <a:avLst/>
          </a:prstGeom>
          <a:solidFill>
            <a:srgbClr val="F7D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17390" y="2129581"/>
            <a:ext cx="248674" cy="248674"/>
          </a:xfrm>
          <a:prstGeom prst="ellipse">
            <a:avLst/>
          </a:prstGeom>
          <a:solidFill>
            <a:srgbClr val="25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921770" y="2959567"/>
            <a:ext cx="107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573" y="518615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 descr="MainActiv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56" y="893502"/>
            <a:ext cx="5819775" cy="58007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3A6C386-4E01-4EC8-A6A6-830D84346211}"/>
              </a:ext>
            </a:extLst>
          </p:cNvPr>
          <p:cNvSpPr txBox="1"/>
          <p:nvPr/>
        </p:nvSpPr>
        <p:spPr>
          <a:xfrm>
            <a:off x="4466064" y="0"/>
            <a:ext cx="16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7755914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0" y="0"/>
            <a:ext cx="6466116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04363" y="2667000"/>
            <a:ext cx="1539240" cy="1539240"/>
          </a:xfrm>
          <a:prstGeom prst="ellipse">
            <a:avLst/>
          </a:prstGeom>
          <a:solidFill>
            <a:srgbClr val="AC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835758" y="3626383"/>
            <a:ext cx="992074" cy="992074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28697" y="2545942"/>
            <a:ext cx="1020218" cy="1020218"/>
          </a:xfrm>
          <a:prstGeom prst="ellipse">
            <a:avLst/>
          </a:pr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77267" y="1789226"/>
            <a:ext cx="885394" cy="885394"/>
          </a:xfrm>
          <a:prstGeom prst="ellipse">
            <a:avLst/>
          </a:prstGeom>
          <a:solidFill>
            <a:srgbClr val="F6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98535" y="1812086"/>
            <a:ext cx="809194" cy="809194"/>
          </a:xfrm>
          <a:prstGeom prst="ellipse">
            <a:avLst/>
          </a:prstGeom>
          <a:solidFill>
            <a:srgbClr val="B42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43944" y="2409730"/>
            <a:ext cx="680456" cy="680456"/>
          </a:xfrm>
          <a:prstGeom prst="ellipse">
            <a:avLst/>
          </a:prstGeom>
          <a:solidFill>
            <a:srgbClr val="08B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307338" y="3103150"/>
            <a:ext cx="440150" cy="44015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02407" y="3604158"/>
            <a:ext cx="354606" cy="35460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11521" y="3932975"/>
            <a:ext cx="527900" cy="52790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76852" y="4279150"/>
            <a:ext cx="650036" cy="65003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20813" y="4677264"/>
            <a:ext cx="439444" cy="43944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20818" y="4162210"/>
            <a:ext cx="500278" cy="500278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37742" y="4666717"/>
            <a:ext cx="410108" cy="410108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216807" y="4825660"/>
            <a:ext cx="188000" cy="18800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975710" y="4683771"/>
            <a:ext cx="188000" cy="18800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649710" y="4410346"/>
            <a:ext cx="268810" cy="26881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432118" y="4100674"/>
            <a:ext cx="309672" cy="309672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09560" y="3313116"/>
            <a:ext cx="744640" cy="74464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130686" y="2674709"/>
            <a:ext cx="590164" cy="59016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387278" y="2103348"/>
            <a:ext cx="456496" cy="4564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57366" y="2108110"/>
            <a:ext cx="318882" cy="318882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795984" y="1728529"/>
            <a:ext cx="318882" cy="31888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201004" y="1518979"/>
            <a:ext cx="440596" cy="4405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91819" y="1408730"/>
            <a:ext cx="346252" cy="34625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061433" y="1402164"/>
            <a:ext cx="212004" cy="21200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90281" y="1569613"/>
            <a:ext cx="355400" cy="355400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61326" y="1563170"/>
            <a:ext cx="248674" cy="248674"/>
          </a:xfrm>
          <a:prstGeom prst="ellipse">
            <a:avLst/>
          </a:prstGeom>
          <a:solidFill>
            <a:srgbClr val="F7D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17390" y="2129581"/>
            <a:ext cx="248674" cy="248674"/>
          </a:xfrm>
          <a:prstGeom prst="ellipse">
            <a:avLst/>
          </a:prstGeom>
          <a:solidFill>
            <a:srgbClr val="25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921770" y="2959567"/>
            <a:ext cx="107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pic>
        <p:nvPicPr>
          <p:cNvPr id="38" name="图片 37" descr="Layo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572" y="917171"/>
            <a:ext cx="4838700" cy="55149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564573" y="518615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C78A13-A862-4E91-83B0-C504FA4AAB13}"/>
              </a:ext>
            </a:extLst>
          </p:cNvPr>
          <p:cNvSpPr txBox="1"/>
          <p:nvPr/>
        </p:nvSpPr>
        <p:spPr>
          <a:xfrm>
            <a:off x="4307338" y="0"/>
            <a:ext cx="178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3952567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0" y="0"/>
            <a:ext cx="6466116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04363" y="2667000"/>
            <a:ext cx="1539240" cy="1539240"/>
          </a:xfrm>
          <a:prstGeom prst="ellipse">
            <a:avLst/>
          </a:prstGeom>
          <a:solidFill>
            <a:srgbClr val="AC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835758" y="3626383"/>
            <a:ext cx="992074" cy="992074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28697" y="2545942"/>
            <a:ext cx="1020218" cy="1020218"/>
          </a:xfrm>
          <a:prstGeom prst="ellipse">
            <a:avLst/>
          </a:pr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77267" y="1789226"/>
            <a:ext cx="885394" cy="885394"/>
          </a:xfrm>
          <a:prstGeom prst="ellipse">
            <a:avLst/>
          </a:prstGeom>
          <a:solidFill>
            <a:srgbClr val="F6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98535" y="1812086"/>
            <a:ext cx="809194" cy="809194"/>
          </a:xfrm>
          <a:prstGeom prst="ellipse">
            <a:avLst/>
          </a:prstGeom>
          <a:solidFill>
            <a:srgbClr val="B42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43944" y="2409730"/>
            <a:ext cx="680456" cy="680456"/>
          </a:xfrm>
          <a:prstGeom prst="ellipse">
            <a:avLst/>
          </a:prstGeom>
          <a:solidFill>
            <a:srgbClr val="08B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307338" y="3103150"/>
            <a:ext cx="440150" cy="44015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02407" y="3604158"/>
            <a:ext cx="354606" cy="35460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11521" y="3932975"/>
            <a:ext cx="527900" cy="52790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76852" y="4279150"/>
            <a:ext cx="650036" cy="65003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20813" y="4677264"/>
            <a:ext cx="439444" cy="43944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20818" y="4162210"/>
            <a:ext cx="500278" cy="500278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37742" y="4666717"/>
            <a:ext cx="410108" cy="410108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216807" y="4825660"/>
            <a:ext cx="188000" cy="18800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975710" y="4683771"/>
            <a:ext cx="188000" cy="18800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649710" y="4410346"/>
            <a:ext cx="268810" cy="26881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432118" y="4100674"/>
            <a:ext cx="309672" cy="309672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09560" y="3313116"/>
            <a:ext cx="744640" cy="74464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130686" y="2674709"/>
            <a:ext cx="590164" cy="59016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387278" y="2103348"/>
            <a:ext cx="456496" cy="4564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57366" y="2108110"/>
            <a:ext cx="318882" cy="318882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795984" y="1728529"/>
            <a:ext cx="318882" cy="31888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201004" y="1518979"/>
            <a:ext cx="440596" cy="4405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91819" y="1408730"/>
            <a:ext cx="346252" cy="34625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061433" y="1402164"/>
            <a:ext cx="212004" cy="21200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90281" y="1569613"/>
            <a:ext cx="355400" cy="355400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61326" y="1563170"/>
            <a:ext cx="248674" cy="248674"/>
          </a:xfrm>
          <a:prstGeom prst="ellipse">
            <a:avLst/>
          </a:prstGeom>
          <a:solidFill>
            <a:srgbClr val="F7D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17390" y="2129581"/>
            <a:ext cx="248674" cy="248674"/>
          </a:xfrm>
          <a:prstGeom prst="ellipse">
            <a:avLst/>
          </a:prstGeom>
          <a:solidFill>
            <a:srgbClr val="25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921770" y="2959567"/>
            <a:ext cx="107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573" y="518615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 descr="I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27" y="975601"/>
            <a:ext cx="5791200" cy="534352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859C129-040E-456D-BE0C-2E1D6B7B3E4E}"/>
              </a:ext>
            </a:extLst>
          </p:cNvPr>
          <p:cNvSpPr txBox="1"/>
          <p:nvPr/>
        </p:nvSpPr>
        <p:spPr>
          <a:xfrm>
            <a:off x="4307338" y="0"/>
            <a:ext cx="178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138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7171210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>
            <a:off x="104866" y="-9319"/>
            <a:ext cx="12073055" cy="6867319"/>
          </a:xfrm>
          <a:prstGeom prst="line">
            <a:avLst/>
          </a:prstGeom>
          <a:ln w="3175"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0" y="3559803"/>
            <a:ext cx="12196526" cy="3298197"/>
          </a:xfrm>
          <a:prstGeom prst="line">
            <a:avLst/>
          </a:prstGeom>
          <a:ln w="3175"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-1968" y="2746361"/>
            <a:ext cx="4187439" cy="4111639"/>
            <a:chOff x="-1968" y="2746361"/>
            <a:chExt cx="4187439" cy="4111639"/>
          </a:xfrm>
        </p:grpSpPr>
        <p:sp>
          <p:nvSpPr>
            <p:cNvPr id="5" name="直角三角形 4"/>
            <p:cNvSpPr/>
            <p:nvPr/>
          </p:nvSpPr>
          <p:spPr>
            <a:xfrm>
              <a:off x="0" y="6172199"/>
              <a:ext cx="700088" cy="685801"/>
            </a:xfrm>
            <a:prstGeom prst="rtTriangl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0" y="4805363"/>
              <a:ext cx="700088" cy="685801"/>
            </a:xfrm>
            <a:prstGeom prst="rtTriangle">
              <a:avLst/>
            </a:prstGeom>
            <a:solidFill>
              <a:srgbClr val="CDF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1407335" y="6172199"/>
              <a:ext cx="700088" cy="685801"/>
            </a:xfrm>
            <a:prstGeom prst="rtTriangle">
              <a:avLst/>
            </a:prstGeom>
            <a:solidFill>
              <a:srgbClr val="229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3485383" y="6172199"/>
              <a:ext cx="700088" cy="685801"/>
            </a:xfrm>
            <a:prstGeom prst="rtTriangle">
              <a:avLst/>
            </a:prstGeom>
            <a:solidFill>
              <a:srgbClr val="ED9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>
              <a:off x="2785668" y="5486398"/>
              <a:ext cx="700088" cy="685801"/>
            </a:xfrm>
            <a:prstGeom prst="rtTriangle">
              <a:avLst/>
            </a:prstGeom>
            <a:solidFill>
              <a:srgbClr val="FFB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2103805" y="4800596"/>
              <a:ext cx="682258" cy="685801"/>
            </a:xfrm>
            <a:prstGeom prst="rtTriangle">
              <a:avLst/>
            </a:prstGeom>
            <a:solidFill>
              <a:srgbClr val="FABF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1404937" y="4114794"/>
              <a:ext cx="700087" cy="685801"/>
            </a:xfrm>
            <a:prstGeom prst="rtTriangle">
              <a:avLst/>
            </a:prstGeom>
            <a:solidFill>
              <a:srgbClr val="176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706458" y="3428979"/>
              <a:ext cx="696088" cy="685801"/>
            </a:xfrm>
            <a:prstGeom prst="rtTriangle">
              <a:avLst/>
            </a:prstGeom>
            <a:solidFill>
              <a:srgbClr val="21AB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746361"/>
              <a:ext cx="708035" cy="685801"/>
            </a:xfrm>
            <a:prstGeom prst="rtTriangle">
              <a:avLst/>
            </a:prstGeom>
            <a:solidFill>
              <a:srgbClr val="9CCC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>
              <a:off x="1411286" y="4800596"/>
              <a:ext cx="681040" cy="685801"/>
            </a:xfrm>
            <a:prstGeom prst="rtTriangle">
              <a:avLst/>
            </a:prstGeom>
            <a:solidFill>
              <a:srgbClr val="F6C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flipH="1">
              <a:off x="2085973" y="5486398"/>
              <a:ext cx="700088" cy="685801"/>
            </a:xfrm>
            <a:prstGeom prst="rtTriangle">
              <a:avLst/>
            </a:prstGeom>
            <a:solidFill>
              <a:srgbClr val="B12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flipH="1">
              <a:off x="2091931" y="6172199"/>
              <a:ext cx="700088" cy="685801"/>
            </a:xfrm>
            <a:prstGeom prst="rtTriangle">
              <a:avLst/>
            </a:prstGeom>
            <a:solidFill>
              <a:srgbClr val="23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flipH="1">
              <a:off x="2788460" y="6172199"/>
              <a:ext cx="700088" cy="685801"/>
            </a:xfrm>
            <a:prstGeom prst="rtTriangle">
              <a:avLst/>
            </a:prstGeom>
            <a:solidFill>
              <a:srgbClr val="FEC3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0" y="5484814"/>
              <a:ext cx="702474" cy="685809"/>
            </a:xfrm>
            <a:prstGeom prst="rtTriangle">
              <a:avLst/>
            </a:prstGeom>
            <a:solidFill>
              <a:srgbClr val="96C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06458" y="6172182"/>
              <a:ext cx="702468" cy="685818"/>
            </a:xfrm>
            <a:prstGeom prst="rtTriangle">
              <a:avLst/>
            </a:prstGeom>
            <a:solidFill>
              <a:srgbClr val="08B8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 flipV="1">
              <a:off x="705248" y="4807752"/>
              <a:ext cx="702468" cy="680220"/>
            </a:xfrm>
            <a:prstGeom prst="rtTriangle">
              <a:avLst/>
            </a:prstGeom>
            <a:solidFill>
              <a:srgbClr val="FFD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5253" y="4115585"/>
              <a:ext cx="694911" cy="692956"/>
            </a:xfrm>
            <a:prstGeom prst="rtTriangle">
              <a:avLst/>
            </a:prstGeom>
            <a:solidFill>
              <a:srgbClr val="08B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直角三角形 22"/>
            <p:cNvSpPr/>
            <p:nvPr/>
          </p:nvSpPr>
          <p:spPr>
            <a:xfrm flipV="1">
              <a:off x="-1968" y="4112417"/>
              <a:ext cx="706818" cy="692943"/>
            </a:xfrm>
            <a:prstGeom prst="rtTriangle">
              <a:avLst/>
            </a:prstGeom>
            <a:solidFill>
              <a:srgbClr val="20A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 flipH="1" flipV="1">
              <a:off x="700500" y="5484821"/>
              <a:ext cx="710383" cy="685801"/>
            </a:xfrm>
            <a:prstGeom prst="rtTriangle">
              <a:avLst/>
            </a:prstGeom>
            <a:solidFill>
              <a:srgbClr val="9AC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flipH="1" flipV="1">
              <a:off x="1402545" y="5486782"/>
              <a:ext cx="686207" cy="685801"/>
            </a:xfrm>
            <a:prstGeom prst="rtTriangle">
              <a:avLst/>
            </a:prstGeom>
            <a:solidFill>
              <a:srgbClr val="B0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直角三角形 28"/>
          <p:cNvSpPr/>
          <p:nvPr/>
        </p:nvSpPr>
        <p:spPr>
          <a:xfrm rot="5400000" flipV="1">
            <a:off x="11496081" y="9111"/>
            <a:ext cx="700088" cy="685801"/>
          </a:xfrm>
          <a:prstGeom prst="rtTriangl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5400000" flipV="1">
            <a:off x="10129245" y="9111"/>
            <a:ext cx="700088" cy="685801"/>
          </a:xfrm>
          <a:prstGeom prst="rtTriangle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rot="5400000" flipV="1">
            <a:off x="11496081" y="1416446"/>
            <a:ext cx="700088" cy="685801"/>
          </a:xfrm>
          <a:prstGeom prst="rtTriangle">
            <a:avLst/>
          </a:prstGeom>
          <a:solidFill>
            <a:srgbClr val="22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/>
          <p:nvPr/>
        </p:nvSpPr>
        <p:spPr>
          <a:xfrm rot="5400000" flipV="1">
            <a:off x="11496081" y="3494495"/>
            <a:ext cx="700088" cy="685801"/>
          </a:xfrm>
          <a:prstGeom prst="rtTriangle">
            <a:avLst/>
          </a:prstGeom>
          <a:solidFill>
            <a:srgbClr val="ED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直角三角形 32"/>
          <p:cNvSpPr/>
          <p:nvPr/>
        </p:nvSpPr>
        <p:spPr>
          <a:xfrm rot="5400000" flipV="1">
            <a:off x="10810280" y="2794780"/>
            <a:ext cx="700088" cy="685801"/>
          </a:xfrm>
          <a:prstGeom prst="rtTriangle">
            <a:avLst/>
          </a:prstGeom>
          <a:solidFill>
            <a:srgbClr val="FFB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rot="5400000" flipV="1">
            <a:off x="10133393" y="2104002"/>
            <a:ext cx="682258" cy="685801"/>
          </a:xfrm>
          <a:prstGeom prst="rtTriangle">
            <a:avLst/>
          </a:prstGeom>
          <a:solidFill>
            <a:srgbClr val="FAB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直角三角形 34"/>
          <p:cNvSpPr/>
          <p:nvPr/>
        </p:nvSpPr>
        <p:spPr>
          <a:xfrm rot="5400000" flipV="1">
            <a:off x="9438676" y="1414048"/>
            <a:ext cx="700087" cy="685801"/>
          </a:xfrm>
          <a:prstGeom prst="rtTriangle">
            <a:avLst/>
          </a:prstGeom>
          <a:solidFill>
            <a:srgbClr val="17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直角三角形 35"/>
          <p:cNvSpPr/>
          <p:nvPr/>
        </p:nvSpPr>
        <p:spPr>
          <a:xfrm rot="5400000" flipV="1">
            <a:off x="8754861" y="713570"/>
            <a:ext cx="696088" cy="685801"/>
          </a:xfrm>
          <a:prstGeom prst="rtTriangle">
            <a:avLst/>
          </a:prstGeom>
          <a:solidFill>
            <a:srgbClr val="21A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直角三角形 36"/>
          <p:cNvSpPr/>
          <p:nvPr/>
        </p:nvSpPr>
        <p:spPr>
          <a:xfrm rot="5400000" flipV="1">
            <a:off x="8066269" y="13085"/>
            <a:ext cx="708035" cy="685801"/>
          </a:xfrm>
          <a:prstGeom prst="rtTriangle">
            <a:avLst/>
          </a:prstGeom>
          <a:solidFill>
            <a:srgbClr val="9CC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/>
          <p:cNvSpPr/>
          <p:nvPr/>
        </p:nvSpPr>
        <p:spPr>
          <a:xfrm rot="5400000" flipV="1">
            <a:off x="10134002" y="1410874"/>
            <a:ext cx="681040" cy="685801"/>
          </a:xfrm>
          <a:prstGeom prst="rtTriangle">
            <a:avLst/>
          </a:prstGeom>
          <a:solidFill>
            <a:srgbClr val="F6C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直角三角形 38"/>
          <p:cNvSpPr/>
          <p:nvPr/>
        </p:nvSpPr>
        <p:spPr>
          <a:xfrm rot="5400000" flipH="1" flipV="1">
            <a:off x="10810280" y="2095085"/>
            <a:ext cx="700088" cy="685801"/>
          </a:xfrm>
          <a:prstGeom prst="rtTriangle">
            <a:avLst/>
          </a:prstGeom>
          <a:solidFill>
            <a:srgbClr val="B1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直角三角形 39"/>
          <p:cNvSpPr/>
          <p:nvPr/>
        </p:nvSpPr>
        <p:spPr>
          <a:xfrm rot="5400000" flipH="1" flipV="1">
            <a:off x="11496081" y="2101043"/>
            <a:ext cx="700088" cy="685801"/>
          </a:xfrm>
          <a:prstGeom prst="rtTriangle">
            <a:avLst/>
          </a:prstGeom>
          <a:solidFill>
            <a:srgbClr val="23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直角三角形 40"/>
          <p:cNvSpPr/>
          <p:nvPr/>
        </p:nvSpPr>
        <p:spPr>
          <a:xfrm rot="5400000" flipH="1" flipV="1">
            <a:off x="11496081" y="2797572"/>
            <a:ext cx="700088" cy="685801"/>
          </a:xfrm>
          <a:prstGeom prst="rtTriangle">
            <a:avLst/>
          </a:prstGeom>
          <a:solidFill>
            <a:srgbClr val="FEC3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直角三角形 41"/>
          <p:cNvSpPr/>
          <p:nvPr/>
        </p:nvSpPr>
        <p:spPr>
          <a:xfrm rot="5400000" flipH="1" flipV="1">
            <a:off x="10807507" y="10300"/>
            <a:ext cx="702474" cy="685809"/>
          </a:xfrm>
          <a:prstGeom prst="rtTriangle">
            <a:avLst/>
          </a:prstGeom>
          <a:solidFill>
            <a:srgbClr val="96C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rot="5400000">
            <a:off x="11494882" y="716751"/>
            <a:ext cx="702468" cy="685818"/>
          </a:xfrm>
          <a:prstGeom prst="rtTriangle">
            <a:avLst/>
          </a:prstGeom>
          <a:solidFill>
            <a:srgbClr val="08B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直角三角形 43"/>
          <p:cNvSpPr/>
          <p:nvPr/>
        </p:nvSpPr>
        <p:spPr>
          <a:xfrm rot="5400000">
            <a:off x="10127653" y="718340"/>
            <a:ext cx="702468" cy="680220"/>
          </a:xfrm>
          <a:prstGeom prst="rtTriangle">
            <a:avLst/>
          </a:prstGeom>
          <a:solidFill>
            <a:srgbClr val="FFD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直角三角形 44"/>
          <p:cNvSpPr/>
          <p:nvPr/>
        </p:nvSpPr>
        <p:spPr>
          <a:xfrm rot="5400000">
            <a:off x="9445633" y="708199"/>
            <a:ext cx="694911" cy="692956"/>
          </a:xfrm>
          <a:prstGeom prst="rtTriangle">
            <a:avLst/>
          </a:prstGeom>
          <a:solidFill>
            <a:srgbClr val="08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直角三角形 45"/>
          <p:cNvSpPr/>
          <p:nvPr/>
        </p:nvSpPr>
        <p:spPr>
          <a:xfrm rot="5400000">
            <a:off x="9436505" y="6937"/>
            <a:ext cx="706818" cy="692943"/>
          </a:xfrm>
          <a:prstGeom prst="rtTriangle">
            <a:avLst/>
          </a:prstGeom>
          <a:solidFill>
            <a:srgbClr val="20A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5400000" flipH="1">
            <a:off x="10803555" y="714759"/>
            <a:ext cx="710383" cy="685801"/>
          </a:xfrm>
          <a:prstGeom prst="rtTriangle">
            <a:avLst/>
          </a:prstGeom>
          <a:solidFill>
            <a:srgbClr val="9A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直角三角形 47"/>
          <p:cNvSpPr/>
          <p:nvPr/>
        </p:nvSpPr>
        <p:spPr>
          <a:xfrm rot="5400000" flipH="1">
            <a:off x="10817604" y="1404716"/>
            <a:ext cx="686207" cy="685801"/>
          </a:xfrm>
          <a:prstGeom prst="rtTriangle">
            <a:avLst/>
          </a:prstGeom>
          <a:solidFill>
            <a:srgbClr val="B0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4849798" y="1927200"/>
            <a:ext cx="828704" cy="714400"/>
          </a:xfrm>
          <a:prstGeom prst="triangle">
            <a:avLst/>
          </a:prstGeom>
          <a:solidFill>
            <a:srgbClr val="FAD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5665802" y="1927200"/>
            <a:ext cx="828704" cy="714400"/>
          </a:xfrm>
          <a:prstGeom prst="triangle">
            <a:avLst/>
          </a:prstGeom>
          <a:solidFill>
            <a:srgbClr val="FD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>
            <a:off x="6481806" y="1927200"/>
            <a:ext cx="828704" cy="714400"/>
          </a:xfrm>
          <a:prstGeom prst="triangle">
            <a:avLst/>
          </a:prstGeom>
          <a:solidFill>
            <a:srgbClr val="ED6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6073804" y="2643752"/>
            <a:ext cx="828704" cy="714400"/>
          </a:xfrm>
          <a:prstGeom prst="triangle">
            <a:avLst/>
          </a:prstGeom>
          <a:solidFill>
            <a:srgbClr val="851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6488156" y="3351802"/>
            <a:ext cx="828704" cy="714400"/>
          </a:xfrm>
          <a:prstGeom prst="triangle">
            <a:avLst/>
          </a:prstGeom>
          <a:solidFill>
            <a:srgbClr val="F06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6074622" y="4060774"/>
            <a:ext cx="828704" cy="714400"/>
          </a:xfrm>
          <a:prstGeom prst="triangle">
            <a:avLst/>
          </a:prstGeom>
          <a:solidFill>
            <a:srgbClr val="158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5267296" y="4067124"/>
            <a:ext cx="828704" cy="714400"/>
          </a:xfrm>
          <a:prstGeom prst="triangle">
            <a:avLst/>
          </a:prstGeom>
          <a:solidFill>
            <a:srgbClr val="1B9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/>
          <p:nvPr/>
        </p:nvSpPr>
        <p:spPr>
          <a:xfrm flipV="1">
            <a:off x="4857254" y="4067124"/>
            <a:ext cx="828704" cy="714400"/>
          </a:xfrm>
          <a:prstGeom prst="triangle">
            <a:avLst/>
          </a:prstGeom>
          <a:solidFill>
            <a:srgbClr val="01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flipV="1">
            <a:off x="5663416" y="4067124"/>
            <a:ext cx="828704" cy="714400"/>
          </a:xfrm>
          <a:prstGeom prst="triangle">
            <a:avLst/>
          </a:prstGeom>
          <a:solidFill>
            <a:srgbClr val="05B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 flipV="1">
            <a:off x="6489504" y="4067124"/>
            <a:ext cx="828704" cy="714400"/>
          </a:xfrm>
          <a:prstGeom prst="triangle">
            <a:avLst/>
          </a:prstGeom>
          <a:solidFill>
            <a:srgbClr val="8FC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flipV="1">
            <a:off x="6075498" y="3360304"/>
            <a:ext cx="828704" cy="714400"/>
          </a:xfrm>
          <a:prstGeom prst="triangle">
            <a:avLst/>
          </a:prstGeom>
          <a:solidFill>
            <a:srgbClr val="AE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flipV="1">
            <a:off x="6481003" y="2642522"/>
            <a:ext cx="828704" cy="714400"/>
          </a:xfrm>
          <a:prstGeom prst="triangle">
            <a:avLst/>
          </a:prstGeom>
          <a:solidFill>
            <a:srgbClr val="B1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flipV="1">
            <a:off x="6075152" y="1924232"/>
            <a:ext cx="828704" cy="714400"/>
          </a:xfrm>
          <a:prstGeom prst="triangle">
            <a:avLst/>
          </a:prstGeom>
          <a:solidFill>
            <a:srgbClr val="FC9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flipV="1">
            <a:off x="5256106" y="1924232"/>
            <a:ext cx="828704" cy="714400"/>
          </a:xfrm>
          <a:prstGeom prst="triangle">
            <a:avLst/>
          </a:prstGeom>
          <a:solidFill>
            <a:srgbClr val="FBB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053482" y="4994173"/>
            <a:ext cx="608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游戏外观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50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3881155" y="3368239"/>
            <a:ext cx="2385060" cy="587278"/>
          </a:xfrm>
          <a:custGeom>
            <a:avLst/>
            <a:gdLst>
              <a:gd name="connsiteX0" fmla="*/ 0 w 2385060"/>
              <a:gd name="connsiteY0" fmla="*/ 46258 h 587278"/>
              <a:gd name="connsiteX1" fmla="*/ 1287780 w 2385060"/>
              <a:gd name="connsiteY1" fmla="*/ 53878 h 587278"/>
              <a:gd name="connsiteX2" fmla="*/ 2385060 w 2385060"/>
              <a:gd name="connsiteY2" fmla="*/ 587278 h 58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060" h="587278">
                <a:moveTo>
                  <a:pt x="0" y="46258"/>
                </a:moveTo>
                <a:cubicBezTo>
                  <a:pt x="445135" y="4983"/>
                  <a:pt x="890270" y="-36292"/>
                  <a:pt x="1287780" y="53878"/>
                </a:cubicBezTo>
                <a:cubicBezTo>
                  <a:pt x="1685290" y="144048"/>
                  <a:pt x="2035175" y="365663"/>
                  <a:pt x="2385060" y="587278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881155" y="2515337"/>
            <a:ext cx="2186940" cy="906780"/>
          </a:xfrm>
          <a:custGeom>
            <a:avLst/>
            <a:gdLst>
              <a:gd name="connsiteX0" fmla="*/ 0 w 2186940"/>
              <a:gd name="connsiteY0" fmla="*/ 906780 h 906780"/>
              <a:gd name="connsiteX1" fmla="*/ 1684020 w 2186940"/>
              <a:gd name="connsiteY1" fmla="*/ 297180 h 906780"/>
              <a:gd name="connsiteX2" fmla="*/ 2186940 w 21869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940" h="906780">
                <a:moveTo>
                  <a:pt x="0" y="906780"/>
                </a:moveTo>
                <a:cubicBezTo>
                  <a:pt x="659765" y="677545"/>
                  <a:pt x="1319530" y="448310"/>
                  <a:pt x="1684020" y="297180"/>
                </a:cubicBezTo>
                <a:cubicBezTo>
                  <a:pt x="2048510" y="146050"/>
                  <a:pt x="2117725" y="73025"/>
                  <a:pt x="218694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881155" y="1338591"/>
            <a:ext cx="1282865" cy="2090057"/>
          </a:xfrm>
          <a:custGeom>
            <a:avLst/>
            <a:gdLst>
              <a:gd name="connsiteX0" fmla="*/ 0 w 1282865"/>
              <a:gd name="connsiteY0" fmla="*/ 2090057 h 2090057"/>
              <a:gd name="connsiteX1" fmla="*/ 1088571 w 1282865"/>
              <a:gd name="connsiteY1" fmla="*/ 1262743 h 2090057"/>
              <a:gd name="connsiteX2" fmla="*/ 1277257 w 1282865"/>
              <a:gd name="connsiteY2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865" h="2090057">
                <a:moveTo>
                  <a:pt x="0" y="2090057"/>
                </a:moveTo>
                <a:cubicBezTo>
                  <a:pt x="437847" y="1850571"/>
                  <a:pt x="875695" y="1611086"/>
                  <a:pt x="1088571" y="1262743"/>
                </a:cubicBezTo>
                <a:cubicBezTo>
                  <a:pt x="1301447" y="914400"/>
                  <a:pt x="1289352" y="457200"/>
                  <a:pt x="1277257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845709" y="799586"/>
            <a:ext cx="546655" cy="2638567"/>
          </a:xfrm>
          <a:custGeom>
            <a:avLst/>
            <a:gdLst>
              <a:gd name="connsiteX0" fmla="*/ 0 w 1125181"/>
              <a:gd name="connsiteY0" fmla="*/ 2333767 h 2333767"/>
              <a:gd name="connsiteX1" fmla="*/ 1050877 w 1125181"/>
              <a:gd name="connsiteY1" fmla="*/ 1528549 h 2333767"/>
              <a:gd name="connsiteX2" fmla="*/ 955343 w 1125181"/>
              <a:gd name="connsiteY2" fmla="*/ 0 h 2333767"/>
              <a:gd name="connsiteX0" fmla="*/ 0 w 1125181"/>
              <a:gd name="connsiteY0" fmla="*/ 2333767 h 2333767"/>
              <a:gd name="connsiteX1" fmla="*/ 1050877 w 1125181"/>
              <a:gd name="connsiteY1" fmla="*/ 1528549 h 2333767"/>
              <a:gd name="connsiteX2" fmla="*/ 955343 w 1125181"/>
              <a:gd name="connsiteY2" fmla="*/ 0 h 2333767"/>
              <a:gd name="connsiteX0" fmla="*/ 0 w 1068737"/>
              <a:gd name="connsiteY0" fmla="*/ 2333767 h 2333767"/>
              <a:gd name="connsiteX1" fmla="*/ 1050877 w 1068737"/>
              <a:gd name="connsiteY1" fmla="*/ 1528549 h 2333767"/>
              <a:gd name="connsiteX2" fmla="*/ 955343 w 1068737"/>
              <a:gd name="connsiteY2" fmla="*/ 0 h 2333767"/>
              <a:gd name="connsiteX0" fmla="*/ 0 w 1187270"/>
              <a:gd name="connsiteY0" fmla="*/ 2333767 h 2333767"/>
              <a:gd name="connsiteX1" fmla="*/ 1050877 w 1187270"/>
              <a:gd name="connsiteY1" fmla="*/ 1528549 h 2333767"/>
              <a:gd name="connsiteX2" fmla="*/ 955343 w 1187270"/>
              <a:gd name="connsiteY2" fmla="*/ 0 h 2333767"/>
              <a:gd name="connsiteX0" fmla="*/ 0 w 1187270"/>
              <a:gd name="connsiteY0" fmla="*/ 2333767 h 2333767"/>
              <a:gd name="connsiteX1" fmla="*/ 1050877 w 1187270"/>
              <a:gd name="connsiteY1" fmla="*/ 1528549 h 2333767"/>
              <a:gd name="connsiteX2" fmla="*/ 955343 w 1187270"/>
              <a:gd name="connsiteY2" fmla="*/ 0 h 2333767"/>
              <a:gd name="connsiteX0" fmla="*/ 0 w 1153182"/>
              <a:gd name="connsiteY0" fmla="*/ 2333767 h 2333767"/>
              <a:gd name="connsiteX1" fmla="*/ 1050877 w 1153182"/>
              <a:gd name="connsiteY1" fmla="*/ 1528549 h 2333767"/>
              <a:gd name="connsiteX2" fmla="*/ 955343 w 1153182"/>
              <a:gd name="connsiteY2" fmla="*/ 0 h 2333767"/>
              <a:gd name="connsiteX0" fmla="*/ 0 w 1230952"/>
              <a:gd name="connsiteY0" fmla="*/ 2333767 h 2333767"/>
              <a:gd name="connsiteX1" fmla="*/ 1050877 w 1230952"/>
              <a:gd name="connsiteY1" fmla="*/ 1528549 h 2333767"/>
              <a:gd name="connsiteX2" fmla="*/ 955343 w 1230952"/>
              <a:gd name="connsiteY2" fmla="*/ 0 h 2333767"/>
              <a:gd name="connsiteX0" fmla="*/ 0 w 1052321"/>
              <a:gd name="connsiteY0" fmla="*/ 2638567 h 2638567"/>
              <a:gd name="connsiteX1" fmla="*/ 1050877 w 1052321"/>
              <a:gd name="connsiteY1" fmla="*/ 1833349 h 2638567"/>
              <a:gd name="connsiteX2" fmla="*/ 206043 w 1052321"/>
              <a:gd name="connsiteY2" fmla="*/ 0 h 2638567"/>
              <a:gd name="connsiteX0" fmla="*/ 0 w 550379"/>
              <a:gd name="connsiteY0" fmla="*/ 2638567 h 2638567"/>
              <a:gd name="connsiteX1" fmla="*/ 542877 w 550379"/>
              <a:gd name="connsiteY1" fmla="*/ 1490449 h 2638567"/>
              <a:gd name="connsiteX2" fmla="*/ 206043 w 550379"/>
              <a:gd name="connsiteY2" fmla="*/ 0 h 2638567"/>
              <a:gd name="connsiteX0" fmla="*/ 0 w 550379"/>
              <a:gd name="connsiteY0" fmla="*/ 2638567 h 2638567"/>
              <a:gd name="connsiteX1" fmla="*/ 542877 w 550379"/>
              <a:gd name="connsiteY1" fmla="*/ 1553949 h 2638567"/>
              <a:gd name="connsiteX2" fmla="*/ 206043 w 550379"/>
              <a:gd name="connsiteY2" fmla="*/ 0 h 2638567"/>
              <a:gd name="connsiteX0" fmla="*/ 0 w 546655"/>
              <a:gd name="connsiteY0" fmla="*/ 2638567 h 2638567"/>
              <a:gd name="connsiteX1" fmla="*/ 542877 w 546655"/>
              <a:gd name="connsiteY1" fmla="*/ 1553949 h 2638567"/>
              <a:gd name="connsiteX2" fmla="*/ 206043 w 546655"/>
              <a:gd name="connsiteY2" fmla="*/ 0 h 26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655" h="2638567">
                <a:moveTo>
                  <a:pt x="0" y="2638567"/>
                </a:moveTo>
                <a:cubicBezTo>
                  <a:pt x="445826" y="2430438"/>
                  <a:pt x="521237" y="1828610"/>
                  <a:pt x="542877" y="1553949"/>
                </a:cubicBezTo>
                <a:cubicBezTo>
                  <a:pt x="564517" y="1279288"/>
                  <a:pt x="498522" y="544394"/>
                  <a:pt x="206043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弧形 24"/>
          <p:cNvSpPr/>
          <p:nvPr/>
        </p:nvSpPr>
        <p:spPr>
          <a:xfrm flipV="1">
            <a:off x="1054023" y="1409628"/>
            <a:ext cx="2320866" cy="2320866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弧形 20"/>
          <p:cNvSpPr/>
          <p:nvPr/>
        </p:nvSpPr>
        <p:spPr>
          <a:xfrm flipV="1">
            <a:off x="975942" y="2709657"/>
            <a:ext cx="2921847" cy="1020837"/>
          </a:xfrm>
          <a:prstGeom prst="arc">
            <a:avLst>
              <a:gd name="adj1" fmla="val 14567756"/>
              <a:gd name="adj2" fmla="val 2113984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弧形 18"/>
          <p:cNvSpPr/>
          <p:nvPr/>
        </p:nvSpPr>
        <p:spPr>
          <a:xfrm>
            <a:off x="978357" y="3730495"/>
            <a:ext cx="2921847" cy="1003911"/>
          </a:xfrm>
          <a:prstGeom prst="arc">
            <a:avLst>
              <a:gd name="adj1" fmla="val 14567756"/>
              <a:gd name="adj2" fmla="val 2113984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>
            <a:off x="1005653" y="3741247"/>
            <a:ext cx="2320866" cy="2320866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6468" y="712011"/>
            <a:ext cx="5846932" cy="584693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6468" y="2048924"/>
            <a:ext cx="3384646" cy="338464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0800000">
            <a:off x="11375585" y="-5609"/>
            <a:ext cx="845912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直角三角形 3"/>
          <p:cNvSpPr/>
          <p:nvPr/>
        </p:nvSpPr>
        <p:spPr>
          <a:xfrm rot="5400000">
            <a:off x="11365117" y="853525"/>
            <a:ext cx="849599" cy="863165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rot="10800000">
            <a:off x="11350185" y="1701781"/>
            <a:ext cx="845912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484039" y="-10765"/>
            <a:ext cx="868585" cy="870005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直角三角形 6"/>
          <p:cNvSpPr/>
          <p:nvPr/>
        </p:nvSpPr>
        <p:spPr>
          <a:xfrm rot="10800000">
            <a:off x="9629632" y="-7862"/>
            <a:ext cx="853693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10470627" y="867137"/>
            <a:ext cx="893869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6468" y="2881438"/>
            <a:ext cx="1719618" cy="171961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666879" y="3101849"/>
            <a:ext cx="1278796" cy="1278796"/>
          </a:xfrm>
          <a:prstGeom prst="pie">
            <a:avLst>
              <a:gd name="adj1" fmla="val 16195338"/>
              <a:gd name="adj2" fmla="val 7199916"/>
            </a:avLst>
          </a:prstGeom>
          <a:solidFill>
            <a:srgbClr val="F68E28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666879" y="3101849"/>
            <a:ext cx="1278796" cy="1278796"/>
          </a:xfrm>
          <a:prstGeom prst="pie">
            <a:avLst>
              <a:gd name="adj1" fmla="val 7184583"/>
              <a:gd name="adj2" fmla="val 13242012"/>
            </a:avLst>
          </a:prstGeom>
          <a:solidFill>
            <a:srgbClr val="AE2B28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饼形 14"/>
          <p:cNvSpPr/>
          <p:nvPr/>
        </p:nvSpPr>
        <p:spPr>
          <a:xfrm>
            <a:off x="666879" y="3101849"/>
            <a:ext cx="1278796" cy="1278796"/>
          </a:xfrm>
          <a:prstGeom prst="pie">
            <a:avLst>
              <a:gd name="adj1" fmla="val 13242003"/>
              <a:gd name="adj2" fmla="val 16200000"/>
            </a:avLst>
          </a:prstGeom>
          <a:solidFill>
            <a:srgbClr val="E9AA6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54733" y="2471772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3919255" y="3414497"/>
            <a:ext cx="1821180" cy="1897380"/>
          </a:xfrm>
          <a:custGeom>
            <a:avLst/>
            <a:gdLst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180" h="1897380">
                <a:moveTo>
                  <a:pt x="0" y="0"/>
                </a:moveTo>
                <a:cubicBezTo>
                  <a:pt x="434975" y="165735"/>
                  <a:pt x="975360" y="440055"/>
                  <a:pt x="1173480" y="647700"/>
                </a:cubicBezTo>
                <a:cubicBezTo>
                  <a:pt x="1371600" y="855345"/>
                  <a:pt x="1649095" y="1430655"/>
                  <a:pt x="1821180" y="189738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7091" y="462280"/>
            <a:ext cx="277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游戏外观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0626" y="1583142"/>
            <a:ext cx="477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游戏图标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6788" y="120100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Box 48"/>
          <p:cNvSpPr txBox="1"/>
          <p:nvPr/>
        </p:nvSpPr>
        <p:spPr>
          <a:xfrm>
            <a:off x="5213446" y="968992"/>
            <a:ext cx="277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开始游戏界面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98541" y="3985146"/>
            <a:ext cx="2688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滑块设计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634087" y="4656517"/>
            <a:ext cx="3836208" cy="911465"/>
            <a:chOff x="2292895" y="4615573"/>
            <a:chExt cx="3836208" cy="911465"/>
          </a:xfrm>
        </p:grpSpPr>
        <p:pic>
          <p:nvPicPr>
            <p:cNvPr id="51" name="图片 50" descr="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2895" y="4615573"/>
              <a:ext cx="809625" cy="847725"/>
            </a:xfrm>
            <a:prstGeom prst="rect">
              <a:avLst/>
            </a:prstGeom>
          </p:spPr>
        </p:pic>
        <p:pic>
          <p:nvPicPr>
            <p:cNvPr id="52" name="图片 51" descr="4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423" y="4646866"/>
              <a:ext cx="876300" cy="866775"/>
            </a:xfrm>
            <a:prstGeom prst="rect">
              <a:avLst/>
            </a:prstGeom>
          </p:spPr>
        </p:pic>
        <p:pic>
          <p:nvPicPr>
            <p:cNvPr id="53" name="图片 52" descr="16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6175" y="4637855"/>
              <a:ext cx="885825" cy="857250"/>
            </a:xfrm>
            <a:prstGeom prst="rect">
              <a:avLst/>
            </a:prstGeom>
          </p:spPr>
        </p:pic>
        <p:pic>
          <p:nvPicPr>
            <p:cNvPr id="54" name="图片 53" descr="32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3278" y="4660263"/>
              <a:ext cx="885825" cy="866775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F0241F63-E10E-4342-8023-EF6FF0C27CF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088" t="4718" r="3637" b="4403"/>
          <a:stretch>
            <a:fillRect/>
          </a:stretch>
        </p:blipFill>
        <p:spPr>
          <a:xfrm>
            <a:off x="7287904" y="887104"/>
            <a:ext cx="3275463" cy="5404514"/>
          </a:xfrm>
          <a:prstGeom prst="rect">
            <a:avLst/>
          </a:prstGeom>
        </p:spPr>
      </p:pic>
      <p:sp>
        <p:nvSpPr>
          <p:cNvPr id="36" name="TextBox 63">
            <a:extLst>
              <a:ext uri="{FF2B5EF4-FFF2-40B4-BE49-F238E27FC236}">
                <a16:creationId xmlns:a16="http://schemas.microsoft.com/office/drawing/2014/main" id="{E5A6439D-2D6F-4FEA-A557-554B5742F5B3}"/>
              </a:ext>
            </a:extLst>
          </p:cNvPr>
          <p:cNvSpPr txBox="1"/>
          <p:nvPr/>
        </p:nvSpPr>
        <p:spPr>
          <a:xfrm>
            <a:off x="4903095" y="5879295"/>
            <a:ext cx="15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不同颜色滑块代表不同数字。</a:t>
            </a:r>
          </a:p>
        </p:txBody>
      </p:sp>
      <p:cxnSp>
        <p:nvCxnSpPr>
          <p:cNvPr id="37" name="曲线连接符 62">
            <a:extLst>
              <a:ext uri="{FF2B5EF4-FFF2-40B4-BE49-F238E27FC236}">
                <a16:creationId xmlns:a16="http://schemas.microsoft.com/office/drawing/2014/main" id="{B964B9F1-4CC7-49AE-89EF-7BFDA0D57C6B}"/>
              </a:ext>
            </a:extLst>
          </p:cNvPr>
          <p:cNvCxnSpPr>
            <a:cxnSpLocks/>
          </p:cNvCxnSpPr>
          <p:nvPr/>
        </p:nvCxnSpPr>
        <p:spPr>
          <a:xfrm>
            <a:off x="3353815" y="5519409"/>
            <a:ext cx="1453746" cy="6464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6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3881155" y="3368239"/>
            <a:ext cx="2385060" cy="587278"/>
          </a:xfrm>
          <a:custGeom>
            <a:avLst/>
            <a:gdLst>
              <a:gd name="connsiteX0" fmla="*/ 0 w 2385060"/>
              <a:gd name="connsiteY0" fmla="*/ 46258 h 587278"/>
              <a:gd name="connsiteX1" fmla="*/ 1287780 w 2385060"/>
              <a:gd name="connsiteY1" fmla="*/ 53878 h 587278"/>
              <a:gd name="connsiteX2" fmla="*/ 2385060 w 2385060"/>
              <a:gd name="connsiteY2" fmla="*/ 587278 h 58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060" h="587278">
                <a:moveTo>
                  <a:pt x="0" y="46258"/>
                </a:moveTo>
                <a:cubicBezTo>
                  <a:pt x="445135" y="4983"/>
                  <a:pt x="890270" y="-36292"/>
                  <a:pt x="1287780" y="53878"/>
                </a:cubicBezTo>
                <a:cubicBezTo>
                  <a:pt x="1685290" y="144048"/>
                  <a:pt x="2035175" y="365663"/>
                  <a:pt x="2385060" y="587278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881155" y="2515337"/>
            <a:ext cx="2186940" cy="906780"/>
          </a:xfrm>
          <a:custGeom>
            <a:avLst/>
            <a:gdLst>
              <a:gd name="connsiteX0" fmla="*/ 0 w 2186940"/>
              <a:gd name="connsiteY0" fmla="*/ 906780 h 906780"/>
              <a:gd name="connsiteX1" fmla="*/ 1684020 w 2186940"/>
              <a:gd name="connsiteY1" fmla="*/ 297180 h 906780"/>
              <a:gd name="connsiteX2" fmla="*/ 2186940 w 21869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940" h="906780">
                <a:moveTo>
                  <a:pt x="0" y="906780"/>
                </a:moveTo>
                <a:cubicBezTo>
                  <a:pt x="659765" y="677545"/>
                  <a:pt x="1319530" y="448310"/>
                  <a:pt x="1684020" y="297180"/>
                </a:cubicBezTo>
                <a:cubicBezTo>
                  <a:pt x="2048510" y="146050"/>
                  <a:pt x="2117725" y="73025"/>
                  <a:pt x="218694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881155" y="1338591"/>
            <a:ext cx="1282865" cy="2090057"/>
          </a:xfrm>
          <a:custGeom>
            <a:avLst/>
            <a:gdLst>
              <a:gd name="connsiteX0" fmla="*/ 0 w 1282865"/>
              <a:gd name="connsiteY0" fmla="*/ 2090057 h 2090057"/>
              <a:gd name="connsiteX1" fmla="*/ 1088571 w 1282865"/>
              <a:gd name="connsiteY1" fmla="*/ 1262743 h 2090057"/>
              <a:gd name="connsiteX2" fmla="*/ 1277257 w 1282865"/>
              <a:gd name="connsiteY2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865" h="2090057">
                <a:moveTo>
                  <a:pt x="0" y="2090057"/>
                </a:moveTo>
                <a:cubicBezTo>
                  <a:pt x="437847" y="1850571"/>
                  <a:pt x="875695" y="1611086"/>
                  <a:pt x="1088571" y="1262743"/>
                </a:cubicBezTo>
                <a:cubicBezTo>
                  <a:pt x="1301447" y="914400"/>
                  <a:pt x="1289352" y="457200"/>
                  <a:pt x="1277257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845709" y="799586"/>
            <a:ext cx="546655" cy="2638567"/>
          </a:xfrm>
          <a:custGeom>
            <a:avLst/>
            <a:gdLst>
              <a:gd name="connsiteX0" fmla="*/ 0 w 1125181"/>
              <a:gd name="connsiteY0" fmla="*/ 2333767 h 2333767"/>
              <a:gd name="connsiteX1" fmla="*/ 1050877 w 1125181"/>
              <a:gd name="connsiteY1" fmla="*/ 1528549 h 2333767"/>
              <a:gd name="connsiteX2" fmla="*/ 955343 w 1125181"/>
              <a:gd name="connsiteY2" fmla="*/ 0 h 2333767"/>
              <a:gd name="connsiteX0" fmla="*/ 0 w 1125181"/>
              <a:gd name="connsiteY0" fmla="*/ 2333767 h 2333767"/>
              <a:gd name="connsiteX1" fmla="*/ 1050877 w 1125181"/>
              <a:gd name="connsiteY1" fmla="*/ 1528549 h 2333767"/>
              <a:gd name="connsiteX2" fmla="*/ 955343 w 1125181"/>
              <a:gd name="connsiteY2" fmla="*/ 0 h 2333767"/>
              <a:gd name="connsiteX0" fmla="*/ 0 w 1068737"/>
              <a:gd name="connsiteY0" fmla="*/ 2333767 h 2333767"/>
              <a:gd name="connsiteX1" fmla="*/ 1050877 w 1068737"/>
              <a:gd name="connsiteY1" fmla="*/ 1528549 h 2333767"/>
              <a:gd name="connsiteX2" fmla="*/ 955343 w 1068737"/>
              <a:gd name="connsiteY2" fmla="*/ 0 h 2333767"/>
              <a:gd name="connsiteX0" fmla="*/ 0 w 1187270"/>
              <a:gd name="connsiteY0" fmla="*/ 2333767 h 2333767"/>
              <a:gd name="connsiteX1" fmla="*/ 1050877 w 1187270"/>
              <a:gd name="connsiteY1" fmla="*/ 1528549 h 2333767"/>
              <a:gd name="connsiteX2" fmla="*/ 955343 w 1187270"/>
              <a:gd name="connsiteY2" fmla="*/ 0 h 2333767"/>
              <a:gd name="connsiteX0" fmla="*/ 0 w 1187270"/>
              <a:gd name="connsiteY0" fmla="*/ 2333767 h 2333767"/>
              <a:gd name="connsiteX1" fmla="*/ 1050877 w 1187270"/>
              <a:gd name="connsiteY1" fmla="*/ 1528549 h 2333767"/>
              <a:gd name="connsiteX2" fmla="*/ 955343 w 1187270"/>
              <a:gd name="connsiteY2" fmla="*/ 0 h 2333767"/>
              <a:gd name="connsiteX0" fmla="*/ 0 w 1153182"/>
              <a:gd name="connsiteY0" fmla="*/ 2333767 h 2333767"/>
              <a:gd name="connsiteX1" fmla="*/ 1050877 w 1153182"/>
              <a:gd name="connsiteY1" fmla="*/ 1528549 h 2333767"/>
              <a:gd name="connsiteX2" fmla="*/ 955343 w 1153182"/>
              <a:gd name="connsiteY2" fmla="*/ 0 h 2333767"/>
              <a:gd name="connsiteX0" fmla="*/ 0 w 1230952"/>
              <a:gd name="connsiteY0" fmla="*/ 2333767 h 2333767"/>
              <a:gd name="connsiteX1" fmla="*/ 1050877 w 1230952"/>
              <a:gd name="connsiteY1" fmla="*/ 1528549 h 2333767"/>
              <a:gd name="connsiteX2" fmla="*/ 955343 w 1230952"/>
              <a:gd name="connsiteY2" fmla="*/ 0 h 2333767"/>
              <a:gd name="connsiteX0" fmla="*/ 0 w 1052321"/>
              <a:gd name="connsiteY0" fmla="*/ 2638567 h 2638567"/>
              <a:gd name="connsiteX1" fmla="*/ 1050877 w 1052321"/>
              <a:gd name="connsiteY1" fmla="*/ 1833349 h 2638567"/>
              <a:gd name="connsiteX2" fmla="*/ 206043 w 1052321"/>
              <a:gd name="connsiteY2" fmla="*/ 0 h 2638567"/>
              <a:gd name="connsiteX0" fmla="*/ 0 w 550379"/>
              <a:gd name="connsiteY0" fmla="*/ 2638567 h 2638567"/>
              <a:gd name="connsiteX1" fmla="*/ 542877 w 550379"/>
              <a:gd name="connsiteY1" fmla="*/ 1490449 h 2638567"/>
              <a:gd name="connsiteX2" fmla="*/ 206043 w 550379"/>
              <a:gd name="connsiteY2" fmla="*/ 0 h 2638567"/>
              <a:gd name="connsiteX0" fmla="*/ 0 w 550379"/>
              <a:gd name="connsiteY0" fmla="*/ 2638567 h 2638567"/>
              <a:gd name="connsiteX1" fmla="*/ 542877 w 550379"/>
              <a:gd name="connsiteY1" fmla="*/ 1553949 h 2638567"/>
              <a:gd name="connsiteX2" fmla="*/ 206043 w 550379"/>
              <a:gd name="connsiteY2" fmla="*/ 0 h 2638567"/>
              <a:gd name="connsiteX0" fmla="*/ 0 w 546655"/>
              <a:gd name="connsiteY0" fmla="*/ 2638567 h 2638567"/>
              <a:gd name="connsiteX1" fmla="*/ 542877 w 546655"/>
              <a:gd name="connsiteY1" fmla="*/ 1553949 h 2638567"/>
              <a:gd name="connsiteX2" fmla="*/ 206043 w 546655"/>
              <a:gd name="connsiteY2" fmla="*/ 0 h 26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655" h="2638567">
                <a:moveTo>
                  <a:pt x="0" y="2638567"/>
                </a:moveTo>
                <a:cubicBezTo>
                  <a:pt x="445826" y="2430438"/>
                  <a:pt x="521237" y="1828610"/>
                  <a:pt x="542877" y="1553949"/>
                </a:cubicBezTo>
                <a:cubicBezTo>
                  <a:pt x="564517" y="1279288"/>
                  <a:pt x="498522" y="544394"/>
                  <a:pt x="206043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弧形 24"/>
          <p:cNvSpPr/>
          <p:nvPr/>
        </p:nvSpPr>
        <p:spPr>
          <a:xfrm flipV="1">
            <a:off x="1054023" y="1409628"/>
            <a:ext cx="2320866" cy="2320866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弧形 20"/>
          <p:cNvSpPr/>
          <p:nvPr/>
        </p:nvSpPr>
        <p:spPr>
          <a:xfrm flipV="1">
            <a:off x="975942" y="2709657"/>
            <a:ext cx="2921847" cy="1020837"/>
          </a:xfrm>
          <a:prstGeom prst="arc">
            <a:avLst>
              <a:gd name="adj1" fmla="val 14567756"/>
              <a:gd name="adj2" fmla="val 2113984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弧形 18"/>
          <p:cNvSpPr/>
          <p:nvPr/>
        </p:nvSpPr>
        <p:spPr>
          <a:xfrm>
            <a:off x="978357" y="3730495"/>
            <a:ext cx="2921847" cy="1003911"/>
          </a:xfrm>
          <a:prstGeom prst="arc">
            <a:avLst>
              <a:gd name="adj1" fmla="val 14567756"/>
              <a:gd name="adj2" fmla="val 2113984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>
            <a:off x="1005653" y="3741247"/>
            <a:ext cx="2320866" cy="2320866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6468" y="712011"/>
            <a:ext cx="5846932" cy="584693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6468" y="2048924"/>
            <a:ext cx="3384646" cy="338464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0800000">
            <a:off x="11375585" y="-5609"/>
            <a:ext cx="845912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直角三角形 3"/>
          <p:cNvSpPr/>
          <p:nvPr/>
        </p:nvSpPr>
        <p:spPr>
          <a:xfrm rot="5400000">
            <a:off x="11365117" y="853525"/>
            <a:ext cx="849599" cy="863165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rot="10800000">
            <a:off x="11350185" y="1701781"/>
            <a:ext cx="845912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484039" y="-10765"/>
            <a:ext cx="868585" cy="870005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直角三角形 6"/>
          <p:cNvSpPr/>
          <p:nvPr/>
        </p:nvSpPr>
        <p:spPr>
          <a:xfrm rot="10800000">
            <a:off x="9629632" y="-7862"/>
            <a:ext cx="853693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10470627" y="867137"/>
            <a:ext cx="893869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6468" y="2881438"/>
            <a:ext cx="1719618" cy="171961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666879" y="3101849"/>
            <a:ext cx="1278796" cy="1278796"/>
          </a:xfrm>
          <a:prstGeom prst="pie">
            <a:avLst>
              <a:gd name="adj1" fmla="val 16195338"/>
              <a:gd name="adj2" fmla="val 7199916"/>
            </a:avLst>
          </a:prstGeom>
          <a:solidFill>
            <a:srgbClr val="F68E28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666879" y="3101849"/>
            <a:ext cx="1278796" cy="1278796"/>
          </a:xfrm>
          <a:prstGeom prst="pie">
            <a:avLst>
              <a:gd name="adj1" fmla="val 7184583"/>
              <a:gd name="adj2" fmla="val 13242012"/>
            </a:avLst>
          </a:prstGeom>
          <a:solidFill>
            <a:srgbClr val="AE2B28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饼形 14"/>
          <p:cNvSpPr/>
          <p:nvPr/>
        </p:nvSpPr>
        <p:spPr>
          <a:xfrm>
            <a:off x="666879" y="3101849"/>
            <a:ext cx="1278796" cy="1278796"/>
          </a:xfrm>
          <a:prstGeom prst="pie">
            <a:avLst>
              <a:gd name="adj1" fmla="val 13242003"/>
              <a:gd name="adj2" fmla="val 16200000"/>
            </a:avLst>
          </a:prstGeom>
          <a:solidFill>
            <a:srgbClr val="E9AA6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3919255" y="3414497"/>
            <a:ext cx="1821180" cy="1897380"/>
          </a:xfrm>
          <a:custGeom>
            <a:avLst/>
            <a:gdLst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180" h="1897380">
                <a:moveTo>
                  <a:pt x="0" y="0"/>
                </a:moveTo>
                <a:cubicBezTo>
                  <a:pt x="434975" y="165735"/>
                  <a:pt x="975360" y="440055"/>
                  <a:pt x="1173480" y="647700"/>
                </a:cubicBezTo>
                <a:cubicBezTo>
                  <a:pt x="1371600" y="855345"/>
                  <a:pt x="1649095" y="1430655"/>
                  <a:pt x="1821180" y="189738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7091" y="462280"/>
            <a:ext cx="277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游戏外观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C34157-4195-40A1-AAF9-468BAC5E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99" y="1088736"/>
            <a:ext cx="3027662" cy="471823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01003" y="1514902"/>
            <a:ext cx="477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游戏主界面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99356" y="2389765"/>
            <a:ext cx="14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显示得分。</a:t>
            </a:r>
          </a:p>
        </p:txBody>
      </p:sp>
      <p:cxnSp>
        <p:nvCxnSpPr>
          <p:cNvPr id="60" name="曲线连接符 59"/>
          <p:cNvCxnSpPr/>
          <p:nvPr/>
        </p:nvCxnSpPr>
        <p:spPr>
          <a:xfrm>
            <a:off x="6361123" y="1925741"/>
            <a:ext cx="2169994" cy="5940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15">
            <a:extLst>
              <a:ext uri="{FF2B5EF4-FFF2-40B4-BE49-F238E27FC236}">
                <a16:creationId xmlns:a16="http://schemas.microsoft.com/office/drawing/2014/main" id="{D55211FF-DB20-4033-9956-FBAADC2EDCB6}"/>
              </a:ext>
            </a:extLst>
          </p:cNvPr>
          <p:cNvGrpSpPr/>
          <p:nvPr/>
        </p:nvGrpSpPr>
        <p:grpSpPr>
          <a:xfrm>
            <a:off x="1837038" y="2315777"/>
            <a:ext cx="2889341" cy="1204205"/>
            <a:chOff x="4971769" y="1921133"/>
            <a:chExt cx="2889341" cy="1204205"/>
          </a:xfrm>
        </p:grpSpPr>
        <p:cxnSp>
          <p:nvCxnSpPr>
            <p:cNvPr id="33" name="曲线连接符 32"/>
            <p:cNvCxnSpPr>
              <a:cxnSpLocks/>
            </p:cNvCxnSpPr>
            <p:nvPr/>
          </p:nvCxnSpPr>
          <p:spPr>
            <a:xfrm rot="10800000">
              <a:off x="6168474" y="2364283"/>
              <a:ext cx="1692636" cy="76105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971769" y="1921133"/>
              <a:ext cx="15694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玩家移动滑块进行游戏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269211" y="3974397"/>
            <a:ext cx="2291523" cy="1084802"/>
            <a:chOff x="249342" y="4752320"/>
            <a:chExt cx="2291523" cy="1084802"/>
          </a:xfrm>
        </p:grpSpPr>
        <p:cxnSp>
          <p:nvCxnSpPr>
            <p:cNvPr id="38" name="曲线连接符 37"/>
            <p:cNvCxnSpPr>
              <a:cxnSpLocks/>
            </p:cNvCxnSpPr>
            <p:nvPr/>
          </p:nvCxnSpPr>
          <p:spPr>
            <a:xfrm rot="10800000">
              <a:off x="1627391" y="4947204"/>
              <a:ext cx="913474" cy="889918"/>
            </a:xfrm>
            <a:prstGeom prst="curvedConnector3">
              <a:avLst>
                <a:gd name="adj1" fmla="val 458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49342" y="4752320"/>
              <a:ext cx="1351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开始新游戏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56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0" y="0"/>
            <a:ext cx="6466116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04363" y="2667000"/>
            <a:ext cx="1539240" cy="1539240"/>
          </a:xfrm>
          <a:prstGeom prst="ellipse">
            <a:avLst/>
          </a:prstGeom>
          <a:solidFill>
            <a:srgbClr val="AC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835758" y="3626383"/>
            <a:ext cx="992074" cy="992074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28697" y="2545942"/>
            <a:ext cx="1020218" cy="1020218"/>
          </a:xfrm>
          <a:prstGeom prst="ellipse">
            <a:avLst/>
          </a:pr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77267" y="1789226"/>
            <a:ext cx="885394" cy="885394"/>
          </a:xfrm>
          <a:prstGeom prst="ellipse">
            <a:avLst/>
          </a:prstGeom>
          <a:solidFill>
            <a:srgbClr val="F6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98535" y="1812086"/>
            <a:ext cx="809194" cy="809194"/>
          </a:xfrm>
          <a:prstGeom prst="ellipse">
            <a:avLst/>
          </a:prstGeom>
          <a:solidFill>
            <a:srgbClr val="B42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43944" y="2409730"/>
            <a:ext cx="680456" cy="680456"/>
          </a:xfrm>
          <a:prstGeom prst="ellipse">
            <a:avLst/>
          </a:prstGeom>
          <a:solidFill>
            <a:srgbClr val="08B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307338" y="3103150"/>
            <a:ext cx="440150" cy="44015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02407" y="3604158"/>
            <a:ext cx="354606" cy="35460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11521" y="3932975"/>
            <a:ext cx="527900" cy="52790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76852" y="4279150"/>
            <a:ext cx="650036" cy="65003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20813" y="4677264"/>
            <a:ext cx="439444" cy="43944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20818" y="4162210"/>
            <a:ext cx="500278" cy="500278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37742" y="4666717"/>
            <a:ext cx="410108" cy="410108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216807" y="4825660"/>
            <a:ext cx="188000" cy="18800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975710" y="4683771"/>
            <a:ext cx="188000" cy="18800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649710" y="4410346"/>
            <a:ext cx="268810" cy="26881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432118" y="4100674"/>
            <a:ext cx="309672" cy="309672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09560" y="3313116"/>
            <a:ext cx="744640" cy="74464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130686" y="2674709"/>
            <a:ext cx="590164" cy="59016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387278" y="2103348"/>
            <a:ext cx="456496" cy="4564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57366" y="2108110"/>
            <a:ext cx="318882" cy="318882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795984" y="1728529"/>
            <a:ext cx="318882" cy="31888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201004" y="1518979"/>
            <a:ext cx="440596" cy="4405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91819" y="1408730"/>
            <a:ext cx="346252" cy="34625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061433" y="1402164"/>
            <a:ext cx="212004" cy="21200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90281" y="1569613"/>
            <a:ext cx="355400" cy="355400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61326" y="1563170"/>
            <a:ext cx="248674" cy="248674"/>
          </a:xfrm>
          <a:prstGeom prst="ellipse">
            <a:avLst/>
          </a:prstGeom>
          <a:solidFill>
            <a:srgbClr val="F7D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17390" y="2129581"/>
            <a:ext cx="248674" cy="248674"/>
          </a:xfrm>
          <a:prstGeom prst="ellipse">
            <a:avLst/>
          </a:prstGeom>
          <a:solidFill>
            <a:srgbClr val="25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921770" y="2959567"/>
            <a:ext cx="107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573" y="518615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59C129-040E-456D-BE0C-2E1D6B7B3E4E}"/>
              </a:ext>
            </a:extLst>
          </p:cNvPr>
          <p:cNvSpPr txBox="1"/>
          <p:nvPr/>
        </p:nvSpPr>
        <p:spPr>
          <a:xfrm>
            <a:off x="4307338" y="0"/>
            <a:ext cx="178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3713A4-B7BC-4490-97B7-E2502F17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54" y="908461"/>
            <a:ext cx="4929584" cy="55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377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等腰三角形 36"/>
          <p:cNvSpPr/>
          <p:nvPr/>
        </p:nvSpPr>
        <p:spPr>
          <a:xfrm rot="19783085">
            <a:off x="-2530287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等腰三角形 72"/>
          <p:cNvSpPr/>
          <p:nvPr/>
        </p:nvSpPr>
        <p:spPr>
          <a:xfrm rot="19783085">
            <a:off x="-1059857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等腰三角形 73"/>
          <p:cNvSpPr/>
          <p:nvPr/>
        </p:nvSpPr>
        <p:spPr>
          <a:xfrm rot="19783085">
            <a:off x="41057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等腰三角形 74"/>
          <p:cNvSpPr/>
          <p:nvPr/>
        </p:nvSpPr>
        <p:spPr>
          <a:xfrm rot="19783085">
            <a:off x="188100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等腰三角形 75"/>
          <p:cNvSpPr/>
          <p:nvPr/>
        </p:nvSpPr>
        <p:spPr>
          <a:xfrm rot="19783085">
            <a:off x="335143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9783085">
            <a:off x="482186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等腰三角形 77"/>
          <p:cNvSpPr/>
          <p:nvPr/>
        </p:nvSpPr>
        <p:spPr>
          <a:xfrm rot="19783085">
            <a:off x="629229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等腰三角形 78"/>
          <p:cNvSpPr/>
          <p:nvPr/>
        </p:nvSpPr>
        <p:spPr>
          <a:xfrm rot="19783085">
            <a:off x="776272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9783085">
            <a:off x="923315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等腰三角形 80"/>
          <p:cNvSpPr/>
          <p:nvPr/>
        </p:nvSpPr>
        <p:spPr>
          <a:xfrm rot="19783085">
            <a:off x="1070358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9783085">
            <a:off x="-274698" y="-633959"/>
            <a:ext cx="961226" cy="828642"/>
          </a:xfrm>
          <a:prstGeom prst="triangle">
            <a:avLst/>
          </a:prstGeom>
          <a:solidFill>
            <a:srgbClr val="F38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9783085">
            <a:off x="-274697" y="217867"/>
            <a:ext cx="961226" cy="828642"/>
          </a:xfrm>
          <a:prstGeom prst="triangle">
            <a:avLst/>
          </a:prstGeom>
          <a:solidFill>
            <a:srgbClr val="86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9783085">
            <a:off x="-274696" y="1069693"/>
            <a:ext cx="961226" cy="828642"/>
          </a:xfrm>
          <a:prstGeom prst="triangle">
            <a:avLst/>
          </a:prstGeom>
          <a:solidFill>
            <a:srgbClr val="AF2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9783085">
            <a:off x="-274695" y="1921519"/>
            <a:ext cx="961226" cy="828642"/>
          </a:xfrm>
          <a:prstGeom prst="triangle">
            <a:avLst/>
          </a:prstGeom>
          <a:solidFill>
            <a:srgbClr val="E59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9783085">
            <a:off x="-274694" y="2773345"/>
            <a:ext cx="961226" cy="828642"/>
          </a:xfrm>
          <a:prstGeom prst="triangle">
            <a:avLst/>
          </a:prstGeom>
          <a:solidFill>
            <a:srgbClr val="FA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9783085">
            <a:off x="-274693" y="3625171"/>
            <a:ext cx="961226" cy="828642"/>
          </a:xfrm>
          <a:prstGeom prst="triangle">
            <a:avLst/>
          </a:prstGeom>
          <a:solidFill>
            <a:srgbClr val="1CA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783085">
            <a:off x="-274692" y="4476997"/>
            <a:ext cx="961226" cy="828642"/>
          </a:xfrm>
          <a:prstGeom prst="triangle">
            <a:avLst/>
          </a:prstGeom>
          <a:solidFill>
            <a:srgbClr val="93C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19783085">
            <a:off x="-274691" y="5328823"/>
            <a:ext cx="961226" cy="828642"/>
          </a:xfrm>
          <a:prstGeom prst="triangle">
            <a:avLst/>
          </a:prstGeom>
          <a:solidFill>
            <a:srgbClr val="03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9783085">
            <a:off x="-274690" y="6180649"/>
            <a:ext cx="961226" cy="828642"/>
          </a:xfrm>
          <a:prstGeom prst="triangle">
            <a:avLst/>
          </a:prstGeom>
          <a:solidFill>
            <a:srgbClr val="179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1816915" flipH="1">
            <a:off x="11524516" y="-653010"/>
            <a:ext cx="961226" cy="828642"/>
          </a:xfrm>
          <a:prstGeom prst="triangle">
            <a:avLst/>
          </a:prstGeom>
          <a:solidFill>
            <a:srgbClr val="179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816915" flipH="1">
            <a:off x="11524515" y="198816"/>
            <a:ext cx="961226" cy="828642"/>
          </a:xfrm>
          <a:prstGeom prst="triangle">
            <a:avLst/>
          </a:prstGeom>
          <a:solidFill>
            <a:srgbClr val="03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1816915" flipH="1">
            <a:off x="11524514" y="1050642"/>
            <a:ext cx="961226" cy="828642"/>
          </a:xfrm>
          <a:prstGeom prst="triangle">
            <a:avLst/>
          </a:prstGeom>
          <a:solidFill>
            <a:srgbClr val="93C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816915" flipH="1">
            <a:off x="11524513" y="1902468"/>
            <a:ext cx="961226" cy="828642"/>
          </a:xfrm>
          <a:prstGeom prst="triangle">
            <a:avLst/>
          </a:prstGeom>
          <a:solidFill>
            <a:srgbClr val="1CA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816915" flipH="1">
            <a:off x="11524512" y="2754294"/>
            <a:ext cx="961226" cy="828642"/>
          </a:xfrm>
          <a:prstGeom prst="triangle">
            <a:avLst/>
          </a:prstGeom>
          <a:solidFill>
            <a:srgbClr val="FA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1816915" flipH="1">
            <a:off x="11524511" y="3606120"/>
            <a:ext cx="961226" cy="828642"/>
          </a:xfrm>
          <a:prstGeom prst="triangle">
            <a:avLst/>
          </a:prstGeom>
          <a:solidFill>
            <a:srgbClr val="E59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816915" flipH="1">
            <a:off x="11524510" y="4457946"/>
            <a:ext cx="961226" cy="828642"/>
          </a:xfrm>
          <a:prstGeom prst="triangle">
            <a:avLst/>
          </a:prstGeom>
          <a:solidFill>
            <a:srgbClr val="AF2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等腰三角形 31"/>
          <p:cNvSpPr/>
          <p:nvPr/>
        </p:nvSpPr>
        <p:spPr>
          <a:xfrm rot="1816915" flipH="1">
            <a:off x="11524509" y="5309772"/>
            <a:ext cx="961226" cy="828642"/>
          </a:xfrm>
          <a:prstGeom prst="triangle">
            <a:avLst/>
          </a:prstGeom>
          <a:solidFill>
            <a:srgbClr val="86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1816915" flipH="1">
            <a:off x="11524508" y="6161598"/>
            <a:ext cx="961226" cy="828642"/>
          </a:xfrm>
          <a:prstGeom prst="triangle">
            <a:avLst/>
          </a:prstGeom>
          <a:solidFill>
            <a:srgbClr val="F38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 rot="19783085">
            <a:off x="1047213" y="3198001"/>
            <a:ext cx="961226" cy="828642"/>
          </a:xfrm>
          <a:prstGeom prst="triangle">
            <a:avLst/>
          </a:prstGeom>
          <a:solidFill>
            <a:srgbClr val="F79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19783085">
            <a:off x="2509248" y="3198001"/>
            <a:ext cx="961226" cy="828642"/>
          </a:xfrm>
          <a:prstGeom prst="triangle">
            <a:avLst/>
          </a:prstGeom>
          <a:solidFill>
            <a:srgbClr val="F24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rot="19783085">
            <a:off x="8339007" y="3198001"/>
            <a:ext cx="961226" cy="828642"/>
          </a:xfrm>
          <a:prstGeom prst="triangle">
            <a:avLst/>
          </a:prstGeom>
          <a:solidFill>
            <a:srgbClr val="FED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19783085">
            <a:off x="9864067" y="3198001"/>
            <a:ext cx="961226" cy="828642"/>
          </a:xfrm>
          <a:prstGeom prst="triangle">
            <a:avLst/>
          </a:prstGeom>
          <a:solidFill>
            <a:srgbClr val="08B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015131" y="1984917"/>
            <a:ext cx="2161739" cy="2792648"/>
            <a:chOff x="4498385" y="1718358"/>
            <a:chExt cx="2161739" cy="2792648"/>
          </a:xfrm>
        </p:grpSpPr>
        <p:sp>
          <p:nvSpPr>
            <p:cNvPr id="62" name="等腰三角形 61"/>
            <p:cNvSpPr/>
            <p:nvPr/>
          </p:nvSpPr>
          <p:spPr>
            <a:xfrm rot="5400000">
              <a:off x="4444669" y="1774111"/>
              <a:ext cx="808418" cy="696912"/>
            </a:xfrm>
            <a:prstGeom prst="triangle">
              <a:avLst/>
            </a:prstGeom>
            <a:solidFill>
              <a:srgbClr val="8A1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5400000">
              <a:off x="4444669" y="2582529"/>
              <a:ext cx="808418" cy="696912"/>
            </a:xfrm>
            <a:prstGeom prst="triangle">
              <a:avLst/>
            </a:prstGeom>
            <a:solidFill>
              <a:srgbClr val="EE4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5400000">
              <a:off x="5898216" y="1775396"/>
              <a:ext cx="808418" cy="696912"/>
            </a:xfrm>
            <a:prstGeom prst="triangle">
              <a:avLst/>
            </a:prstGeom>
            <a:solidFill>
              <a:srgbClr val="EA6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rot="5400000">
              <a:off x="5898216" y="2568574"/>
              <a:ext cx="808418" cy="696912"/>
            </a:xfrm>
            <a:prstGeom prst="triangle">
              <a:avLst/>
            </a:prstGeom>
            <a:solidFill>
              <a:srgbClr val="FCB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等腰三角形 65"/>
            <p:cNvSpPr/>
            <p:nvPr/>
          </p:nvSpPr>
          <p:spPr>
            <a:xfrm rot="5400000">
              <a:off x="5898216" y="3361752"/>
              <a:ext cx="808418" cy="696912"/>
            </a:xfrm>
            <a:prstGeom prst="triangle">
              <a:avLst/>
            </a:prstGeom>
            <a:solidFill>
              <a:srgbClr val="96C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5167325" y="2955533"/>
              <a:ext cx="814616" cy="758671"/>
            </a:xfrm>
            <a:prstGeom prst="triangle">
              <a:avLst>
                <a:gd name="adj" fmla="val 47368"/>
              </a:avLst>
            </a:prstGeom>
            <a:solidFill>
              <a:srgbClr val="F66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16200000" flipH="1">
              <a:off x="5907459" y="2171985"/>
              <a:ext cx="808418" cy="696912"/>
            </a:xfrm>
            <a:prstGeom prst="triangle">
              <a:avLst/>
            </a:prstGeom>
            <a:solidFill>
              <a:srgbClr val="F59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16200000" flipH="1">
              <a:off x="5907459" y="2965163"/>
              <a:ext cx="808418" cy="696912"/>
            </a:xfrm>
            <a:prstGeom prst="triangle">
              <a:avLst/>
            </a:prstGeom>
            <a:solidFill>
              <a:srgbClr val="1EA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16200000" flipH="1">
              <a:off x="5907459" y="3758341"/>
              <a:ext cx="808418" cy="696912"/>
            </a:xfrm>
            <a:prstGeom prst="triangle">
              <a:avLst/>
            </a:prstGeom>
            <a:solidFill>
              <a:srgbClr val="1E8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 rot="16200000" flipH="1">
              <a:off x="4442896" y="2182983"/>
              <a:ext cx="808418" cy="696912"/>
            </a:xfrm>
            <a:prstGeom prst="triangle">
              <a:avLst/>
            </a:prstGeom>
            <a:solidFill>
              <a:srgbClr val="B12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 rot="16200000" flipH="1">
              <a:off x="4442632" y="2984747"/>
              <a:ext cx="808418" cy="696912"/>
            </a:xfrm>
            <a:prstGeom prst="triangle">
              <a:avLst/>
            </a:prstGeom>
            <a:solidFill>
              <a:srgbClr val="EF2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013346" y="4872251"/>
            <a:ext cx="399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总结及分工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E1BA745-2712-4D7A-9B56-F5CD0F5205EE}"/>
              </a:ext>
            </a:extLst>
          </p:cNvPr>
          <p:cNvSpPr txBox="1"/>
          <p:nvPr/>
        </p:nvSpPr>
        <p:spPr>
          <a:xfrm>
            <a:off x="5137558" y="5694995"/>
            <a:ext cx="228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总代码量：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906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776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234404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805171">
            <a:off x="4626418" y="3300846"/>
            <a:ext cx="2058296" cy="1774394"/>
          </a:xfrm>
          <a:prstGeom prst="triangle">
            <a:avLst/>
          </a:prstGeom>
          <a:solidFill>
            <a:srgbClr val="F89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805171">
            <a:off x="4626417" y="1251822"/>
            <a:ext cx="2058296" cy="1774394"/>
          </a:xfrm>
          <a:prstGeom prst="triangle">
            <a:avLst/>
          </a:prstGeom>
          <a:solidFill>
            <a:srgbClr val="04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9794829" flipH="1">
            <a:off x="5512679" y="3300846"/>
            <a:ext cx="2058296" cy="1774394"/>
          </a:xfrm>
          <a:prstGeom prst="triangle">
            <a:avLst/>
          </a:prstGeom>
          <a:solidFill>
            <a:srgbClr val="AF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9794829" flipH="1">
            <a:off x="5512679" y="1251822"/>
            <a:ext cx="2058296" cy="1774394"/>
          </a:xfrm>
          <a:prstGeom prst="triangle">
            <a:avLst/>
          </a:prstGeom>
          <a:solidFill>
            <a:srgbClr val="A5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805171" flipH="1" flipV="1">
            <a:off x="3744037" y="2785126"/>
            <a:ext cx="2058296" cy="1774394"/>
          </a:xfrm>
          <a:prstGeom prst="triangle">
            <a:avLst/>
          </a:prstGeom>
          <a:solidFill>
            <a:srgbClr val="F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1805171">
            <a:off x="6389669" y="2276334"/>
            <a:ext cx="2058296" cy="1774394"/>
          </a:xfrm>
          <a:prstGeom prst="triangle">
            <a:avLst/>
          </a:prstGeom>
          <a:solidFill>
            <a:srgbClr val="891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77706" y="2603645"/>
            <a:ext cx="1636589" cy="1636589"/>
          </a:xfrm>
          <a:prstGeom prst="ellipse">
            <a:avLst/>
          </a:prstGeom>
          <a:solidFill>
            <a:srgbClr val="FFF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1235431" y="1096519"/>
            <a:ext cx="613068" cy="675978"/>
          </a:xfrm>
          <a:custGeom>
            <a:avLst/>
            <a:gdLst>
              <a:gd name="T0" fmla="*/ 225 w 519"/>
              <a:gd name="T1" fmla="*/ 548 h 571"/>
              <a:gd name="T2" fmla="*/ 132 w 519"/>
              <a:gd name="T3" fmla="*/ 537 h 571"/>
              <a:gd name="T4" fmla="*/ 12 w 519"/>
              <a:gd name="T5" fmla="*/ 516 h 571"/>
              <a:gd name="T6" fmla="*/ 0 w 519"/>
              <a:gd name="T7" fmla="*/ 269 h 571"/>
              <a:gd name="T8" fmla="*/ 49 w 519"/>
              <a:gd name="T9" fmla="*/ 203 h 571"/>
              <a:gd name="T10" fmla="*/ 132 w 519"/>
              <a:gd name="T11" fmla="*/ 214 h 571"/>
              <a:gd name="T12" fmla="*/ 329 w 519"/>
              <a:gd name="T13" fmla="*/ 86 h 571"/>
              <a:gd name="T14" fmla="*/ 349 w 519"/>
              <a:gd name="T15" fmla="*/ 10 h 571"/>
              <a:gd name="T16" fmla="*/ 427 w 519"/>
              <a:gd name="T17" fmla="*/ 34 h 571"/>
              <a:gd name="T18" fmla="*/ 396 w 519"/>
              <a:gd name="T19" fmla="*/ 203 h 571"/>
              <a:gd name="T20" fmla="*/ 509 w 519"/>
              <a:gd name="T21" fmla="*/ 223 h 571"/>
              <a:gd name="T22" fmla="*/ 500 w 519"/>
              <a:gd name="T23" fmla="*/ 320 h 571"/>
              <a:gd name="T24" fmla="*/ 507 w 519"/>
              <a:gd name="T25" fmla="*/ 352 h 571"/>
              <a:gd name="T26" fmla="*/ 476 w 519"/>
              <a:gd name="T27" fmla="*/ 428 h 571"/>
              <a:gd name="T28" fmla="*/ 464 w 519"/>
              <a:gd name="T29" fmla="*/ 486 h 571"/>
              <a:gd name="T30" fmla="*/ 408 w 519"/>
              <a:gd name="T31" fmla="*/ 556 h 571"/>
              <a:gd name="T32" fmla="*/ 134 w 519"/>
              <a:gd name="T33" fmla="*/ 492 h 571"/>
              <a:gd name="T34" fmla="*/ 353 w 519"/>
              <a:gd name="T35" fmla="*/ 541 h 571"/>
              <a:gd name="T36" fmla="*/ 406 w 519"/>
              <a:gd name="T37" fmla="*/ 490 h 571"/>
              <a:gd name="T38" fmla="*/ 432 w 519"/>
              <a:gd name="T39" fmla="*/ 482 h 571"/>
              <a:gd name="T40" fmla="*/ 446 w 519"/>
              <a:gd name="T41" fmla="*/ 431 h 571"/>
              <a:gd name="T42" fmla="*/ 455 w 519"/>
              <a:gd name="T43" fmla="*/ 406 h 571"/>
              <a:gd name="T44" fmla="*/ 477 w 519"/>
              <a:gd name="T45" fmla="*/ 352 h 571"/>
              <a:gd name="T46" fmla="*/ 472 w 519"/>
              <a:gd name="T47" fmla="*/ 334 h 571"/>
              <a:gd name="T48" fmla="*/ 481 w 519"/>
              <a:gd name="T49" fmla="*/ 294 h 571"/>
              <a:gd name="T50" fmla="*/ 484 w 519"/>
              <a:gd name="T51" fmla="*/ 239 h 571"/>
              <a:gd name="T52" fmla="*/ 344 w 519"/>
              <a:gd name="T53" fmla="*/ 233 h 571"/>
              <a:gd name="T54" fmla="*/ 401 w 519"/>
              <a:gd name="T55" fmla="*/ 49 h 571"/>
              <a:gd name="T56" fmla="*/ 372 w 519"/>
              <a:gd name="T57" fmla="*/ 31 h 571"/>
              <a:gd name="T58" fmla="*/ 132 w 519"/>
              <a:gd name="T59" fmla="*/ 246 h 571"/>
              <a:gd name="T60" fmla="*/ 49 w 519"/>
              <a:gd name="T61" fmla="*/ 233 h 571"/>
              <a:gd name="T62" fmla="*/ 30 w 519"/>
              <a:gd name="T63" fmla="*/ 471 h 571"/>
              <a:gd name="T64" fmla="*/ 101 w 519"/>
              <a:gd name="T65" fmla="*/ 507 h 571"/>
              <a:gd name="T66" fmla="*/ 49 w 519"/>
              <a:gd name="T67" fmla="*/ 233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9" h="571">
                <a:moveTo>
                  <a:pt x="353" y="571"/>
                </a:moveTo>
                <a:cubicBezTo>
                  <a:pt x="274" y="571"/>
                  <a:pt x="251" y="560"/>
                  <a:pt x="225" y="548"/>
                </a:cubicBezTo>
                <a:cubicBezTo>
                  <a:pt x="206" y="539"/>
                  <a:pt x="184" y="529"/>
                  <a:pt x="132" y="522"/>
                </a:cubicBezTo>
                <a:cubicBezTo>
                  <a:pt x="132" y="537"/>
                  <a:pt x="132" y="537"/>
                  <a:pt x="132" y="537"/>
                </a:cubicBezTo>
                <a:cubicBezTo>
                  <a:pt x="49" y="537"/>
                  <a:pt x="49" y="537"/>
                  <a:pt x="49" y="537"/>
                </a:cubicBezTo>
                <a:cubicBezTo>
                  <a:pt x="35" y="537"/>
                  <a:pt x="22" y="529"/>
                  <a:pt x="12" y="516"/>
                </a:cubicBezTo>
                <a:cubicBezTo>
                  <a:pt x="4" y="504"/>
                  <a:pt x="0" y="488"/>
                  <a:pt x="0" y="471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52"/>
                  <a:pt x="4" y="236"/>
                  <a:pt x="12" y="224"/>
                </a:cubicBezTo>
                <a:cubicBezTo>
                  <a:pt x="22" y="211"/>
                  <a:pt x="35" y="203"/>
                  <a:pt x="49" y="203"/>
                </a:cubicBezTo>
                <a:cubicBezTo>
                  <a:pt x="132" y="203"/>
                  <a:pt x="132" y="203"/>
                  <a:pt x="132" y="203"/>
                </a:cubicBezTo>
                <a:cubicBezTo>
                  <a:pt x="132" y="214"/>
                  <a:pt x="132" y="214"/>
                  <a:pt x="132" y="214"/>
                </a:cubicBezTo>
                <a:cubicBezTo>
                  <a:pt x="187" y="195"/>
                  <a:pt x="239" y="169"/>
                  <a:pt x="278" y="139"/>
                </a:cubicBezTo>
                <a:cubicBezTo>
                  <a:pt x="301" y="122"/>
                  <a:pt x="318" y="104"/>
                  <a:pt x="329" y="86"/>
                </a:cubicBezTo>
                <a:cubicBezTo>
                  <a:pt x="340" y="68"/>
                  <a:pt x="344" y="51"/>
                  <a:pt x="342" y="36"/>
                </a:cubicBezTo>
                <a:cubicBezTo>
                  <a:pt x="340" y="27"/>
                  <a:pt x="343" y="17"/>
                  <a:pt x="349" y="10"/>
                </a:cubicBezTo>
                <a:cubicBezTo>
                  <a:pt x="355" y="4"/>
                  <a:pt x="363" y="0"/>
                  <a:pt x="370" y="0"/>
                </a:cubicBezTo>
                <a:cubicBezTo>
                  <a:pt x="388" y="0"/>
                  <a:pt x="413" y="9"/>
                  <a:pt x="427" y="34"/>
                </a:cubicBezTo>
                <a:cubicBezTo>
                  <a:pt x="438" y="52"/>
                  <a:pt x="440" y="77"/>
                  <a:pt x="434" y="106"/>
                </a:cubicBezTo>
                <a:cubicBezTo>
                  <a:pt x="429" y="134"/>
                  <a:pt x="416" y="166"/>
                  <a:pt x="396" y="203"/>
                </a:cubicBezTo>
                <a:cubicBezTo>
                  <a:pt x="472" y="203"/>
                  <a:pt x="472" y="203"/>
                  <a:pt x="472" y="203"/>
                </a:cubicBezTo>
                <a:cubicBezTo>
                  <a:pt x="487" y="203"/>
                  <a:pt x="501" y="210"/>
                  <a:pt x="509" y="223"/>
                </a:cubicBezTo>
                <a:cubicBezTo>
                  <a:pt x="515" y="233"/>
                  <a:pt x="519" y="246"/>
                  <a:pt x="519" y="261"/>
                </a:cubicBezTo>
                <a:cubicBezTo>
                  <a:pt x="519" y="283"/>
                  <a:pt x="512" y="306"/>
                  <a:pt x="500" y="320"/>
                </a:cubicBezTo>
                <a:cubicBezTo>
                  <a:pt x="500" y="320"/>
                  <a:pt x="500" y="321"/>
                  <a:pt x="501" y="321"/>
                </a:cubicBezTo>
                <a:cubicBezTo>
                  <a:pt x="505" y="329"/>
                  <a:pt x="507" y="339"/>
                  <a:pt x="507" y="352"/>
                </a:cubicBezTo>
                <a:cubicBezTo>
                  <a:pt x="507" y="369"/>
                  <a:pt x="503" y="388"/>
                  <a:pt x="495" y="404"/>
                </a:cubicBezTo>
                <a:cubicBezTo>
                  <a:pt x="490" y="415"/>
                  <a:pt x="483" y="423"/>
                  <a:pt x="476" y="428"/>
                </a:cubicBezTo>
                <a:cubicBezTo>
                  <a:pt x="476" y="431"/>
                  <a:pt x="477" y="433"/>
                  <a:pt x="477" y="436"/>
                </a:cubicBezTo>
                <a:cubicBezTo>
                  <a:pt x="477" y="451"/>
                  <a:pt x="472" y="471"/>
                  <a:pt x="464" y="486"/>
                </a:cubicBezTo>
                <a:cubicBezTo>
                  <a:pt x="456" y="502"/>
                  <a:pt x="446" y="513"/>
                  <a:pt x="435" y="518"/>
                </a:cubicBezTo>
                <a:cubicBezTo>
                  <a:pt x="432" y="533"/>
                  <a:pt x="423" y="546"/>
                  <a:pt x="408" y="556"/>
                </a:cubicBezTo>
                <a:cubicBezTo>
                  <a:pt x="393" y="566"/>
                  <a:pt x="374" y="571"/>
                  <a:pt x="353" y="571"/>
                </a:cubicBezTo>
                <a:close/>
                <a:moveTo>
                  <a:pt x="134" y="492"/>
                </a:moveTo>
                <a:cubicBezTo>
                  <a:pt x="193" y="500"/>
                  <a:pt x="216" y="511"/>
                  <a:pt x="238" y="521"/>
                </a:cubicBezTo>
                <a:cubicBezTo>
                  <a:pt x="262" y="532"/>
                  <a:pt x="281" y="541"/>
                  <a:pt x="353" y="541"/>
                </a:cubicBezTo>
                <a:cubicBezTo>
                  <a:pt x="379" y="541"/>
                  <a:pt x="406" y="530"/>
                  <a:pt x="406" y="505"/>
                </a:cubicBezTo>
                <a:cubicBezTo>
                  <a:pt x="406" y="490"/>
                  <a:pt x="406" y="490"/>
                  <a:pt x="406" y="490"/>
                </a:cubicBezTo>
                <a:cubicBezTo>
                  <a:pt x="421" y="490"/>
                  <a:pt x="421" y="490"/>
                  <a:pt x="421" y="490"/>
                </a:cubicBezTo>
                <a:cubicBezTo>
                  <a:pt x="424" y="490"/>
                  <a:pt x="428" y="487"/>
                  <a:pt x="432" y="482"/>
                </a:cubicBezTo>
                <a:cubicBezTo>
                  <a:pt x="437" y="474"/>
                  <a:pt x="442" y="463"/>
                  <a:pt x="444" y="452"/>
                </a:cubicBezTo>
                <a:cubicBezTo>
                  <a:pt x="447" y="440"/>
                  <a:pt x="447" y="432"/>
                  <a:pt x="446" y="431"/>
                </a:cubicBezTo>
                <a:cubicBezTo>
                  <a:pt x="446" y="432"/>
                  <a:pt x="450" y="436"/>
                  <a:pt x="455" y="436"/>
                </a:cubicBezTo>
                <a:cubicBezTo>
                  <a:pt x="455" y="406"/>
                  <a:pt x="455" y="406"/>
                  <a:pt x="455" y="406"/>
                </a:cubicBezTo>
                <a:cubicBezTo>
                  <a:pt x="457" y="406"/>
                  <a:pt x="462" y="402"/>
                  <a:pt x="468" y="391"/>
                </a:cubicBezTo>
                <a:cubicBezTo>
                  <a:pt x="474" y="379"/>
                  <a:pt x="477" y="364"/>
                  <a:pt x="477" y="352"/>
                </a:cubicBezTo>
                <a:cubicBezTo>
                  <a:pt x="477" y="345"/>
                  <a:pt x="476" y="339"/>
                  <a:pt x="474" y="336"/>
                </a:cubicBezTo>
                <a:cubicBezTo>
                  <a:pt x="473" y="334"/>
                  <a:pt x="473" y="334"/>
                  <a:pt x="472" y="334"/>
                </a:cubicBezTo>
                <a:cubicBezTo>
                  <a:pt x="472" y="304"/>
                  <a:pt x="472" y="304"/>
                  <a:pt x="472" y="304"/>
                </a:cubicBezTo>
                <a:cubicBezTo>
                  <a:pt x="473" y="304"/>
                  <a:pt x="477" y="301"/>
                  <a:pt x="481" y="294"/>
                </a:cubicBezTo>
                <a:cubicBezTo>
                  <a:pt x="486" y="285"/>
                  <a:pt x="489" y="272"/>
                  <a:pt x="489" y="261"/>
                </a:cubicBezTo>
                <a:cubicBezTo>
                  <a:pt x="489" y="252"/>
                  <a:pt x="487" y="244"/>
                  <a:pt x="484" y="239"/>
                </a:cubicBezTo>
                <a:cubicBezTo>
                  <a:pt x="481" y="235"/>
                  <a:pt x="477" y="233"/>
                  <a:pt x="472" y="233"/>
                </a:cubicBezTo>
                <a:cubicBezTo>
                  <a:pt x="344" y="233"/>
                  <a:pt x="344" y="233"/>
                  <a:pt x="344" y="233"/>
                </a:cubicBezTo>
                <a:cubicBezTo>
                  <a:pt x="357" y="210"/>
                  <a:pt x="357" y="210"/>
                  <a:pt x="357" y="210"/>
                </a:cubicBezTo>
                <a:cubicBezTo>
                  <a:pt x="418" y="109"/>
                  <a:pt x="410" y="66"/>
                  <a:pt x="401" y="49"/>
                </a:cubicBezTo>
                <a:cubicBezTo>
                  <a:pt x="393" y="35"/>
                  <a:pt x="380" y="31"/>
                  <a:pt x="372" y="30"/>
                </a:cubicBezTo>
                <a:cubicBezTo>
                  <a:pt x="372" y="30"/>
                  <a:pt x="372" y="31"/>
                  <a:pt x="372" y="31"/>
                </a:cubicBezTo>
                <a:cubicBezTo>
                  <a:pt x="378" y="74"/>
                  <a:pt x="352" y="120"/>
                  <a:pt x="296" y="163"/>
                </a:cubicBezTo>
                <a:cubicBezTo>
                  <a:pt x="253" y="196"/>
                  <a:pt x="193" y="226"/>
                  <a:pt x="132" y="246"/>
                </a:cubicBezTo>
                <a:cubicBezTo>
                  <a:pt x="134" y="492"/>
                  <a:pt x="134" y="492"/>
                  <a:pt x="134" y="492"/>
                </a:cubicBezTo>
                <a:close/>
                <a:moveTo>
                  <a:pt x="49" y="233"/>
                </a:moveTo>
                <a:cubicBezTo>
                  <a:pt x="40" y="233"/>
                  <a:pt x="30" y="248"/>
                  <a:pt x="30" y="269"/>
                </a:cubicBezTo>
                <a:cubicBezTo>
                  <a:pt x="30" y="471"/>
                  <a:pt x="30" y="471"/>
                  <a:pt x="30" y="471"/>
                </a:cubicBezTo>
                <a:cubicBezTo>
                  <a:pt x="30" y="492"/>
                  <a:pt x="40" y="507"/>
                  <a:pt x="49" y="507"/>
                </a:cubicBezTo>
                <a:cubicBezTo>
                  <a:pt x="101" y="507"/>
                  <a:pt x="101" y="507"/>
                  <a:pt x="101" y="507"/>
                </a:cubicBezTo>
                <a:cubicBezTo>
                  <a:pt x="101" y="233"/>
                  <a:pt x="101" y="233"/>
                  <a:pt x="101" y="233"/>
                </a:cubicBezTo>
                <a:cubicBezTo>
                  <a:pt x="49" y="233"/>
                  <a:pt x="49" y="233"/>
                  <a:pt x="49" y="233"/>
                </a:cubicBezTo>
                <a:close/>
              </a:path>
            </a:pathLst>
          </a:custGeom>
          <a:solidFill>
            <a:srgbClr val="08BC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551272" y="3431734"/>
            <a:ext cx="634926" cy="657462"/>
          </a:xfrm>
          <a:custGeom>
            <a:avLst/>
            <a:gdLst>
              <a:gd name="T0" fmla="*/ 545 w 678"/>
              <a:gd name="T1" fmla="*/ 107 h 700"/>
              <a:gd name="T2" fmla="*/ 474 w 678"/>
              <a:gd name="T3" fmla="*/ 107 h 700"/>
              <a:gd name="T4" fmla="*/ 474 w 678"/>
              <a:gd name="T5" fmla="*/ 95 h 700"/>
              <a:gd name="T6" fmla="*/ 472 w 678"/>
              <a:gd name="T7" fmla="*/ 71 h 700"/>
              <a:gd name="T8" fmla="*/ 462 w 678"/>
              <a:gd name="T9" fmla="*/ 65 h 700"/>
              <a:gd name="T10" fmla="*/ 452 w 678"/>
              <a:gd name="T11" fmla="*/ 70 h 700"/>
              <a:gd name="T12" fmla="*/ 449 w 678"/>
              <a:gd name="T13" fmla="*/ 85 h 700"/>
              <a:gd name="T14" fmla="*/ 455 w 678"/>
              <a:gd name="T15" fmla="*/ 108 h 700"/>
              <a:gd name="T16" fmla="*/ 493 w 678"/>
              <a:gd name="T17" fmla="*/ 134 h 700"/>
              <a:gd name="T18" fmla="*/ 530 w 678"/>
              <a:gd name="T19" fmla="*/ 159 h 700"/>
              <a:gd name="T20" fmla="*/ 546 w 678"/>
              <a:gd name="T21" fmla="*/ 183 h 700"/>
              <a:gd name="T22" fmla="*/ 553 w 678"/>
              <a:gd name="T23" fmla="*/ 222 h 700"/>
              <a:gd name="T24" fmla="*/ 535 w 678"/>
              <a:gd name="T25" fmla="*/ 282 h 700"/>
              <a:gd name="T26" fmla="*/ 516 w 678"/>
              <a:gd name="T27" fmla="*/ 297 h 700"/>
              <a:gd name="T28" fmla="*/ 392 w 678"/>
              <a:gd name="T29" fmla="*/ 279 h 700"/>
              <a:gd name="T30" fmla="*/ 378 w 678"/>
              <a:gd name="T31" fmla="*/ 220 h 700"/>
              <a:gd name="T32" fmla="*/ 378 w 678"/>
              <a:gd name="T33" fmla="*/ 206 h 700"/>
              <a:gd name="T34" fmla="*/ 448 w 678"/>
              <a:gd name="T35" fmla="*/ 206 h 700"/>
              <a:gd name="T36" fmla="*/ 448 w 678"/>
              <a:gd name="T37" fmla="*/ 223 h 700"/>
              <a:gd name="T38" fmla="*/ 450 w 678"/>
              <a:gd name="T39" fmla="*/ 258 h 700"/>
              <a:gd name="T40" fmla="*/ 461 w 678"/>
              <a:gd name="T41" fmla="*/ 265 h 700"/>
              <a:gd name="T42" fmla="*/ 471 w 678"/>
              <a:gd name="T43" fmla="*/ 260 h 700"/>
              <a:gd name="T44" fmla="*/ 475 w 678"/>
              <a:gd name="T45" fmla="*/ 246 h 700"/>
              <a:gd name="T46" fmla="*/ 471 w 678"/>
              <a:gd name="T47" fmla="*/ 212 h 700"/>
              <a:gd name="T48" fmla="*/ 449 w 678"/>
              <a:gd name="T49" fmla="*/ 190 h 700"/>
              <a:gd name="T50" fmla="*/ 405 w 678"/>
              <a:gd name="T51" fmla="*/ 160 h 700"/>
              <a:gd name="T52" fmla="*/ 385 w 678"/>
              <a:gd name="T53" fmla="*/ 134 h 700"/>
              <a:gd name="T54" fmla="*/ 376 w 678"/>
              <a:gd name="T55" fmla="*/ 95 h 700"/>
              <a:gd name="T56" fmla="*/ 394 w 678"/>
              <a:gd name="T57" fmla="*/ 45 h 700"/>
              <a:gd name="T58" fmla="*/ 448 w 678"/>
              <a:gd name="T59" fmla="*/ 23 h 700"/>
              <a:gd name="T60" fmla="*/ 448 w 678"/>
              <a:gd name="T61" fmla="*/ 0 h 700"/>
              <a:gd name="T62" fmla="*/ 481 w 678"/>
              <a:gd name="T63" fmla="*/ 0 h 700"/>
              <a:gd name="T64" fmla="*/ 481 w 678"/>
              <a:gd name="T65" fmla="*/ 23 h 700"/>
              <a:gd name="T66" fmla="*/ 529 w 678"/>
              <a:gd name="T67" fmla="*/ 45 h 700"/>
              <a:gd name="T68" fmla="*/ 546 w 678"/>
              <a:gd name="T69" fmla="*/ 94 h 700"/>
              <a:gd name="T70" fmla="*/ 545 w 678"/>
              <a:gd name="T71" fmla="*/ 107 h 700"/>
              <a:gd name="T72" fmla="*/ 0 w 678"/>
              <a:gd name="T73" fmla="*/ 435 h 700"/>
              <a:gd name="T74" fmla="*/ 136 w 678"/>
              <a:gd name="T75" fmla="*/ 700 h 700"/>
              <a:gd name="T76" fmla="*/ 251 w 678"/>
              <a:gd name="T77" fmla="*/ 641 h 700"/>
              <a:gd name="T78" fmla="*/ 228 w 678"/>
              <a:gd name="T79" fmla="*/ 595 h 700"/>
              <a:gd name="T80" fmla="*/ 258 w 678"/>
              <a:gd name="T81" fmla="*/ 549 h 700"/>
              <a:gd name="T82" fmla="*/ 472 w 678"/>
              <a:gd name="T83" fmla="*/ 552 h 700"/>
              <a:gd name="T84" fmla="*/ 678 w 678"/>
              <a:gd name="T85" fmla="*/ 389 h 700"/>
              <a:gd name="T86" fmla="*/ 652 w 678"/>
              <a:gd name="T87" fmla="*/ 355 h 700"/>
              <a:gd name="T88" fmla="*/ 500 w 678"/>
              <a:gd name="T89" fmla="*/ 430 h 700"/>
              <a:gd name="T90" fmla="*/ 364 w 678"/>
              <a:gd name="T91" fmla="*/ 382 h 700"/>
              <a:gd name="T92" fmla="*/ 510 w 678"/>
              <a:gd name="T93" fmla="*/ 374 h 700"/>
              <a:gd name="T94" fmla="*/ 521 w 678"/>
              <a:gd name="T95" fmla="*/ 322 h 700"/>
              <a:gd name="T96" fmla="*/ 194 w 678"/>
              <a:gd name="T97" fmla="*/ 368 h 700"/>
              <a:gd name="T98" fmla="*/ 133 w 678"/>
              <a:gd name="T99" fmla="*/ 410 h 700"/>
              <a:gd name="T100" fmla="*/ 116 w 678"/>
              <a:gd name="T101" fmla="*/ 376 h 700"/>
              <a:gd name="T102" fmla="*/ 0 w 678"/>
              <a:gd name="T103" fmla="*/ 43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8" h="700">
                <a:moveTo>
                  <a:pt x="545" y="107"/>
                </a:moveTo>
                <a:cubicBezTo>
                  <a:pt x="474" y="107"/>
                  <a:pt x="474" y="107"/>
                  <a:pt x="474" y="107"/>
                </a:cubicBezTo>
                <a:cubicBezTo>
                  <a:pt x="474" y="95"/>
                  <a:pt x="474" y="95"/>
                  <a:pt x="474" y="95"/>
                </a:cubicBezTo>
                <a:cubicBezTo>
                  <a:pt x="474" y="83"/>
                  <a:pt x="474" y="75"/>
                  <a:pt x="472" y="71"/>
                </a:cubicBezTo>
                <a:cubicBezTo>
                  <a:pt x="470" y="67"/>
                  <a:pt x="467" y="65"/>
                  <a:pt x="462" y="65"/>
                </a:cubicBezTo>
                <a:cubicBezTo>
                  <a:pt x="457" y="65"/>
                  <a:pt x="454" y="67"/>
                  <a:pt x="452" y="70"/>
                </a:cubicBezTo>
                <a:cubicBezTo>
                  <a:pt x="450" y="73"/>
                  <a:pt x="449" y="78"/>
                  <a:pt x="449" y="85"/>
                </a:cubicBezTo>
                <a:cubicBezTo>
                  <a:pt x="449" y="96"/>
                  <a:pt x="451" y="104"/>
                  <a:pt x="455" y="108"/>
                </a:cubicBezTo>
                <a:cubicBezTo>
                  <a:pt x="460" y="113"/>
                  <a:pt x="472" y="121"/>
                  <a:pt x="493" y="134"/>
                </a:cubicBezTo>
                <a:cubicBezTo>
                  <a:pt x="511" y="145"/>
                  <a:pt x="523" y="153"/>
                  <a:pt x="530" y="159"/>
                </a:cubicBezTo>
                <a:cubicBezTo>
                  <a:pt x="536" y="165"/>
                  <a:pt x="542" y="173"/>
                  <a:pt x="546" y="183"/>
                </a:cubicBezTo>
                <a:cubicBezTo>
                  <a:pt x="551" y="194"/>
                  <a:pt x="553" y="207"/>
                  <a:pt x="553" y="222"/>
                </a:cubicBezTo>
                <a:cubicBezTo>
                  <a:pt x="553" y="248"/>
                  <a:pt x="547" y="267"/>
                  <a:pt x="535" y="282"/>
                </a:cubicBezTo>
                <a:cubicBezTo>
                  <a:pt x="530" y="288"/>
                  <a:pt x="523" y="293"/>
                  <a:pt x="516" y="297"/>
                </a:cubicBezTo>
                <a:cubicBezTo>
                  <a:pt x="478" y="290"/>
                  <a:pt x="435" y="282"/>
                  <a:pt x="392" y="279"/>
                </a:cubicBezTo>
                <a:cubicBezTo>
                  <a:pt x="382" y="266"/>
                  <a:pt x="378" y="246"/>
                  <a:pt x="378" y="220"/>
                </a:cubicBezTo>
                <a:cubicBezTo>
                  <a:pt x="378" y="206"/>
                  <a:pt x="378" y="206"/>
                  <a:pt x="378" y="206"/>
                </a:cubicBezTo>
                <a:cubicBezTo>
                  <a:pt x="448" y="206"/>
                  <a:pt x="448" y="206"/>
                  <a:pt x="448" y="206"/>
                </a:cubicBezTo>
                <a:cubicBezTo>
                  <a:pt x="448" y="223"/>
                  <a:pt x="448" y="223"/>
                  <a:pt x="448" y="223"/>
                </a:cubicBezTo>
                <a:cubicBezTo>
                  <a:pt x="448" y="242"/>
                  <a:pt x="449" y="254"/>
                  <a:pt x="450" y="258"/>
                </a:cubicBezTo>
                <a:cubicBezTo>
                  <a:pt x="452" y="263"/>
                  <a:pt x="455" y="265"/>
                  <a:pt x="461" y="265"/>
                </a:cubicBezTo>
                <a:cubicBezTo>
                  <a:pt x="465" y="265"/>
                  <a:pt x="469" y="264"/>
                  <a:pt x="471" y="260"/>
                </a:cubicBezTo>
                <a:cubicBezTo>
                  <a:pt x="474" y="257"/>
                  <a:pt x="475" y="252"/>
                  <a:pt x="475" y="246"/>
                </a:cubicBezTo>
                <a:cubicBezTo>
                  <a:pt x="475" y="230"/>
                  <a:pt x="474" y="219"/>
                  <a:pt x="471" y="212"/>
                </a:cubicBezTo>
                <a:cubicBezTo>
                  <a:pt x="469" y="206"/>
                  <a:pt x="462" y="198"/>
                  <a:pt x="449" y="190"/>
                </a:cubicBezTo>
                <a:cubicBezTo>
                  <a:pt x="427" y="177"/>
                  <a:pt x="413" y="167"/>
                  <a:pt x="405" y="160"/>
                </a:cubicBezTo>
                <a:cubicBezTo>
                  <a:pt x="397" y="154"/>
                  <a:pt x="391" y="145"/>
                  <a:pt x="385" y="134"/>
                </a:cubicBezTo>
                <a:cubicBezTo>
                  <a:pt x="379" y="122"/>
                  <a:pt x="376" y="109"/>
                  <a:pt x="376" y="95"/>
                </a:cubicBezTo>
                <a:cubicBezTo>
                  <a:pt x="376" y="74"/>
                  <a:pt x="382" y="57"/>
                  <a:pt x="394" y="45"/>
                </a:cubicBezTo>
                <a:cubicBezTo>
                  <a:pt x="406" y="33"/>
                  <a:pt x="424" y="26"/>
                  <a:pt x="448" y="23"/>
                </a:cubicBezTo>
                <a:cubicBezTo>
                  <a:pt x="448" y="0"/>
                  <a:pt x="448" y="0"/>
                  <a:pt x="448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481" y="23"/>
                  <a:pt x="481" y="23"/>
                  <a:pt x="481" y="23"/>
                </a:cubicBezTo>
                <a:cubicBezTo>
                  <a:pt x="502" y="26"/>
                  <a:pt x="519" y="33"/>
                  <a:pt x="529" y="45"/>
                </a:cubicBezTo>
                <a:cubicBezTo>
                  <a:pt x="540" y="57"/>
                  <a:pt x="546" y="73"/>
                  <a:pt x="546" y="94"/>
                </a:cubicBezTo>
                <a:cubicBezTo>
                  <a:pt x="546" y="96"/>
                  <a:pt x="545" y="101"/>
                  <a:pt x="545" y="107"/>
                </a:cubicBezTo>
                <a:close/>
                <a:moveTo>
                  <a:pt x="0" y="435"/>
                </a:moveTo>
                <a:cubicBezTo>
                  <a:pt x="136" y="700"/>
                  <a:pt x="136" y="700"/>
                  <a:pt x="136" y="700"/>
                </a:cubicBezTo>
                <a:cubicBezTo>
                  <a:pt x="251" y="641"/>
                  <a:pt x="251" y="641"/>
                  <a:pt x="251" y="641"/>
                </a:cubicBezTo>
                <a:cubicBezTo>
                  <a:pt x="228" y="595"/>
                  <a:pt x="228" y="595"/>
                  <a:pt x="228" y="595"/>
                </a:cubicBezTo>
                <a:cubicBezTo>
                  <a:pt x="258" y="549"/>
                  <a:pt x="258" y="549"/>
                  <a:pt x="258" y="549"/>
                </a:cubicBezTo>
                <a:cubicBezTo>
                  <a:pt x="351" y="552"/>
                  <a:pt x="407" y="560"/>
                  <a:pt x="472" y="552"/>
                </a:cubicBezTo>
                <a:cubicBezTo>
                  <a:pt x="504" y="542"/>
                  <a:pt x="678" y="411"/>
                  <a:pt x="678" y="389"/>
                </a:cubicBezTo>
                <a:cubicBezTo>
                  <a:pt x="677" y="367"/>
                  <a:pt x="652" y="355"/>
                  <a:pt x="652" y="355"/>
                </a:cubicBezTo>
                <a:cubicBezTo>
                  <a:pt x="642" y="357"/>
                  <a:pt x="572" y="408"/>
                  <a:pt x="500" y="430"/>
                </a:cubicBezTo>
                <a:cubicBezTo>
                  <a:pt x="434" y="451"/>
                  <a:pt x="372" y="428"/>
                  <a:pt x="364" y="382"/>
                </a:cubicBezTo>
                <a:cubicBezTo>
                  <a:pt x="363" y="376"/>
                  <a:pt x="466" y="374"/>
                  <a:pt x="510" y="374"/>
                </a:cubicBezTo>
                <a:cubicBezTo>
                  <a:pt x="531" y="371"/>
                  <a:pt x="542" y="326"/>
                  <a:pt x="521" y="322"/>
                </a:cubicBezTo>
                <a:cubicBezTo>
                  <a:pt x="412" y="301"/>
                  <a:pt x="263" y="272"/>
                  <a:pt x="194" y="368"/>
                </a:cubicBezTo>
                <a:cubicBezTo>
                  <a:pt x="171" y="387"/>
                  <a:pt x="149" y="401"/>
                  <a:pt x="133" y="410"/>
                </a:cubicBezTo>
                <a:cubicBezTo>
                  <a:pt x="116" y="376"/>
                  <a:pt x="116" y="376"/>
                  <a:pt x="116" y="376"/>
                </a:cubicBezTo>
                <a:lnTo>
                  <a:pt x="0" y="435"/>
                </a:lnTo>
                <a:close/>
              </a:path>
            </a:pathLst>
          </a:custGeom>
          <a:solidFill>
            <a:srgbClr val="F9D0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 rot="10800000" flipV="1">
            <a:off x="7383858" y="1096519"/>
            <a:ext cx="613068" cy="675978"/>
          </a:xfrm>
          <a:custGeom>
            <a:avLst/>
            <a:gdLst>
              <a:gd name="T0" fmla="*/ 225 w 519"/>
              <a:gd name="T1" fmla="*/ 548 h 571"/>
              <a:gd name="T2" fmla="*/ 132 w 519"/>
              <a:gd name="T3" fmla="*/ 537 h 571"/>
              <a:gd name="T4" fmla="*/ 12 w 519"/>
              <a:gd name="T5" fmla="*/ 516 h 571"/>
              <a:gd name="T6" fmla="*/ 0 w 519"/>
              <a:gd name="T7" fmla="*/ 269 h 571"/>
              <a:gd name="T8" fmla="*/ 49 w 519"/>
              <a:gd name="T9" fmla="*/ 203 h 571"/>
              <a:gd name="T10" fmla="*/ 132 w 519"/>
              <a:gd name="T11" fmla="*/ 214 h 571"/>
              <a:gd name="T12" fmla="*/ 329 w 519"/>
              <a:gd name="T13" fmla="*/ 86 h 571"/>
              <a:gd name="T14" fmla="*/ 349 w 519"/>
              <a:gd name="T15" fmla="*/ 10 h 571"/>
              <a:gd name="T16" fmla="*/ 427 w 519"/>
              <a:gd name="T17" fmla="*/ 34 h 571"/>
              <a:gd name="T18" fmla="*/ 396 w 519"/>
              <a:gd name="T19" fmla="*/ 203 h 571"/>
              <a:gd name="T20" fmla="*/ 509 w 519"/>
              <a:gd name="T21" fmla="*/ 223 h 571"/>
              <a:gd name="T22" fmla="*/ 500 w 519"/>
              <a:gd name="T23" fmla="*/ 320 h 571"/>
              <a:gd name="T24" fmla="*/ 507 w 519"/>
              <a:gd name="T25" fmla="*/ 352 h 571"/>
              <a:gd name="T26" fmla="*/ 476 w 519"/>
              <a:gd name="T27" fmla="*/ 428 h 571"/>
              <a:gd name="T28" fmla="*/ 464 w 519"/>
              <a:gd name="T29" fmla="*/ 486 h 571"/>
              <a:gd name="T30" fmla="*/ 408 w 519"/>
              <a:gd name="T31" fmla="*/ 556 h 571"/>
              <a:gd name="T32" fmla="*/ 134 w 519"/>
              <a:gd name="T33" fmla="*/ 492 h 571"/>
              <a:gd name="T34" fmla="*/ 353 w 519"/>
              <a:gd name="T35" fmla="*/ 541 h 571"/>
              <a:gd name="T36" fmla="*/ 406 w 519"/>
              <a:gd name="T37" fmla="*/ 490 h 571"/>
              <a:gd name="T38" fmla="*/ 432 w 519"/>
              <a:gd name="T39" fmla="*/ 482 h 571"/>
              <a:gd name="T40" fmla="*/ 446 w 519"/>
              <a:gd name="T41" fmla="*/ 431 h 571"/>
              <a:gd name="T42" fmla="*/ 455 w 519"/>
              <a:gd name="T43" fmla="*/ 406 h 571"/>
              <a:gd name="T44" fmla="*/ 477 w 519"/>
              <a:gd name="T45" fmla="*/ 352 h 571"/>
              <a:gd name="T46" fmla="*/ 472 w 519"/>
              <a:gd name="T47" fmla="*/ 334 h 571"/>
              <a:gd name="T48" fmla="*/ 481 w 519"/>
              <a:gd name="T49" fmla="*/ 294 h 571"/>
              <a:gd name="T50" fmla="*/ 484 w 519"/>
              <a:gd name="T51" fmla="*/ 239 h 571"/>
              <a:gd name="T52" fmla="*/ 344 w 519"/>
              <a:gd name="T53" fmla="*/ 233 h 571"/>
              <a:gd name="T54" fmla="*/ 401 w 519"/>
              <a:gd name="T55" fmla="*/ 49 h 571"/>
              <a:gd name="T56" fmla="*/ 372 w 519"/>
              <a:gd name="T57" fmla="*/ 31 h 571"/>
              <a:gd name="T58" fmla="*/ 132 w 519"/>
              <a:gd name="T59" fmla="*/ 246 h 571"/>
              <a:gd name="T60" fmla="*/ 49 w 519"/>
              <a:gd name="T61" fmla="*/ 233 h 571"/>
              <a:gd name="T62" fmla="*/ 30 w 519"/>
              <a:gd name="T63" fmla="*/ 471 h 571"/>
              <a:gd name="T64" fmla="*/ 101 w 519"/>
              <a:gd name="T65" fmla="*/ 507 h 571"/>
              <a:gd name="T66" fmla="*/ 49 w 519"/>
              <a:gd name="T67" fmla="*/ 233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9" h="571">
                <a:moveTo>
                  <a:pt x="353" y="571"/>
                </a:moveTo>
                <a:cubicBezTo>
                  <a:pt x="274" y="571"/>
                  <a:pt x="251" y="560"/>
                  <a:pt x="225" y="548"/>
                </a:cubicBezTo>
                <a:cubicBezTo>
                  <a:pt x="206" y="539"/>
                  <a:pt x="184" y="529"/>
                  <a:pt x="132" y="522"/>
                </a:cubicBezTo>
                <a:cubicBezTo>
                  <a:pt x="132" y="537"/>
                  <a:pt x="132" y="537"/>
                  <a:pt x="132" y="537"/>
                </a:cubicBezTo>
                <a:cubicBezTo>
                  <a:pt x="49" y="537"/>
                  <a:pt x="49" y="537"/>
                  <a:pt x="49" y="537"/>
                </a:cubicBezTo>
                <a:cubicBezTo>
                  <a:pt x="35" y="537"/>
                  <a:pt x="22" y="529"/>
                  <a:pt x="12" y="516"/>
                </a:cubicBezTo>
                <a:cubicBezTo>
                  <a:pt x="4" y="504"/>
                  <a:pt x="0" y="488"/>
                  <a:pt x="0" y="471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52"/>
                  <a:pt x="4" y="236"/>
                  <a:pt x="12" y="224"/>
                </a:cubicBezTo>
                <a:cubicBezTo>
                  <a:pt x="22" y="211"/>
                  <a:pt x="35" y="203"/>
                  <a:pt x="49" y="203"/>
                </a:cubicBezTo>
                <a:cubicBezTo>
                  <a:pt x="132" y="203"/>
                  <a:pt x="132" y="203"/>
                  <a:pt x="132" y="203"/>
                </a:cubicBezTo>
                <a:cubicBezTo>
                  <a:pt x="132" y="214"/>
                  <a:pt x="132" y="214"/>
                  <a:pt x="132" y="214"/>
                </a:cubicBezTo>
                <a:cubicBezTo>
                  <a:pt x="187" y="195"/>
                  <a:pt x="239" y="169"/>
                  <a:pt x="278" y="139"/>
                </a:cubicBezTo>
                <a:cubicBezTo>
                  <a:pt x="301" y="122"/>
                  <a:pt x="318" y="104"/>
                  <a:pt x="329" y="86"/>
                </a:cubicBezTo>
                <a:cubicBezTo>
                  <a:pt x="340" y="68"/>
                  <a:pt x="344" y="51"/>
                  <a:pt x="342" y="36"/>
                </a:cubicBezTo>
                <a:cubicBezTo>
                  <a:pt x="340" y="27"/>
                  <a:pt x="343" y="17"/>
                  <a:pt x="349" y="10"/>
                </a:cubicBezTo>
                <a:cubicBezTo>
                  <a:pt x="355" y="4"/>
                  <a:pt x="363" y="0"/>
                  <a:pt x="370" y="0"/>
                </a:cubicBezTo>
                <a:cubicBezTo>
                  <a:pt x="388" y="0"/>
                  <a:pt x="413" y="9"/>
                  <a:pt x="427" y="34"/>
                </a:cubicBezTo>
                <a:cubicBezTo>
                  <a:pt x="438" y="52"/>
                  <a:pt x="440" y="77"/>
                  <a:pt x="434" y="106"/>
                </a:cubicBezTo>
                <a:cubicBezTo>
                  <a:pt x="429" y="134"/>
                  <a:pt x="416" y="166"/>
                  <a:pt x="396" y="203"/>
                </a:cubicBezTo>
                <a:cubicBezTo>
                  <a:pt x="472" y="203"/>
                  <a:pt x="472" y="203"/>
                  <a:pt x="472" y="203"/>
                </a:cubicBezTo>
                <a:cubicBezTo>
                  <a:pt x="487" y="203"/>
                  <a:pt x="501" y="210"/>
                  <a:pt x="509" y="223"/>
                </a:cubicBezTo>
                <a:cubicBezTo>
                  <a:pt x="515" y="233"/>
                  <a:pt x="519" y="246"/>
                  <a:pt x="519" y="261"/>
                </a:cubicBezTo>
                <a:cubicBezTo>
                  <a:pt x="519" y="283"/>
                  <a:pt x="512" y="306"/>
                  <a:pt x="500" y="320"/>
                </a:cubicBezTo>
                <a:cubicBezTo>
                  <a:pt x="500" y="320"/>
                  <a:pt x="500" y="321"/>
                  <a:pt x="501" y="321"/>
                </a:cubicBezTo>
                <a:cubicBezTo>
                  <a:pt x="505" y="329"/>
                  <a:pt x="507" y="339"/>
                  <a:pt x="507" y="352"/>
                </a:cubicBezTo>
                <a:cubicBezTo>
                  <a:pt x="507" y="369"/>
                  <a:pt x="503" y="388"/>
                  <a:pt x="495" y="404"/>
                </a:cubicBezTo>
                <a:cubicBezTo>
                  <a:pt x="490" y="415"/>
                  <a:pt x="483" y="423"/>
                  <a:pt x="476" y="428"/>
                </a:cubicBezTo>
                <a:cubicBezTo>
                  <a:pt x="476" y="431"/>
                  <a:pt x="477" y="433"/>
                  <a:pt x="477" y="436"/>
                </a:cubicBezTo>
                <a:cubicBezTo>
                  <a:pt x="477" y="451"/>
                  <a:pt x="472" y="471"/>
                  <a:pt x="464" y="486"/>
                </a:cubicBezTo>
                <a:cubicBezTo>
                  <a:pt x="456" y="502"/>
                  <a:pt x="446" y="513"/>
                  <a:pt x="435" y="518"/>
                </a:cubicBezTo>
                <a:cubicBezTo>
                  <a:pt x="432" y="533"/>
                  <a:pt x="423" y="546"/>
                  <a:pt x="408" y="556"/>
                </a:cubicBezTo>
                <a:cubicBezTo>
                  <a:pt x="393" y="566"/>
                  <a:pt x="374" y="571"/>
                  <a:pt x="353" y="571"/>
                </a:cubicBezTo>
                <a:close/>
                <a:moveTo>
                  <a:pt x="134" y="492"/>
                </a:moveTo>
                <a:cubicBezTo>
                  <a:pt x="193" y="500"/>
                  <a:pt x="216" y="511"/>
                  <a:pt x="238" y="521"/>
                </a:cubicBezTo>
                <a:cubicBezTo>
                  <a:pt x="262" y="532"/>
                  <a:pt x="281" y="541"/>
                  <a:pt x="353" y="541"/>
                </a:cubicBezTo>
                <a:cubicBezTo>
                  <a:pt x="379" y="541"/>
                  <a:pt x="406" y="530"/>
                  <a:pt x="406" y="505"/>
                </a:cubicBezTo>
                <a:cubicBezTo>
                  <a:pt x="406" y="490"/>
                  <a:pt x="406" y="490"/>
                  <a:pt x="406" y="490"/>
                </a:cubicBezTo>
                <a:cubicBezTo>
                  <a:pt x="421" y="490"/>
                  <a:pt x="421" y="490"/>
                  <a:pt x="421" y="490"/>
                </a:cubicBezTo>
                <a:cubicBezTo>
                  <a:pt x="424" y="490"/>
                  <a:pt x="428" y="487"/>
                  <a:pt x="432" y="482"/>
                </a:cubicBezTo>
                <a:cubicBezTo>
                  <a:pt x="437" y="474"/>
                  <a:pt x="442" y="463"/>
                  <a:pt x="444" y="452"/>
                </a:cubicBezTo>
                <a:cubicBezTo>
                  <a:pt x="447" y="440"/>
                  <a:pt x="447" y="432"/>
                  <a:pt x="446" y="431"/>
                </a:cubicBezTo>
                <a:cubicBezTo>
                  <a:pt x="446" y="432"/>
                  <a:pt x="450" y="436"/>
                  <a:pt x="455" y="436"/>
                </a:cubicBezTo>
                <a:cubicBezTo>
                  <a:pt x="455" y="406"/>
                  <a:pt x="455" y="406"/>
                  <a:pt x="455" y="406"/>
                </a:cubicBezTo>
                <a:cubicBezTo>
                  <a:pt x="457" y="406"/>
                  <a:pt x="462" y="402"/>
                  <a:pt x="468" y="391"/>
                </a:cubicBezTo>
                <a:cubicBezTo>
                  <a:pt x="474" y="379"/>
                  <a:pt x="477" y="364"/>
                  <a:pt x="477" y="352"/>
                </a:cubicBezTo>
                <a:cubicBezTo>
                  <a:pt x="477" y="345"/>
                  <a:pt x="476" y="339"/>
                  <a:pt x="474" y="336"/>
                </a:cubicBezTo>
                <a:cubicBezTo>
                  <a:pt x="473" y="334"/>
                  <a:pt x="473" y="334"/>
                  <a:pt x="472" y="334"/>
                </a:cubicBezTo>
                <a:cubicBezTo>
                  <a:pt x="472" y="304"/>
                  <a:pt x="472" y="304"/>
                  <a:pt x="472" y="304"/>
                </a:cubicBezTo>
                <a:cubicBezTo>
                  <a:pt x="473" y="304"/>
                  <a:pt x="477" y="301"/>
                  <a:pt x="481" y="294"/>
                </a:cubicBezTo>
                <a:cubicBezTo>
                  <a:pt x="486" y="285"/>
                  <a:pt x="489" y="272"/>
                  <a:pt x="489" y="261"/>
                </a:cubicBezTo>
                <a:cubicBezTo>
                  <a:pt x="489" y="252"/>
                  <a:pt x="487" y="244"/>
                  <a:pt x="484" y="239"/>
                </a:cubicBezTo>
                <a:cubicBezTo>
                  <a:pt x="481" y="235"/>
                  <a:pt x="477" y="233"/>
                  <a:pt x="472" y="233"/>
                </a:cubicBezTo>
                <a:cubicBezTo>
                  <a:pt x="344" y="233"/>
                  <a:pt x="344" y="233"/>
                  <a:pt x="344" y="233"/>
                </a:cubicBezTo>
                <a:cubicBezTo>
                  <a:pt x="357" y="210"/>
                  <a:pt x="357" y="210"/>
                  <a:pt x="357" y="210"/>
                </a:cubicBezTo>
                <a:cubicBezTo>
                  <a:pt x="418" y="109"/>
                  <a:pt x="410" y="66"/>
                  <a:pt x="401" y="49"/>
                </a:cubicBezTo>
                <a:cubicBezTo>
                  <a:pt x="393" y="35"/>
                  <a:pt x="380" y="31"/>
                  <a:pt x="372" y="30"/>
                </a:cubicBezTo>
                <a:cubicBezTo>
                  <a:pt x="372" y="30"/>
                  <a:pt x="372" y="31"/>
                  <a:pt x="372" y="31"/>
                </a:cubicBezTo>
                <a:cubicBezTo>
                  <a:pt x="378" y="74"/>
                  <a:pt x="352" y="120"/>
                  <a:pt x="296" y="163"/>
                </a:cubicBezTo>
                <a:cubicBezTo>
                  <a:pt x="253" y="196"/>
                  <a:pt x="193" y="226"/>
                  <a:pt x="132" y="246"/>
                </a:cubicBezTo>
                <a:cubicBezTo>
                  <a:pt x="134" y="492"/>
                  <a:pt x="134" y="492"/>
                  <a:pt x="134" y="492"/>
                </a:cubicBezTo>
                <a:close/>
                <a:moveTo>
                  <a:pt x="49" y="233"/>
                </a:moveTo>
                <a:cubicBezTo>
                  <a:pt x="40" y="233"/>
                  <a:pt x="30" y="248"/>
                  <a:pt x="30" y="269"/>
                </a:cubicBezTo>
                <a:cubicBezTo>
                  <a:pt x="30" y="471"/>
                  <a:pt x="30" y="471"/>
                  <a:pt x="30" y="471"/>
                </a:cubicBezTo>
                <a:cubicBezTo>
                  <a:pt x="30" y="492"/>
                  <a:pt x="40" y="507"/>
                  <a:pt x="49" y="507"/>
                </a:cubicBezTo>
                <a:cubicBezTo>
                  <a:pt x="101" y="507"/>
                  <a:pt x="101" y="507"/>
                  <a:pt x="101" y="507"/>
                </a:cubicBezTo>
                <a:cubicBezTo>
                  <a:pt x="101" y="233"/>
                  <a:pt x="101" y="233"/>
                  <a:pt x="101" y="233"/>
                </a:cubicBezTo>
                <a:cubicBezTo>
                  <a:pt x="49" y="233"/>
                  <a:pt x="49" y="233"/>
                  <a:pt x="49" y="233"/>
                </a:cubicBezTo>
                <a:close/>
              </a:path>
            </a:pathLst>
          </a:custGeom>
          <a:solidFill>
            <a:srgbClr val="A5DD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 rot="5400000">
            <a:off x="1325759" y="5176022"/>
            <a:ext cx="486750" cy="591206"/>
          </a:xfrm>
          <a:custGeom>
            <a:avLst/>
            <a:gdLst>
              <a:gd name="T0" fmla="*/ 904 w 904"/>
              <a:gd name="T1" fmla="*/ 543 h 1098"/>
              <a:gd name="T2" fmla="*/ 456 w 904"/>
              <a:gd name="T3" fmla="*/ 0 h 1098"/>
              <a:gd name="T4" fmla="*/ 0 w 904"/>
              <a:gd name="T5" fmla="*/ 543 h 1098"/>
              <a:gd name="T6" fmla="*/ 356 w 904"/>
              <a:gd name="T7" fmla="*/ 543 h 1098"/>
              <a:gd name="T8" fmla="*/ 356 w 904"/>
              <a:gd name="T9" fmla="*/ 1098 h 1098"/>
              <a:gd name="T10" fmla="*/ 548 w 904"/>
              <a:gd name="T11" fmla="*/ 1098 h 1098"/>
              <a:gd name="T12" fmla="*/ 548 w 904"/>
              <a:gd name="T13" fmla="*/ 543 h 1098"/>
              <a:gd name="T14" fmla="*/ 904 w 904"/>
              <a:gd name="T15" fmla="*/ 543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1098">
                <a:moveTo>
                  <a:pt x="904" y="543"/>
                </a:moveTo>
                <a:lnTo>
                  <a:pt x="456" y="0"/>
                </a:lnTo>
                <a:lnTo>
                  <a:pt x="0" y="543"/>
                </a:lnTo>
                <a:lnTo>
                  <a:pt x="356" y="543"/>
                </a:lnTo>
                <a:lnTo>
                  <a:pt x="356" y="1098"/>
                </a:lnTo>
                <a:lnTo>
                  <a:pt x="548" y="1098"/>
                </a:lnTo>
                <a:lnTo>
                  <a:pt x="548" y="543"/>
                </a:lnTo>
                <a:lnTo>
                  <a:pt x="904" y="543"/>
                </a:lnTo>
                <a:close/>
              </a:path>
            </a:pathLst>
          </a:custGeom>
          <a:solidFill>
            <a:srgbClr val="F891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 rot="16200000" flipH="1">
            <a:off x="7948376" y="3260449"/>
            <a:ext cx="486750" cy="591206"/>
          </a:xfrm>
          <a:custGeom>
            <a:avLst/>
            <a:gdLst>
              <a:gd name="T0" fmla="*/ 904 w 904"/>
              <a:gd name="T1" fmla="*/ 543 h 1098"/>
              <a:gd name="T2" fmla="*/ 456 w 904"/>
              <a:gd name="T3" fmla="*/ 0 h 1098"/>
              <a:gd name="T4" fmla="*/ 0 w 904"/>
              <a:gd name="T5" fmla="*/ 543 h 1098"/>
              <a:gd name="T6" fmla="*/ 356 w 904"/>
              <a:gd name="T7" fmla="*/ 543 h 1098"/>
              <a:gd name="T8" fmla="*/ 356 w 904"/>
              <a:gd name="T9" fmla="*/ 1098 h 1098"/>
              <a:gd name="T10" fmla="*/ 548 w 904"/>
              <a:gd name="T11" fmla="*/ 1098 h 1098"/>
              <a:gd name="T12" fmla="*/ 548 w 904"/>
              <a:gd name="T13" fmla="*/ 543 h 1098"/>
              <a:gd name="T14" fmla="*/ 904 w 904"/>
              <a:gd name="T15" fmla="*/ 543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1098">
                <a:moveTo>
                  <a:pt x="904" y="543"/>
                </a:moveTo>
                <a:lnTo>
                  <a:pt x="456" y="0"/>
                </a:lnTo>
                <a:lnTo>
                  <a:pt x="0" y="543"/>
                </a:lnTo>
                <a:lnTo>
                  <a:pt x="356" y="543"/>
                </a:lnTo>
                <a:lnTo>
                  <a:pt x="356" y="1098"/>
                </a:lnTo>
                <a:lnTo>
                  <a:pt x="548" y="1098"/>
                </a:lnTo>
                <a:lnTo>
                  <a:pt x="548" y="543"/>
                </a:lnTo>
                <a:lnTo>
                  <a:pt x="904" y="543"/>
                </a:lnTo>
                <a:close/>
              </a:path>
            </a:pathLst>
          </a:custGeom>
          <a:solidFill>
            <a:srgbClr val="8919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10"/>
          <p:cNvSpPr>
            <a:spLocks noEditPoints="1"/>
          </p:cNvSpPr>
          <p:nvPr/>
        </p:nvSpPr>
        <p:spPr bwMode="auto">
          <a:xfrm>
            <a:off x="7054587" y="5291247"/>
            <a:ext cx="598238" cy="423753"/>
          </a:xfrm>
          <a:custGeom>
            <a:avLst/>
            <a:gdLst>
              <a:gd name="T0" fmla="*/ 1127 w 1152"/>
              <a:gd name="T1" fmla="*/ 211 h 816"/>
              <a:gd name="T2" fmla="*/ 1152 w 1152"/>
              <a:gd name="T3" fmla="*/ 157 h 816"/>
              <a:gd name="T4" fmla="*/ 993 w 1152"/>
              <a:gd name="T5" fmla="*/ 106 h 816"/>
              <a:gd name="T6" fmla="*/ 969 w 1152"/>
              <a:gd name="T7" fmla="*/ 79 h 816"/>
              <a:gd name="T8" fmla="*/ 942 w 1152"/>
              <a:gd name="T9" fmla="*/ 52 h 816"/>
              <a:gd name="T10" fmla="*/ 917 w 1152"/>
              <a:gd name="T11" fmla="*/ 0 h 816"/>
              <a:gd name="T12" fmla="*/ 235 w 1152"/>
              <a:gd name="T13" fmla="*/ 52 h 816"/>
              <a:gd name="T14" fmla="*/ 208 w 1152"/>
              <a:gd name="T15" fmla="*/ 81 h 816"/>
              <a:gd name="T16" fmla="*/ 182 w 1152"/>
              <a:gd name="T17" fmla="*/ 106 h 816"/>
              <a:gd name="T18" fmla="*/ 157 w 1152"/>
              <a:gd name="T19" fmla="*/ 157 h 816"/>
              <a:gd name="T20" fmla="*/ 0 w 1152"/>
              <a:gd name="T21" fmla="*/ 209 h 816"/>
              <a:gd name="T22" fmla="*/ 25 w 1152"/>
              <a:gd name="T23" fmla="*/ 236 h 816"/>
              <a:gd name="T24" fmla="*/ 79 w 1152"/>
              <a:gd name="T25" fmla="*/ 263 h 816"/>
              <a:gd name="T26" fmla="*/ 54 w 1152"/>
              <a:gd name="T27" fmla="*/ 290 h 816"/>
              <a:gd name="T28" fmla="*/ 25 w 1152"/>
              <a:gd name="T29" fmla="*/ 344 h 816"/>
              <a:gd name="T30" fmla="*/ 0 w 1152"/>
              <a:gd name="T31" fmla="*/ 816 h 816"/>
              <a:gd name="T32" fmla="*/ 262 w 1152"/>
              <a:gd name="T33" fmla="*/ 632 h 816"/>
              <a:gd name="T34" fmla="*/ 888 w 1152"/>
              <a:gd name="T35" fmla="*/ 816 h 816"/>
              <a:gd name="T36" fmla="*/ 1152 w 1152"/>
              <a:gd name="T37" fmla="*/ 342 h 816"/>
              <a:gd name="T38" fmla="*/ 1125 w 1152"/>
              <a:gd name="T39" fmla="*/ 290 h 816"/>
              <a:gd name="T40" fmla="*/ 1100 w 1152"/>
              <a:gd name="T41" fmla="*/ 263 h 816"/>
              <a:gd name="T42" fmla="*/ 1074 w 1152"/>
              <a:gd name="T43" fmla="*/ 236 h 816"/>
              <a:gd name="T44" fmla="*/ 1125 w 1152"/>
              <a:gd name="T45" fmla="*/ 236 h 816"/>
              <a:gd name="T46" fmla="*/ 208 w 1152"/>
              <a:gd name="T47" fmla="*/ 184 h 816"/>
              <a:gd name="T48" fmla="*/ 233 w 1152"/>
              <a:gd name="T49" fmla="*/ 157 h 816"/>
              <a:gd name="T50" fmla="*/ 260 w 1152"/>
              <a:gd name="T51" fmla="*/ 106 h 816"/>
              <a:gd name="T52" fmla="*/ 285 w 1152"/>
              <a:gd name="T53" fmla="*/ 79 h 816"/>
              <a:gd name="T54" fmla="*/ 864 w 1152"/>
              <a:gd name="T55" fmla="*/ 52 h 816"/>
              <a:gd name="T56" fmla="*/ 890 w 1152"/>
              <a:gd name="T57" fmla="*/ 79 h 816"/>
              <a:gd name="T58" fmla="*/ 915 w 1152"/>
              <a:gd name="T59" fmla="*/ 131 h 816"/>
              <a:gd name="T60" fmla="*/ 942 w 1152"/>
              <a:gd name="T61" fmla="*/ 157 h 816"/>
              <a:gd name="T62" fmla="*/ 969 w 1152"/>
              <a:gd name="T63" fmla="*/ 184 h 816"/>
              <a:gd name="T64" fmla="*/ 182 w 1152"/>
              <a:gd name="T65" fmla="*/ 236 h 816"/>
              <a:gd name="T66" fmla="*/ 182 w 1152"/>
              <a:gd name="T67" fmla="*/ 184 h 816"/>
              <a:gd name="T68" fmla="*/ 260 w 1152"/>
              <a:gd name="T69" fmla="*/ 396 h 816"/>
              <a:gd name="T70" fmla="*/ 155 w 1152"/>
              <a:gd name="T71" fmla="*/ 422 h 816"/>
              <a:gd name="T72" fmla="*/ 132 w 1152"/>
              <a:gd name="T73" fmla="*/ 396 h 816"/>
              <a:gd name="T74" fmla="*/ 103 w 1152"/>
              <a:gd name="T75" fmla="*/ 367 h 816"/>
              <a:gd name="T76" fmla="*/ 130 w 1152"/>
              <a:gd name="T77" fmla="*/ 315 h 816"/>
              <a:gd name="T78" fmla="*/ 289 w 1152"/>
              <a:gd name="T79" fmla="*/ 290 h 816"/>
              <a:gd name="T80" fmla="*/ 315 w 1152"/>
              <a:gd name="T81" fmla="*/ 315 h 816"/>
              <a:gd name="T82" fmla="*/ 315 w 1152"/>
              <a:gd name="T83" fmla="*/ 396 h 816"/>
              <a:gd name="T84" fmla="*/ 1022 w 1152"/>
              <a:gd name="T85" fmla="*/ 369 h 816"/>
              <a:gd name="T86" fmla="*/ 995 w 1152"/>
              <a:gd name="T87" fmla="*/ 396 h 816"/>
              <a:gd name="T88" fmla="*/ 890 w 1152"/>
              <a:gd name="T89" fmla="*/ 421 h 816"/>
              <a:gd name="T90" fmla="*/ 839 w 1152"/>
              <a:gd name="T91" fmla="*/ 396 h 816"/>
              <a:gd name="T92" fmla="*/ 864 w 1152"/>
              <a:gd name="T93" fmla="*/ 315 h 816"/>
              <a:gd name="T94" fmla="*/ 1020 w 1152"/>
              <a:gd name="T95" fmla="*/ 290 h 816"/>
              <a:gd name="T96" fmla="*/ 1047 w 1152"/>
              <a:gd name="T97" fmla="*/ 315 h 816"/>
              <a:gd name="T98" fmla="*/ 1047 w 1152"/>
              <a:gd name="T99" fmla="*/ 369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52" h="816">
                <a:moveTo>
                  <a:pt x="1125" y="236"/>
                </a:moveTo>
                <a:lnTo>
                  <a:pt x="1127" y="211"/>
                </a:lnTo>
                <a:lnTo>
                  <a:pt x="1152" y="211"/>
                </a:lnTo>
                <a:lnTo>
                  <a:pt x="1152" y="157"/>
                </a:lnTo>
                <a:lnTo>
                  <a:pt x="995" y="157"/>
                </a:lnTo>
                <a:lnTo>
                  <a:pt x="993" y="106"/>
                </a:lnTo>
                <a:lnTo>
                  <a:pt x="969" y="106"/>
                </a:lnTo>
                <a:lnTo>
                  <a:pt x="969" y="79"/>
                </a:lnTo>
                <a:lnTo>
                  <a:pt x="942" y="79"/>
                </a:lnTo>
                <a:lnTo>
                  <a:pt x="942" y="52"/>
                </a:lnTo>
                <a:lnTo>
                  <a:pt x="917" y="52"/>
                </a:lnTo>
                <a:lnTo>
                  <a:pt x="917" y="0"/>
                </a:lnTo>
                <a:lnTo>
                  <a:pt x="235" y="0"/>
                </a:lnTo>
                <a:lnTo>
                  <a:pt x="235" y="52"/>
                </a:lnTo>
                <a:lnTo>
                  <a:pt x="208" y="52"/>
                </a:lnTo>
                <a:lnTo>
                  <a:pt x="208" y="81"/>
                </a:lnTo>
                <a:lnTo>
                  <a:pt x="182" y="81"/>
                </a:lnTo>
                <a:lnTo>
                  <a:pt x="182" y="106"/>
                </a:lnTo>
                <a:lnTo>
                  <a:pt x="157" y="106"/>
                </a:lnTo>
                <a:lnTo>
                  <a:pt x="157" y="157"/>
                </a:lnTo>
                <a:lnTo>
                  <a:pt x="0" y="157"/>
                </a:lnTo>
                <a:lnTo>
                  <a:pt x="0" y="209"/>
                </a:lnTo>
                <a:lnTo>
                  <a:pt x="25" y="211"/>
                </a:lnTo>
                <a:lnTo>
                  <a:pt x="25" y="236"/>
                </a:lnTo>
                <a:lnTo>
                  <a:pt x="79" y="236"/>
                </a:lnTo>
                <a:lnTo>
                  <a:pt x="79" y="263"/>
                </a:lnTo>
                <a:lnTo>
                  <a:pt x="52" y="263"/>
                </a:lnTo>
                <a:lnTo>
                  <a:pt x="54" y="290"/>
                </a:lnTo>
                <a:lnTo>
                  <a:pt x="25" y="290"/>
                </a:lnTo>
                <a:lnTo>
                  <a:pt x="25" y="344"/>
                </a:lnTo>
                <a:lnTo>
                  <a:pt x="0" y="344"/>
                </a:lnTo>
                <a:lnTo>
                  <a:pt x="0" y="816"/>
                </a:lnTo>
                <a:lnTo>
                  <a:pt x="260" y="816"/>
                </a:lnTo>
                <a:lnTo>
                  <a:pt x="262" y="632"/>
                </a:lnTo>
                <a:lnTo>
                  <a:pt x="888" y="632"/>
                </a:lnTo>
                <a:lnTo>
                  <a:pt x="888" y="816"/>
                </a:lnTo>
                <a:lnTo>
                  <a:pt x="1152" y="816"/>
                </a:lnTo>
                <a:lnTo>
                  <a:pt x="1152" y="342"/>
                </a:lnTo>
                <a:lnTo>
                  <a:pt x="1127" y="342"/>
                </a:lnTo>
                <a:lnTo>
                  <a:pt x="1125" y="290"/>
                </a:lnTo>
                <a:lnTo>
                  <a:pt x="1098" y="290"/>
                </a:lnTo>
                <a:lnTo>
                  <a:pt x="1100" y="263"/>
                </a:lnTo>
                <a:lnTo>
                  <a:pt x="1074" y="263"/>
                </a:lnTo>
                <a:lnTo>
                  <a:pt x="1074" y="236"/>
                </a:lnTo>
                <a:lnTo>
                  <a:pt x="1125" y="236"/>
                </a:lnTo>
                <a:lnTo>
                  <a:pt x="1125" y="236"/>
                </a:lnTo>
                <a:close/>
                <a:moveTo>
                  <a:pt x="182" y="184"/>
                </a:moveTo>
                <a:lnTo>
                  <a:pt x="208" y="184"/>
                </a:lnTo>
                <a:lnTo>
                  <a:pt x="208" y="157"/>
                </a:lnTo>
                <a:lnTo>
                  <a:pt x="233" y="157"/>
                </a:lnTo>
                <a:lnTo>
                  <a:pt x="233" y="106"/>
                </a:lnTo>
                <a:lnTo>
                  <a:pt x="260" y="106"/>
                </a:lnTo>
                <a:lnTo>
                  <a:pt x="260" y="79"/>
                </a:lnTo>
                <a:lnTo>
                  <a:pt x="285" y="79"/>
                </a:lnTo>
                <a:lnTo>
                  <a:pt x="285" y="52"/>
                </a:lnTo>
                <a:lnTo>
                  <a:pt x="864" y="52"/>
                </a:lnTo>
                <a:lnTo>
                  <a:pt x="864" y="79"/>
                </a:lnTo>
                <a:lnTo>
                  <a:pt x="890" y="79"/>
                </a:lnTo>
                <a:lnTo>
                  <a:pt x="890" y="131"/>
                </a:lnTo>
                <a:lnTo>
                  <a:pt x="915" y="131"/>
                </a:lnTo>
                <a:lnTo>
                  <a:pt x="915" y="157"/>
                </a:lnTo>
                <a:lnTo>
                  <a:pt x="942" y="157"/>
                </a:lnTo>
                <a:lnTo>
                  <a:pt x="942" y="184"/>
                </a:lnTo>
                <a:lnTo>
                  <a:pt x="969" y="184"/>
                </a:lnTo>
                <a:lnTo>
                  <a:pt x="969" y="236"/>
                </a:lnTo>
                <a:lnTo>
                  <a:pt x="182" y="236"/>
                </a:lnTo>
                <a:lnTo>
                  <a:pt x="182" y="184"/>
                </a:lnTo>
                <a:lnTo>
                  <a:pt x="182" y="184"/>
                </a:lnTo>
                <a:close/>
                <a:moveTo>
                  <a:pt x="315" y="396"/>
                </a:moveTo>
                <a:lnTo>
                  <a:pt x="260" y="396"/>
                </a:lnTo>
                <a:lnTo>
                  <a:pt x="262" y="422"/>
                </a:lnTo>
                <a:lnTo>
                  <a:pt x="155" y="422"/>
                </a:lnTo>
                <a:lnTo>
                  <a:pt x="155" y="396"/>
                </a:lnTo>
                <a:lnTo>
                  <a:pt x="132" y="396"/>
                </a:lnTo>
                <a:lnTo>
                  <a:pt x="128" y="369"/>
                </a:lnTo>
                <a:lnTo>
                  <a:pt x="103" y="367"/>
                </a:lnTo>
                <a:lnTo>
                  <a:pt x="103" y="315"/>
                </a:lnTo>
                <a:lnTo>
                  <a:pt x="130" y="315"/>
                </a:lnTo>
                <a:lnTo>
                  <a:pt x="132" y="290"/>
                </a:lnTo>
                <a:lnTo>
                  <a:pt x="289" y="290"/>
                </a:lnTo>
                <a:lnTo>
                  <a:pt x="289" y="315"/>
                </a:lnTo>
                <a:lnTo>
                  <a:pt x="315" y="315"/>
                </a:lnTo>
                <a:lnTo>
                  <a:pt x="315" y="396"/>
                </a:lnTo>
                <a:lnTo>
                  <a:pt x="315" y="396"/>
                </a:lnTo>
                <a:close/>
                <a:moveTo>
                  <a:pt x="1047" y="369"/>
                </a:moveTo>
                <a:lnTo>
                  <a:pt x="1022" y="369"/>
                </a:lnTo>
                <a:lnTo>
                  <a:pt x="1022" y="396"/>
                </a:lnTo>
                <a:lnTo>
                  <a:pt x="995" y="396"/>
                </a:lnTo>
                <a:lnTo>
                  <a:pt x="995" y="421"/>
                </a:lnTo>
                <a:lnTo>
                  <a:pt x="890" y="421"/>
                </a:lnTo>
                <a:lnTo>
                  <a:pt x="888" y="396"/>
                </a:lnTo>
                <a:lnTo>
                  <a:pt x="839" y="396"/>
                </a:lnTo>
                <a:lnTo>
                  <a:pt x="839" y="315"/>
                </a:lnTo>
                <a:lnTo>
                  <a:pt x="864" y="315"/>
                </a:lnTo>
                <a:lnTo>
                  <a:pt x="864" y="290"/>
                </a:lnTo>
                <a:lnTo>
                  <a:pt x="1020" y="290"/>
                </a:lnTo>
                <a:lnTo>
                  <a:pt x="1020" y="315"/>
                </a:lnTo>
                <a:lnTo>
                  <a:pt x="1047" y="315"/>
                </a:lnTo>
                <a:lnTo>
                  <a:pt x="1047" y="369"/>
                </a:lnTo>
                <a:lnTo>
                  <a:pt x="1047" y="369"/>
                </a:lnTo>
                <a:close/>
              </a:path>
            </a:pathLst>
          </a:custGeom>
          <a:solidFill>
            <a:srgbClr val="AF27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8499" y="991524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80260" y="1357775"/>
            <a:ext cx="3765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参考了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《2048》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原始游戏和网上的多个源代码，学习并理解了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游戏的结构和内容。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基本的程序代码已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经实现。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39982" y="3174469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80925" y="3445185"/>
            <a:ext cx="2955727" cy="42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美化了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19328" y="4765515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92033" y="5131766"/>
            <a:ext cx="3765621" cy="42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加入了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“新游戏”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41835" y="991524"/>
            <a:ext cx="19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41835" y="1289536"/>
            <a:ext cx="3765621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进一步完善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美化。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146159" y="2461033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383814" y="4521479"/>
            <a:ext cx="3384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菜单栏的实现。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“设置主题”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：通过得到足够的高分得到新的主题，可以将滑块上的数字改变为新的主题，增加游戏趣味性。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“音效开关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”：开启和关闭游戏音效。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86675" y="4848391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935448" y="2864621"/>
            <a:ext cx="3047285" cy="114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为游戏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添加音效，并在音量调节处尝试实现游戏内音量控制与游戏外分离。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8489" y="404227"/>
            <a:ext cx="174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最终功能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99092" y="436729"/>
            <a:ext cx="218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31557" y="3173738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2129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0" y="0"/>
            <a:ext cx="6466116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04363" y="2667000"/>
            <a:ext cx="1539240" cy="1539240"/>
          </a:xfrm>
          <a:prstGeom prst="ellipse">
            <a:avLst/>
          </a:prstGeom>
          <a:solidFill>
            <a:srgbClr val="AC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835758" y="3626383"/>
            <a:ext cx="992074" cy="992074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28697" y="2545942"/>
            <a:ext cx="1020218" cy="1020218"/>
          </a:xfrm>
          <a:prstGeom prst="ellipse">
            <a:avLst/>
          </a:pr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77267" y="1789226"/>
            <a:ext cx="885394" cy="885394"/>
          </a:xfrm>
          <a:prstGeom prst="ellipse">
            <a:avLst/>
          </a:prstGeom>
          <a:solidFill>
            <a:srgbClr val="F6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98535" y="1812086"/>
            <a:ext cx="809194" cy="809194"/>
          </a:xfrm>
          <a:prstGeom prst="ellipse">
            <a:avLst/>
          </a:prstGeom>
          <a:solidFill>
            <a:srgbClr val="B42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43944" y="2409730"/>
            <a:ext cx="680456" cy="680456"/>
          </a:xfrm>
          <a:prstGeom prst="ellipse">
            <a:avLst/>
          </a:prstGeom>
          <a:solidFill>
            <a:srgbClr val="08B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307338" y="3103150"/>
            <a:ext cx="440150" cy="44015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02407" y="3604158"/>
            <a:ext cx="354606" cy="35460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11521" y="3932975"/>
            <a:ext cx="527900" cy="52790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76852" y="4279150"/>
            <a:ext cx="650036" cy="65003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20813" y="4677264"/>
            <a:ext cx="439444" cy="43944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20818" y="4162210"/>
            <a:ext cx="500278" cy="500278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37742" y="4666717"/>
            <a:ext cx="410108" cy="410108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216807" y="4825660"/>
            <a:ext cx="188000" cy="18800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975710" y="4683771"/>
            <a:ext cx="188000" cy="18800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649710" y="4410346"/>
            <a:ext cx="268810" cy="26881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432118" y="4100674"/>
            <a:ext cx="309672" cy="309672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09560" y="3313116"/>
            <a:ext cx="744640" cy="74464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130686" y="2674709"/>
            <a:ext cx="590164" cy="59016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387278" y="2103348"/>
            <a:ext cx="456496" cy="4564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57366" y="2108110"/>
            <a:ext cx="318882" cy="318882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795984" y="1728529"/>
            <a:ext cx="318882" cy="31888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201004" y="1518979"/>
            <a:ext cx="440596" cy="4405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91819" y="1408730"/>
            <a:ext cx="346252" cy="34625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061433" y="1402164"/>
            <a:ext cx="212004" cy="21200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90281" y="1569613"/>
            <a:ext cx="355400" cy="355400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61326" y="1563170"/>
            <a:ext cx="248674" cy="248674"/>
          </a:xfrm>
          <a:prstGeom prst="ellipse">
            <a:avLst/>
          </a:prstGeom>
          <a:solidFill>
            <a:srgbClr val="F7D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17390" y="2129581"/>
            <a:ext cx="248674" cy="248674"/>
          </a:xfrm>
          <a:prstGeom prst="ellipse">
            <a:avLst/>
          </a:prstGeom>
          <a:solidFill>
            <a:srgbClr val="25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 rot="10800000" flipV="1">
            <a:off x="10467832" y="435444"/>
            <a:ext cx="1419367" cy="683672"/>
          </a:xfrm>
          <a:custGeom>
            <a:avLst/>
            <a:gdLst>
              <a:gd name="connsiteX0" fmla="*/ 0 w 1787964"/>
              <a:gd name="connsiteY0" fmla="*/ 0 h 635248"/>
              <a:gd name="connsiteX1" fmla="*/ 1297858 w 1787964"/>
              <a:gd name="connsiteY1" fmla="*/ 0 h 635248"/>
              <a:gd name="connsiteX2" fmla="*/ 1297858 w 1787964"/>
              <a:gd name="connsiteY2" fmla="*/ 494679 h 635248"/>
              <a:gd name="connsiteX3" fmla="*/ 1787964 w 1787964"/>
              <a:gd name="connsiteY3" fmla="*/ 635248 h 635248"/>
              <a:gd name="connsiteX4" fmla="*/ 1297858 w 1787964"/>
              <a:gd name="connsiteY4" fmla="*/ 635248 h 635248"/>
              <a:gd name="connsiteX5" fmla="*/ 1160168 w 1787964"/>
              <a:gd name="connsiteY5" fmla="*/ 635248 h 635248"/>
              <a:gd name="connsiteX6" fmla="*/ 0 w 1787964"/>
              <a:gd name="connsiteY6" fmla="*/ 635248 h 63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964" h="635248">
                <a:moveTo>
                  <a:pt x="0" y="0"/>
                </a:moveTo>
                <a:lnTo>
                  <a:pt x="1297858" y="0"/>
                </a:lnTo>
                <a:lnTo>
                  <a:pt x="1297858" y="494679"/>
                </a:lnTo>
                <a:lnTo>
                  <a:pt x="1787964" y="635248"/>
                </a:lnTo>
                <a:lnTo>
                  <a:pt x="1297858" y="635248"/>
                </a:lnTo>
                <a:lnTo>
                  <a:pt x="1160168" y="635248"/>
                </a:lnTo>
                <a:lnTo>
                  <a:pt x="0" y="635248"/>
                </a:lnTo>
                <a:close/>
              </a:path>
            </a:pathLst>
          </a:cu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812588" y="2959567"/>
            <a:ext cx="1322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FA23CA3-1509-45FA-960E-DC1AD12468B2}"/>
              </a:ext>
            </a:extLst>
          </p:cNvPr>
          <p:cNvGrpSpPr/>
          <p:nvPr/>
        </p:nvGrpSpPr>
        <p:grpSpPr>
          <a:xfrm>
            <a:off x="6646620" y="2580133"/>
            <a:ext cx="4693825" cy="369332"/>
            <a:chOff x="6646620" y="2429301"/>
            <a:chExt cx="4693825" cy="369332"/>
          </a:xfrm>
        </p:grpSpPr>
        <p:sp>
          <p:nvSpPr>
            <p:cNvPr id="81" name="椭圆 80"/>
            <p:cNvSpPr/>
            <p:nvPr/>
          </p:nvSpPr>
          <p:spPr>
            <a:xfrm>
              <a:off x="6646620" y="2504505"/>
              <a:ext cx="218924" cy="218924"/>
            </a:xfrm>
            <a:prstGeom prst="ellipse">
              <a:avLst/>
            </a:prstGeom>
            <a:solidFill>
              <a:srgbClr val="AE28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65075" y="2429301"/>
              <a:ext cx="417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王亦强：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负责项目分工及前端实现。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0ED594-918E-4EC9-A4D3-D6E76856B170}"/>
              </a:ext>
            </a:extLst>
          </p:cNvPr>
          <p:cNvGrpSpPr/>
          <p:nvPr/>
        </p:nvGrpSpPr>
        <p:grpSpPr>
          <a:xfrm>
            <a:off x="6646620" y="3242050"/>
            <a:ext cx="4505289" cy="369332"/>
            <a:chOff x="6646620" y="3084394"/>
            <a:chExt cx="4505289" cy="369332"/>
          </a:xfrm>
        </p:grpSpPr>
        <p:sp>
          <p:nvSpPr>
            <p:cNvPr id="93" name="椭圆 92"/>
            <p:cNvSpPr/>
            <p:nvPr/>
          </p:nvSpPr>
          <p:spPr>
            <a:xfrm>
              <a:off x="6646620" y="3159598"/>
              <a:ext cx="218924" cy="218924"/>
            </a:xfrm>
            <a:prstGeom prst="ellipse">
              <a:avLst/>
            </a:prstGeom>
            <a:solidFill>
              <a:srgbClr val="FA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1426" y="3084394"/>
              <a:ext cx="400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    益：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负责算法设计及代码实现。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0A7F9A-EC58-408F-A8D4-D23EE0FEF71A}"/>
              </a:ext>
            </a:extLst>
          </p:cNvPr>
          <p:cNvGrpSpPr/>
          <p:nvPr/>
        </p:nvGrpSpPr>
        <p:grpSpPr>
          <a:xfrm>
            <a:off x="6648966" y="3903966"/>
            <a:ext cx="4624084" cy="369332"/>
            <a:chOff x="6648966" y="3753134"/>
            <a:chExt cx="4624084" cy="369332"/>
          </a:xfrm>
        </p:grpSpPr>
        <p:sp>
          <p:nvSpPr>
            <p:cNvPr id="38" name="椭圆 37"/>
            <p:cNvSpPr/>
            <p:nvPr/>
          </p:nvSpPr>
          <p:spPr>
            <a:xfrm>
              <a:off x="6648966" y="3813463"/>
              <a:ext cx="248674" cy="248674"/>
            </a:xfrm>
            <a:prstGeom prst="ellipse">
              <a:avLst/>
            </a:prstGeom>
            <a:solidFill>
              <a:srgbClr val="259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78722" y="3753134"/>
              <a:ext cx="409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郭倩倩：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资料查找、项目进度整理。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3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457450" y="2166"/>
            <a:ext cx="3638550" cy="6853671"/>
          </a:xfrm>
          <a:custGeom>
            <a:avLst/>
            <a:gdLst>
              <a:gd name="connsiteX0" fmla="*/ 3264310 w 3264310"/>
              <a:gd name="connsiteY0" fmla="*/ 0 h 6853671"/>
              <a:gd name="connsiteX1" fmla="*/ 3264310 w 3264310"/>
              <a:gd name="connsiteY1" fmla="*/ 6853671 h 6853671"/>
              <a:gd name="connsiteX2" fmla="*/ 3175603 w 3264310"/>
              <a:gd name="connsiteY2" fmla="*/ 6851373 h 6853671"/>
              <a:gd name="connsiteX3" fmla="*/ 0 w 3264310"/>
              <a:gd name="connsiteY3" fmla="*/ 3426835 h 6853671"/>
              <a:gd name="connsiteX4" fmla="*/ 3175603 w 3264310"/>
              <a:gd name="connsiteY4" fmla="*/ 2297 h 68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310" h="6853671">
                <a:moveTo>
                  <a:pt x="3264310" y="0"/>
                </a:moveTo>
                <a:lnTo>
                  <a:pt x="3264310" y="6853671"/>
                </a:lnTo>
                <a:lnTo>
                  <a:pt x="3175603" y="6851373"/>
                </a:lnTo>
                <a:cubicBezTo>
                  <a:pt x="1406682" y="6759534"/>
                  <a:pt x="0" y="5261438"/>
                  <a:pt x="0" y="3426835"/>
                </a:cubicBezTo>
                <a:cubicBezTo>
                  <a:pt x="0" y="1592232"/>
                  <a:pt x="1406682" y="94136"/>
                  <a:pt x="3175603" y="2297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3454764" y="0"/>
            <a:ext cx="2641236" cy="6858000"/>
          </a:xfrm>
          <a:custGeom>
            <a:avLst/>
            <a:gdLst>
              <a:gd name="connsiteX0" fmla="*/ 2369574 w 2369574"/>
              <a:gd name="connsiteY0" fmla="*/ 0 h 6858000"/>
              <a:gd name="connsiteX1" fmla="*/ 2369574 w 2369574"/>
              <a:gd name="connsiteY1" fmla="*/ 6858000 h 6858000"/>
              <a:gd name="connsiteX2" fmla="*/ 0 w 2369574"/>
              <a:gd name="connsiteY2" fmla="*/ 3429000 h 6858000"/>
              <a:gd name="connsiteX3" fmla="*/ 2369574 w 236957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574" h="6858000">
                <a:moveTo>
                  <a:pt x="2369574" y="0"/>
                </a:moveTo>
                <a:lnTo>
                  <a:pt x="2369574" y="6858000"/>
                </a:lnTo>
                <a:cubicBezTo>
                  <a:pt x="1060894" y="6858000"/>
                  <a:pt x="0" y="5322784"/>
                  <a:pt x="0" y="3429000"/>
                </a:cubicBezTo>
                <a:cubicBezTo>
                  <a:pt x="0" y="1535216"/>
                  <a:pt x="1060894" y="0"/>
                  <a:pt x="236957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473996" y="0"/>
            <a:ext cx="1622004" cy="6858000"/>
          </a:xfrm>
          <a:custGeom>
            <a:avLst/>
            <a:gdLst>
              <a:gd name="connsiteX0" fmla="*/ 1455174 w 1455174"/>
              <a:gd name="connsiteY0" fmla="*/ 0 h 6858000"/>
              <a:gd name="connsiteX1" fmla="*/ 1455174 w 1455174"/>
              <a:gd name="connsiteY1" fmla="*/ 6858000 h 6858000"/>
              <a:gd name="connsiteX2" fmla="*/ 0 w 1455174"/>
              <a:gd name="connsiteY2" fmla="*/ 3429000 h 6858000"/>
              <a:gd name="connsiteX3" fmla="*/ 1455174 w 145517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174" h="6858000">
                <a:moveTo>
                  <a:pt x="1455174" y="0"/>
                </a:moveTo>
                <a:lnTo>
                  <a:pt x="1455174" y="6858000"/>
                </a:lnTo>
                <a:cubicBezTo>
                  <a:pt x="651504" y="6858000"/>
                  <a:pt x="0" y="5322784"/>
                  <a:pt x="0" y="3429000"/>
                </a:cubicBezTo>
                <a:cubicBezTo>
                  <a:pt x="0" y="1535216"/>
                  <a:pt x="651504" y="0"/>
                  <a:pt x="145517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5416512" y="0"/>
            <a:ext cx="679488" cy="6858000"/>
          </a:xfrm>
          <a:custGeom>
            <a:avLst/>
            <a:gdLst>
              <a:gd name="connsiteX0" fmla="*/ 609600 w 609600"/>
              <a:gd name="connsiteY0" fmla="*/ 0 h 6858000"/>
              <a:gd name="connsiteX1" fmla="*/ 609600 w 609600"/>
              <a:gd name="connsiteY1" fmla="*/ 6858000 h 6858000"/>
              <a:gd name="connsiteX2" fmla="*/ 0 w 609600"/>
              <a:gd name="connsiteY2" fmla="*/ 3429000 h 6858000"/>
              <a:gd name="connsiteX3" fmla="*/ 609600 w 6096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6858000">
                <a:moveTo>
                  <a:pt x="609600" y="0"/>
                </a:moveTo>
                <a:lnTo>
                  <a:pt x="609600" y="6858000"/>
                </a:lnTo>
                <a:cubicBezTo>
                  <a:pt x="272927" y="6858000"/>
                  <a:pt x="0" y="5322784"/>
                  <a:pt x="0" y="3429000"/>
                </a:cubicBezTo>
                <a:cubicBezTo>
                  <a:pt x="0" y="1535216"/>
                  <a:pt x="272927" y="0"/>
                  <a:pt x="6096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弧形 24"/>
          <p:cNvSpPr/>
          <p:nvPr/>
        </p:nvSpPr>
        <p:spPr>
          <a:xfrm flipH="1" flipV="1">
            <a:off x="4865071" y="6351691"/>
            <a:ext cx="4358821" cy="493866"/>
          </a:xfrm>
          <a:prstGeom prst="arc">
            <a:avLst>
              <a:gd name="adj1" fmla="val 10860306"/>
              <a:gd name="adj2" fmla="val 2151772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弧形 26"/>
          <p:cNvSpPr/>
          <p:nvPr/>
        </p:nvSpPr>
        <p:spPr>
          <a:xfrm flipH="1" flipV="1">
            <a:off x="3130547" y="4475355"/>
            <a:ext cx="5872117" cy="1646976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弧形 28"/>
          <p:cNvSpPr/>
          <p:nvPr/>
        </p:nvSpPr>
        <p:spPr>
          <a:xfrm flipH="1" flipV="1">
            <a:off x="2506282" y="3049507"/>
            <a:ext cx="6229517" cy="1718211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弧形 30"/>
          <p:cNvSpPr/>
          <p:nvPr/>
        </p:nvSpPr>
        <p:spPr>
          <a:xfrm flipH="1" flipV="1">
            <a:off x="2637832" y="1584259"/>
            <a:ext cx="5915618" cy="1547984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弧形 31"/>
          <p:cNvSpPr/>
          <p:nvPr/>
        </p:nvSpPr>
        <p:spPr>
          <a:xfrm flipH="1" flipV="1">
            <a:off x="3578366" y="108269"/>
            <a:ext cx="5424298" cy="1734483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弧形 33"/>
          <p:cNvSpPr/>
          <p:nvPr/>
        </p:nvSpPr>
        <p:spPr>
          <a:xfrm flipH="1" flipV="1">
            <a:off x="5284998" y="-229360"/>
            <a:ext cx="3022293" cy="606864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正五边形 35"/>
          <p:cNvSpPr/>
          <p:nvPr/>
        </p:nvSpPr>
        <p:spPr>
          <a:xfrm rot="1728969">
            <a:off x="3661996" y="1062051"/>
            <a:ext cx="675520" cy="643352"/>
          </a:xfrm>
          <a:prstGeom prst="pentagon">
            <a:avLst/>
          </a:prstGeom>
          <a:solidFill>
            <a:srgbClr val="A6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正五边形 36"/>
          <p:cNvSpPr/>
          <p:nvPr/>
        </p:nvSpPr>
        <p:spPr>
          <a:xfrm rot="1728969">
            <a:off x="3168494" y="2618797"/>
            <a:ext cx="675520" cy="643352"/>
          </a:xfrm>
          <a:prstGeom prst="pentagon">
            <a:avLst/>
          </a:prstGeom>
          <a:solidFill>
            <a:srgbClr val="FA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正五边形 37"/>
          <p:cNvSpPr/>
          <p:nvPr/>
        </p:nvSpPr>
        <p:spPr>
          <a:xfrm rot="1050724">
            <a:off x="3466910" y="4379044"/>
            <a:ext cx="341096" cy="324854"/>
          </a:xfrm>
          <a:prstGeom prst="pentagon">
            <a:avLst/>
          </a:prstGeom>
          <a:solidFill>
            <a:srgbClr val="42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正五边形 38"/>
          <p:cNvSpPr/>
          <p:nvPr/>
        </p:nvSpPr>
        <p:spPr>
          <a:xfrm rot="19642504">
            <a:off x="4874733" y="5858279"/>
            <a:ext cx="370276" cy="352644"/>
          </a:xfrm>
          <a:prstGeom prst="pentagon">
            <a:avLst/>
          </a:prstGeom>
          <a:solidFill>
            <a:srgbClr val="2A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正五边形 39"/>
          <p:cNvSpPr/>
          <p:nvPr/>
        </p:nvSpPr>
        <p:spPr>
          <a:xfrm rot="214002">
            <a:off x="5257881" y="1436169"/>
            <a:ext cx="675520" cy="643352"/>
          </a:xfrm>
          <a:prstGeom prst="pentagon">
            <a:avLst/>
          </a:prstGeom>
          <a:solidFill>
            <a:srgbClr val="B1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正五边形 40"/>
          <p:cNvSpPr/>
          <p:nvPr/>
        </p:nvSpPr>
        <p:spPr>
          <a:xfrm rot="214002">
            <a:off x="5067750" y="2842622"/>
            <a:ext cx="675520" cy="643352"/>
          </a:xfrm>
          <a:prstGeom prst="pentagon">
            <a:avLst/>
          </a:prstGeom>
          <a:solidFill>
            <a:srgbClr val="F59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1" y="2999448"/>
            <a:ext cx="6086476" cy="859105"/>
          </a:xfrm>
          <a:prstGeom prst="rect">
            <a:avLst/>
          </a:prstGeom>
          <a:solidFill>
            <a:srgbClr val="B1272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28770" y="3049605"/>
            <a:ext cx="3620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5400000">
            <a:off x="6600044" y="1974975"/>
            <a:ext cx="403365" cy="402424"/>
          </a:xfrm>
          <a:prstGeom prst="triangle">
            <a:avLst/>
          </a:prstGeom>
          <a:solidFill>
            <a:srgbClr val="A32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17735" y="1823856"/>
            <a:ext cx="34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017735" y="2193188"/>
            <a:ext cx="506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游戏介绍</a:t>
            </a:r>
          </a:p>
        </p:txBody>
      </p:sp>
      <p:sp>
        <p:nvSpPr>
          <p:cNvPr id="49" name="等腰三角形 48"/>
          <p:cNvSpPr/>
          <p:nvPr/>
        </p:nvSpPr>
        <p:spPr>
          <a:xfrm rot="5400000">
            <a:off x="6600044" y="2860150"/>
            <a:ext cx="403365" cy="402424"/>
          </a:xfrm>
          <a:prstGeom prst="triangle">
            <a:avLst/>
          </a:prstGeom>
          <a:solidFill>
            <a:srgbClr val="E7C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17735" y="2709031"/>
            <a:ext cx="34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17735" y="3078363"/>
            <a:ext cx="506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游戏流程设计及程序结构</a:t>
            </a:r>
          </a:p>
        </p:txBody>
      </p:sp>
      <p:sp>
        <p:nvSpPr>
          <p:cNvPr id="52" name="等腰三角形 51"/>
          <p:cNvSpPr/>
          <p:nvPr/>
        </p:nvSpPr>
        <p:spPr>
          <a:xfrm rot="5400000">
            <a:off x="6600044" y="3745325"/>
            <a:ext cx="403365" cy="402424"/>
          </a:xfrm>
          <a:prstGeom prst="triangle">
            <a:avLst/>
          </a:prstGeom>
          <a:solidFill>
            <a:srgbClr val="379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17735" y="3594206"/>
            <a:ext cx="34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17735" y="3963538"/>
            <a:ext cx="506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游戏外观</a:t>
            </a:r>
          </a:p>
        </p:txBody>
      </p:sp>
      <p:sp>
        <p:nvSpPr>
          <p:cNvPr id="55" name="等腰三角形 54"/>
          <p:cNvSpPr/>
          <p:nvPr/>
        </p:nvSpPr>
        <p:spPr>
          <a:xfrm rot="5400000">
            <a:off x="6600044" y="4630500"/>
            <a:ext cx="403365" cy="402424"/>
          </a:xfrm>
          <a:prstGeom prst="triangle">
            <a:avLst/>
          </a:prstGeom>
          <a:solidFill>
            <a:srgbClr val="21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17735" y="4479381"/>
            <a:ext cx="34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017735" y="4848713"/>
            <a:ext cx="506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总结及分工</a:t>
            </a:r>
          </a:p>
        </p:txBody>
      </p:sp>
    </p:spTree>
    <p:extLst>
      <p:ext uri="{BB962C8B-B14F-4D97-AF65-F5344CB8AC3E}">
        <p14:creationId xmlns:p14="http://schemas.microsoft.com/office/powerpoint/2010/main" val="2152044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0D1F2D"/>
            </a:gs>
            <a:gs pos="72000">
              <a:srgbClr val="102332"/>
            </a:gs>
            <a:gs pos="55503">
              <a:srgbClr val="102538"/>
            </a:gs>
            <a:gs pos="42000">
              <a:srgbClr val="13293E"/>
            </a:gs>
            <a:gs pos="29000">
              <a:srgbClr val="142D41"/>
            </a:gs>
            <a:gs pos="18000">
              <a:srgbClr val="152F46"/>
            </a:gs>
            <a:gs pos="7000">
              <a:srgbClr val="152F48"/>
            </a:gs>
            <a:gs pos="94000">
              <a:srgbClr val="0B152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48105" y="2921169"/>
            <a:ext cx="393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5807" y="2358377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82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等腰三角形 76"/>
          <p:cNvSpPr/>
          <p:nvPr/>
        </p:nvSpPr>
        <p:spPr>
          <a:xfrm rot="16200000">
            <a:off x="9269739" y="230806"/>
            <a:ext cx="3126372" cy="2695148"/>
          </a:xfrm>
          <a:prstGeom prst="triangle">
            <a:avLst/>
          </a:prstGeom>
          <a:solidFill>
            <a:srgbClr val="1A92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 rot="16200000">
            <a:off x="10709124" y="3187404"/>
            <a:ext cx="1580364" cy="1362384"/>
          </a:xfrm>
          <a:prstGeom prst="triangle">
            <a:avLst/>
          </a:prstGeom>
          <a:solidFill>
            <a:srgbClr val="20A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等腰三角形 89"/>
          <p:cNvSpPr/>
          <p:nvPr/>
        </p:nvSpPr>
        <p:spPr>
          <a:xfrm rot="16200000">
            <a:off x="10728174" y="5401820"/>
            <a:ext cx="1580364" cy="1362384"/>
          </a:xfrm>
          <a:prstGeom prst="triangle">
            <a:avLst/>
          </a:prstGeom>
          <a:solidFill>
            <a:srgbClr val="FFD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5400000" flipH="1">
            <a:off x="5715626" y="3581782"/>
            <a:ext cx="906438" cy="781411"/>
          </a:xfrm>
          <a:prstGeom prst="triangle">
            <a:avLst/>
          </a:prstGeom>
          <a:solidFill>
            <a:srgbClr val="21A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rot="16200000">
            <a:off x="5709276" y="4035003"/>
            <a:ext cx="906438" cy="781411"/>
          </a:xfrm>
          <a:prstGeom prst="triangle">
            <a:avLst/>
          </a:prstGeom>
          <a:solidFill>
            <a:srgbClr val="96D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等腰三角形 62"/>
          <p:cNvSpPr/>
          <p:nvPr/>
        </p:nvSpPr>
        <p:spPr>
          <a:xfrm rot="16200000">
            <a:off x="5715626" y="3128200"/>
            <a:ext cx="906438" cy="781411"/>
          </a:xfrm>
          <a:prstGeom prst="triangle">
            <a:avLst/>
          </a:prstGeom>
          <a:solidFill>
            <a:srgbClr val="FCD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等腰三角形 63"/>
          <p:cNvSpPr/>
          <p:nvPr/>
        </p:nvSpPr>
        <p:spPr>
          <a:xfrm rot="5400000" flipH="1">
            <a:off x="5715626" y="2681329"/>
            <a:ext cx="906438" cy="781411"/>
          </a:xfrm>
          <a:prstGeom prst="triangle">
            <a:avLst/>
          </a:prstGeom>
          <a:solidFill>
            <a:srgbClr val="FAB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6200000">
            <a:off x="5715987" y="2228109"/>
            <a:ext cx="906438" cy="781411"/>
          </a:xfrm>
          <a:prstGeom prst="triangle">
            <a:avLst/>
          </a:prstGeom>
          <a:solidFill>
            <a:srgbClr val="F69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等腰三角形 65"/>
          <p:cNvSpPr/>
          <p:nvPr/>
        </p:nvSpPr>
        <p:spPr>
          <a:xfrm rot="5400000" flipH="1">
            <a:off x="5721976" y="1774888"/>
            <a:ext cx="906438" cy="781411"/>
          </a:xfrm>
          <a:prstGeom prst="triangle">
            <a:avLst/>
          </a:prstGeom>
          <a:solidFill>
            <a:srgbClr val="F16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等腰三角形 67"/>
          <p:cNvSpPr/>
          <p:nvPr/>
        </p:nvSpPr>
        <p:spPr>
          <a:xfrm rot="5400000">
            <a:off x="-211177" y="1837313"/>
            <a:ext cx="3062060" cy="2639706"/>
          </a:xfrm>
          <a:prstGeom prst="triangle">
            <a:avLst/>
          </a:prstGeom>
          <a:solidFill>
            <a:srgbClr val="B1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 rot="5400000">
            <a:off x="-115839" y="113631"/>
            <a:ext cx="1592824" cy="1373124"/>
          </a:xfrm>
          <a:prstGeom prst="triangle">
            <a:avLst/>
          </a:prstGeom>
          <a:solidFill>
            <a:srgbClr val="FFB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 rot="5400000">
            <a:off x="-115839" y="4798046"/>
            <a:ext cx="1592824" cy="1373124"/>
          </a:xfrm>
          <a:prstGeom prst="triangle">
            <a:avLst/>
          </a:prstGeom>
          <a:solidFill>
            <a:srgbClr val="D26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 rot="5400000">
            <a:off x="-115839" y="1019462"/>
            <a:ext cx="1592824" cy="1373124"/>
          </a:xfrm>
          <a:prstGeom prst="triangle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等腰三角形 71"/>
          <p:cNvSpPr/>
          <p:nvPr/>
        </p:nvSpPr>
        <p:spPr>
          <a:xfrm rot="5400000">
            <a:off x="-115839" y="1735986"/>
            <a:ext cx="1592824" cy="137312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等腰三角形 72"/>
          <p:cNvSpPr/>
          <p:nvPr/>
        </p:nvSpPr>
        <p:spPr>
          <a:xfrm rot="5400000">
            <a:off x="-126195" y="3348226"/>
            <a:ext cx="1460175" cy="121976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等腰三角形 74"/>
          <p:cNvSpPr/>
          <p:nvPr/>
        </p:nvSpPr>
        <p:spPr>
          <a:xfrm rot="5400000">
            <a:off x="-126195" y="4048896"/>
            <a:ext cx="1460175" cy="1219764"/>
          </a:xfrm>
          <a:prstGeom prst="triangle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等腰三角形 75"/>
          <p:cNvSpPr/>
          <p:nvPr/>
        </p:nvSpPr>
        <p:spPr>
          <a:xfrm rot="5400000">
            <a:off x="-126195" y="5509073"/>
            <a:ext cx="1460175" cy="1219764"/>
          </a:xfrm>
          <a:prstGeom prst="triangle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等腰三角形 77"/>
          <p:cNvSpPr/>
          <p:nvPr/>
        </p:nvSpPr>
        <p:spPr>
          <a:xfrm rot="16200000">
            <a:off x="10709124" y="1671277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等腰三角形 85"/>
          <p:cNvSpPr/>
          <p:nvPr/>
        </p:nvSpPr>
        <p:spPr>
          <a:xfrm rot="16200000">
            <a:off x="10709124" y="2384492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等腰三角形 87"/>
          <p:cNvSpPr/>
          <p:nvPr/>
        </p:nvSpPr>
        <p:spPr>
          <a:xfrm rot="16200000">
            <a:off x="10709124" y="3917492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16200000">
            <a:off x="10709124" y="4630063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等腰三角形 90"/>
          <p:cNvSpPr/>
          <p:nvPr/>
        </p:nvSpPr>
        <p:spPr>
          <a:xfrm rot="16200000">
            <a:off x="10709124" y="107549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等腰三角形 91"/>
          <p:cNvSpPr/>
          <p:nvPr/>
        </p:nvSpPr>
        <p:spPr>
          <a:xfrm rot="16200000" flipH="1">
            <a:off x="9808471" y="2665664"/>
            <a:ext cx="686524" cy="591830"/>
          </a:xfrm>
          <a:prstGeom prst="triangle">
            <a:avLst/>
          </a:prstGeom>
          <a:solidFill>
            <a:srgbClr val="F3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等腰三角形 92"/>
          <p:cNvSpPr/>
          <p:nvPr/>
        </p:nvSpPr>
        <p:spPr>
          <a:xfrm rot="5400000">
            <a:off x="2263147" y="1778926"/>
            <a:ext cx="404454" cy="348666"/>
          </a:xfrm>
          <a:prstGeom prst="triangle">
            <a:avLst/>
          </a:prstGeom>
          <a:solidFill>
            <a:srgbClr val="38A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等腰三角形 93"/>
          <p:cNvSpPr/>
          <p:nvPr/>
        </p:nvSpPr>
        <p:spPr>
          <a:xfrm rot="5400000">
            <a:off x="1623227" y="5809056"/>
            <a:ext cx="635578" cy="547910"/>
          </a:xfrm>
          <a:prstGeom prst="triangle">
            <a:avLst/>
          </a:prstGeom>
          <a:solidFill>
            <a:srgbClr val="1F9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等腰三角形 94"/>
          <p:cNvSpPr/>
          <p:nvPr/>
        </p:nvSpPr>
        <p:spPr>
          <a:xfrm rot="16200000" flipH="1">
            <a:off x="10266239" y="4908162"/>
            <a:ext cx="362818" cy="312774"/>
          </a:xfrm>
          <a:prstGeom prst="triangle">
            <a:avLst/>
          </a:prstGeom>
          <a:solidFill>
            <a:srgbClr val="17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053482" y="5119140"/>
            <a:ext cx="6085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游戏介绍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65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1069401" y="2005453"/>
            <a:ext cx="490096" cy="490096"/>
          </a:xfrm>
          <a:prstGeom prst="ellipse">
            <a:avLst/>
          </a:prstGeom>
          <a:solidFill>
            <a:srgbClr val="3F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69401" y="3851541"/>
            <a:ext cx="490096" cy="490096"/>
          </a:xfrm>
          <a:prstGeom prst="ellipse">
            <a:avLst/>
          </a:prstGeom>
          <a:solidFill>
            <a:srgbClr val="DC9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83048" y="4912085"/>
            <a:ext cx="490096" cy="490096"/>
          </a:xfrm>
          <a:prstGeom prst="ellipse">
            <a:avLst/>
          </a:prstGeom>
          <a:solidFill>
            <a:srgbClr val="ECC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28382" y="5086873"/>
            <a:ext cx="263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89574" y="3044280"/>
            <a:ext cx="130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2816" y="532263"/>
            <a:ext cx="2489249" cy="529775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游戏规则介绍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72817" y="1104900"/>
            <a:ext cx="1567989" cy="3429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02489" y="1812969"/>
            <a:ext cx="5517177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在一个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面板中，玩家可以操控滑块向“上、下、左、右”四个方向移动。每次移动，都会带动全体方块向手势方向滑动。同时，如果相邻的滑块具有相同的数字，那么在滑动过程中将会合并成一个新滑块，其值是两个滑块之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36343" y="3064936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16137" y="3831391"/>
            <a:ext cx="5599064" cy="7289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1800" dirty="0"/>
              <a:t>       玩家每滑动一次滑块，一个带有数字</a:t>
            </a:r>
            <a:r>
              <a:rPr lang="en-US" altLang="zh-CN" sz="1800" dirty="0"/>
              <a:t>2</a:t>
            </a:r>
            <a:r>
              <a:rPr lang="zh-CN" altLang="en-US" sz="1800" dirty="0"/>
              <a:t>或数字</a:t>
            </a:r>
            <a:r>
              <a:rPr lang="en-US" altLang="zh-CN" sz="1800" dirty="0"/>
              <a:t>4</a:t>
            </a:r>
            <a:r>
              <a:rPr lang="zh-CN" altLang="en-US" sz="1800" dirty="0"/>
              <a:t>的滑块会随机出现在面板的任意一个位置。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3440" y="0"/>
            <a:ext cx="4808560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21191" y="4831506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46914" y="5006582"/>
            <a:ext cx="5377218" cy="4247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    </a:t>
            </a:r>
            <a:r>
              <a:rPr lang="zh-CN" altLang="en-US" sz="1800" dirty="0"/>
              <a:t>每次游戏开始，都会有滑块随机出现在界面上。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8191481" y="374619"/>
            <a:ext cx="1432136" cy="1657080"/>
            <a:chOff x="2814264" y="2012351"/>
            <a:chExt cx="1432136" cy="1657080"/>
          </a:xfrm>
        </p:grpSpPr>
        <p:sp>
          <p:nvSpPr>
            <p:cNvPr id="50" name="PA_等腰三角形 116"/>
            <p:cNvSpPr/>
            <p:nvPr>
              <p:custDataLst>
                <p:tags r:id="rId39"/>
              </p:custDataLst>
            </p:nvPr>
          </p:nvSpPr>
          <p:spPr>
            <a:xfrm>
              <a:off x="3049778" y="3255161"/>
              <a:ext cx="480554" cy="409507"/>
            </a:xfrm>
            <a:prstGeom prst="triangle">
              <a:avLst/>
            </a:prstGeom>
            <a:solidFill>
              <a:srgbClr val="95C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PA_等腰三角形 117"/>
            <p:cNvSpPr/>
            <p:nvPr>
              <p:custDataLst>
                <p:tags r:id="rId40"/>
              </p:custDataLst>
            </p:nvPr>
          </p:nvSpPr>
          <p:spPr>
            <a:xfrm>
              <a:off x="3525569" y="3250398"/>
              <a:ext cx="480554" cy="414270"/>
            </a:xfrm>
            <a:prstGeom prst="triangle">
              <a:avLst/>
            </a:prstGeom>
            <a:solidFill>
              <a:srgbClr val="77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PA_等腰三角形 118"/>
            <p:cNvSpPr/>
            <p:nvPr>
              <p:custDataLst>
                <p:tags r:id="rId41"/>
              </p:custDataLst>
            </p:nvPr>
          </p:nvSpPr>
          <p:spPr>
            <a:xfrm flipH="1" flipV="1">
              <a:off x="3285292" y="3255161"/>
              <a:ext cx="480554" cy="414270"/>
            </a:xfrm>
            <a:prstGeom prst="triangle">
              <a:avLst/>
            </a:prstGeom>
            <a:solidFill>
              <a:srgbClr val="A0E0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PA_等腰三角形 119"/>
            <p:cNvSpPr/>
            <p:nvPr>
              <p:custDataLst>
                <p:tags r:id="rId42"/>
              </p:custDataLst>
            </p:nvPr>
          </p:nvSpPr>
          <p:spPr>
            <a:xfrm flipH="1" flipV="1">
              <a:off x="3765846" y="3250398"/>
              <a:ext cx="480554" cy="414270"/>
            </a:xfrm>
            <a:prstGeom prst="triangle">
              <a:avLst/>
            </a:prstGeom>
            <a:solidFill>
              <a:srgbClr val="0AB9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PA_等腰三角形 120"/>
            <p:cNvSpPr/>
            <p:nvPr>
              <p:custDataLst>
                <p:tags r:id="rId43"/>
              </p:custDataLst>
            </p:nvPr>
          </p:nvSpPr>
          <p:spPr>
            <a:xfrm>
              <a:off x="3285292" y="2840891"/>
              <a:ext cx="480554" cy="414270"/>
            </a:xfrm>
            <a:prstGeom prst="triangle">
              <a:avLst/>
            </a:prstGeom>
            <a:solidFill>
              <a:srgbClr val="1DA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PA_等腰三角形 121"/>
            <p:cNvSpPr/>
            <p:nvPr>
              <p:custDataLst>
                <p:tags r:id="rId44"/>
              </p:custDataLst>
            </p:nvPr>
          </p:nvSpPr>
          <p:spPr>
            <a:xfrm>
              <a:off x="3525569" y="2426621"/>
              <a:ext cx="480554" cy="414270"/>
            </a:xfrm>
            <a:prstGeom prst="triangle">
              <a:avLst/>
            </a:prstGeom>
            <a:solidFill>
              <a:srgbClr val="F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PA_等腰三角形 122"/>
            <p:cNvSpPr/>
            <p:nvPr>
              <p:custDataLst>
                <p:tags r:id="rId45"/>
              </p:custDataLst>
            </p:nvPr>
          </p:nvSpPr>
          <p:spPr>
            <a:xfrm flipH="1" flipV="1">
              <a:off x="3520806" y="2836128"/>
              <a:ext cx="480554" cy="419033"/>
            </a:xfrm>
            <a:prstGeom prst="triangle">
              <a:avLst/>
            </a:prstGeom>
            <a:solidFill>
              <a:srgbClr val="FED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PA_等腰三角形 123"/>
            <p:cNvSpPr/>
            <p:nvPr>
              <p:custDataLst>
                <p:tags r:id="rId46"/>
              </p:custDataLst>
            </p:nvPr>
          </p:nvSpPr>
          <p:spPr>
            <a:xfrm flipH="1" flipV="1">
              <a:off x="3765846" y="2426621"/>
              <a:ext cx="480554" cy="414270"/>
            </a:xfrm>
            <a:prstGeom prst="triangle">
              <a:avLst/>
            </a:prstGeom>
            <a:solidFill>
              <a:srgbClr val="FB8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PA_等腰三角形 124"/>
            <p:cNvSpPr/>
            <p:nvPr>
              <p:custDataLst>
                <p:tags r:id="rId47"/>
              </p:custDataLst>
            </p:nvPr>
          </p:nvSpPr>
          <p:spPr>
            <a:xfrm flipH="1" flipV="1">
              <a:off x="3525569" y="2012351"/>
              <a:ext cx="480554" cy="414270"/>
            </a:xfrm>
            <a:prstGeom prst="triangle">
              <a:avLst/>
            </a:prstGeom>
            <a:solidFill>
              <a:srgbClr val="EE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PA_等腰三角形 125"/>
            <p:cNvSpPr/>
            <p:nvPr>
              <p:custDataLst>
                <p:tags r:id="rId48"/>
              </p:custDataLst>
            </p:nvPr>
          </p:nvSpPr>
          <p:spPr>
            <a:xfrm>
              <a:off x="3765846" y="2012351"/>
              <a:ext cx="480554" cy="414270"/>
            </a:xfrm>
            <a:prstGeom prst="triangle">
              <a:avLst/>
            </a:prstGeom>
            <a:solidFill>
              <a:srgbClr val="E86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PA_等腰三角形 126"/>
            <p:cNvSpPr/>
            <p:nvPr>
              <p:custDataLst>
                <p:tags r:id="rId49"/>
              </p:custDataLst>
            </p:nvPr>
          </p:nvSpPr>
          <p:spPr>
            <a:xfrm>
              <a:off x="3290055" y="2012351"/>
              <a:ext cx="480554" cy="414270"/>
            </a:xfrm>
            <a:prstGeom prst="triangle">
              <a:avLst/>
            </a:prstGeom>
            <a:solidFill>
              <a:srgbClr val="B128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PA_等腰三角形 127"/>
            <p:cNvSpPr/>
            <p:nvPr>
              <p:custDataLst>
                <p:tags r:id="rId50"/>
              </p:custDataLst>
            </p:nvPr>
          </p:nvSpPr>
          <p:spPr>
            <a:xfrm>
              <a:off x="2814264" y="2012351"/>
              <a:ext cx="480554" cy="414270"/>
            </a:xfrm>
            <a:prstGeom prst="triangle">
              <a:avLst/>
            </a:prstGeom>
            <a:solidFill>
              <a:srgbClr val="6D1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PA_等腰三角形 128"/>
            <p:cNvSpPr/>
            <p:nvPr>
              <p:custDataLst>
                <p:tags r:id="rId51"/>
              </p:custDataLst>
            </p:nvPr>
          </p:nvSpPr>
          <p:spPr>
            <a:xfrm flipH="1" flipV="1">
              <a:off x="3054541" y="2012351"/>
              <a:ext cx="480554" cy="414270"/>
            </a:xfrm>
            <a:prstGeom prst="triangle">
              <a:avLst/>
            </a:prstGeom>
            <a:solidFill>
              <a:srgbClr val="8A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PA_等腰三角形 129"/>
            <p:cNvSpPr/>
            <p:nvPr>
              <p:custDataLst>
                <p:tags r:id="rId52"/>
              </p:custDataLst>
            </p:nvPr>
          </p:nvSpPr>
          <p:spPr>
            <a:xfrm flipH="1" flipV="1">
              <a:off x="2814264" y="2426621"/>
              <a:ext cx="480554" cy="414270"/>
            </a:xfrm>
            <a:prstGeom prst="triangle">
              <a:avLst/>
            </a:prstGeom>
            <a:solidFill>
              <a:srgbClr val="EB4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842022" y="1672376"/>
            <a:ext cx="1923798" cy="1658074"/>
            <a:chOff x="4451155" y="2040866"/>
            <a:chExt cx="1923798" cy="1658074"/>
          </a:xfrm>
        </p:grpSpPr>
        <p:sp>
          <p:nvSpPr>
            <p:cNvPr id="65" name="PA_等腰三角形 130"/>
            <p:cNvSpPr/>
            <p:nvPr>
              <p:custDataLst>
                <p:tags r:id="rId21"/>
              </p:custDataLst>
            </p:nvPr>
          </p:nvSpPr>
          <p:spPr>
            <a:xfrm flipH="1" flipV="1">
              <a:off x="5174530" y="3284670"/>
              <a:ext cx="480554" cy="414270"/>
            </a:xfrm>
            <a:prstGeom prst="triangle">
              <a:avLst/>
            </a:prstGeom>
            <a:solidFill>
              <a:srgbClr val="1DA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PA_等腰三角形 131"/>
            <p:cNvSpPr/>
            <p:nvPr>
              <p:custDataLst>
                <p:tags r:id="rId22"/>
              </p:custDataLst>
            </p:nvPr>
          </p:nvSpPr>
          <p:spPr>
            <a:xfrm flipH="1" flipV="1">
              <a:off x="5655082" y="3284670"/>
              <a:ext cx="480554" cy="414270"/>
            </a:xfrm>
            <a:prstGeom prst="triangle">
              <a:avLst/>
            </a:prstGeom>
            <a:solidFill>
              <a:srgbClr val="159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PA_等腰三角形 132"/>
            <p:cNvSpPr/>
            <p:nvPr>
              <p:custDataLst>
                <p:tags r:id="rId23"/>
              </p:custDataLst>
            </p:nvPr>
          </p:nvSpPr>
          <p:spPr>
            <a:xfrm flipH="1">
              <a:off x="5414806" y="3283286"/>
              <a:ext cx="480554" cy="414270"/>
            </a:xfrm>
            <a:prstGeom prst="triangle">
              <a:avLst/>
            </a:prstGeom>
            <a:solidFill>
              <a:srgbClr val="93C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PA_等腰三角形 133"/>
            <p:cNvSpPr/>
            <p:nvPr>
              <p:custDataLst>
                <p:tags r:id="rId24"/>
              </p:custDataLst>
            </p:nvPr>
          </p:nvSpPr>
          <p:spPr>
            <a:xfrm flipH="1">
              <a:off x="4934254" y="3283286"/>
              <a:ext cx="480554" cy="414270"/>
            </a:xfrm>
            <a:prstGeom prst="triangle">
              <a:avLst/>
            </a:prstGeom>
            <a:solidFill>
              <a:srgbClr val="F4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PA_等腰三角形 134"/>
            <p:cNvSpPr/>
            <p:nvPr>
              <p:custDataLst>
                <p:tags r:id="rId25"/>
              </p:custDataLst>
            </p:nvPr>
          </p:nvSpPr>
          <p:spPr>
            <a:xfrm flipH="1" flipV="1">
              <a:off x="4693523" y="3284670"/>
              <a:ext cx="480554" cy="414270"/>
            </a:xfrm>
            <a:prstGeom prst="triangle">
              <a:avLst/>
            </a:prstGeom>
            <a:solidFill>
              <a:srgbClr val="F49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PA_等腰三角形 135"/>
            <p:cNvSpPr/>
            <p:nvPr>
              <p:custDataLst>
                <p:tags r:id="rId26"/>
              </p:custDataLst>
            </p:nvPr>
          </p:nvSpPr>
          <p:spPr>
            <a:xfrm flipH="1">
              <a:off x="4691599" y="2869405"/>
              <a:ext cx="480554" cy="414270"/>
            </a:xfrm>
            <a:prstGeom prst="triangle">
              <a:avLst/>
            </a:prstGeom>
            <a:solidFill>
              <a:srgbClr val="EE6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PA_等腰三角形 136"/>
            <p:cNvSpPr/>
            <p:nvPr>
              <p:custDataLst>
                <p:tags r:id="rId27"/>
              </p:custDataLst>
            </p:nvPr>
          </p:nvSpPr>
          <p:spPr>
            <a:xfrm flipH="1" flipV="1">
              <a:off x="4451155" y="2869405"/>
              <a:ext cx="480554" cy="414270"/>
            </a:xfrm>
            <a:prstGeom prst="triangle">
              <a:avLst/>
            </a:prstGeom>
            <a:solidFill>
              <a:srgbClr val="F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PA_等腰三角形 137"/>
            <p:cNvSpPr/>
            <p:nvPr>
              <p:custDataLst>
                <p:tags r:id="rId28"/>
              </p:custDataLst>
            </p:nvPr>
          </p:nvSpPr>
          <p:spPr>
            <a:xfrm flipH="1">
              <a:off x="4451155" y="2455136"/>
              <a:ext cx="480554" cy="414270"/>
            </a:xfrm>
            <a:prstGeom prst="triangle">
              <a:avLst/>
            </a:prstGeom>
            <a:solidFill>
              <a:srgbClr val="AF2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PA_等腰三角形 138"/>
            <p:cNvSpPr/>
            <p:nvPr>
              <p:custDataLst>
                <p:tags r:id="rId29"/>
              </p:custDataLst>
            </p:nvPr>
          </p:nvSpPr>
          <p:spPr>
            <a:xfrm flipH="1" flipV="1">
              <a:off x="4692225" y="2455136"/>
              <a:ext cx="480554" cy="414270"/>
            </a:xfrm>
            <a:prstGeom prst="triangle">
              <a:avLst/>
            </a:prstGeom>
            <a:solidFill>
              <a:srgbClr val="8816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PA_等腰三角形 139"/>
            <p:cNvSpPr/>
            <p:nvPr>
              <p:custDataLst>
                <p:tags r:id="rId30"/>
              </p:custDataLst>
            </p:nvPr>
          </p:nvSpPr>
          <p:spPr>
            <a:xfrm flipH="1">
              <a:off x="4691430" y="2040866"/>
              <a:ext cx="480554" cy="414270"/>
            </a:xfrm>
            <a:prstGeom prst="triangle">
              <a:avLst/>
            </a:prstGeom>
            <a:solidFill>
              <a:srgbClr val="AF2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PA_等腰三角形 140"/>
            <p:cNvSpPr/>
            <p:nvPr>
              <p:custDataLst>
                <p:tags r:id="rId31"/>
              </p:custDataLst>
            </p:nvPr>
          </p:nvSpPr>
          <p:spPr>
            <a:xfrm flipH="1" flipV="1">
              <a:off x="4932500" y="2040867"/>
              <a:ext cx="480554" cy="414270"/>
            </a:xfrm>
            <a:prstGeom prst="triangle">
              <a:avLst/>
            </a:prstGeom>
            <a:solidFill>
              <a:srgbClr val="881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PA_等腰三角形 141"/>
            <p:cNvSpPr/>
            <p:nvPr>
              <p:custDataLst>
                <p:tags r:id="rId32"/>
              </p:custDataLst>
            </p:nvPr>
          </p:nvSpPr>
          <p:spPr>
            <a:xfrm flipH="1">
              <a:off x="5169603" y="2040867"/>
              <a:ext cx="480554" cy="414270"/>
            </a:xfrm>
            <a:prstGeom prst="triangle">
              <a:avLst/>
            </a:prstGeom>
            <a:solidFill>
              <a:srgbClr val="F0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PA_等腰三角形 142"/>
            <p:cNvSpPr/>
            <p:nvPr>
              <p:custDataLst>
                <p:tags r:id="rId33"/>
              </p:custDataLst>
            </p:nvPr>
          </p:nvSpPr>
          <p:spPr>
            <a:xfrm flipH="1" flipV="1">
              <a:off x="5410671" y="2040867"/>
              <a:ext cx="480554" cy="414270"/>
            </a:xfrm>
            <a:prstGeom prst="triangle">
              <a:avLst/>
            </a:prstGeom>
            <a:solidFill>
              <a:srgbClr val="EE3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PA_等腰三角形 143"/>
            <p:cNvSpPr/>
            <p:nvPr>
              <p:custDataLst>
                <p:tags r:id="rId34"/>
              </p:custDataLst>
            </p:nvPr>
          </p:nvSpPr>
          <p:spPr>
            <a:xfrm flipH="1">
              <a:off x="5651740" y="2040867"/>
              <a:ext cx="480554" cy="414270"/>
            </a:xfrm>
            <a:prstGeom prst="triangle">
              <a:avLst/>
            </a:prstGeom>
            <a:solidFill>
              <a:srgbClr val="F164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PA_等腰三角形 144"/>
            <p:cNvSpPr/>
            <p:nvPr>
              <p:custDataLst>
                <p:tags r:id="rId35"/>
              </p:custDataLst>
            </p:nvPr>
          </p:nvSpPr>
          <p:spPr>
            <a:xfrm flipH="1" flipV="1">
              <a:off x="5652536" y="2454444"/>
              <a:ext cx="480554" cy="414270"/>
            </a:xfrm>
            <a:prstGeom prst="triangle">
              <a:avLst/>
            </a:prstGeom>
            <a:solidFill>
              <a:srgbClr val="F68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PA_等腰三角形 145"/>
            <p:cNvSpPr/>
            <p:nvPr>
              <p:custDataLst>
                <p:tags r:id="rId36"/>
              </p:custDataLst>
            </p:nvPr>
          </p:nvSpPr>
          <p:spPr>
            <a:xfrm flipH="1">
              <a:off x="5892519" y="2454444"/>
              <a:ext cx="480554" cy="414270"/>
            </a:xfrm>
            <a:prstGeom prst="triangle">
              <a:avLst/>
            </a:prstGeom>
            <a:solidFill>
              <a:srgbClr val="A1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PA_等腰三角形 146"/>
            <p:cNvSpPr/>
            <p:nvPr>
              <p:custDataLst>
                <p:tags r:id="rId37"/>
              </p:custDataLst>
            </p:nvPr>
          </p:nvSpPr>
          <p:spPr>
            <a:xfrm flipH="1">
              <a:off x="5654791" y="2870402"/>
              <a:ext cx="480554" cy="414270"/>
            </a:xfrm>
            <a:prstGeom prst="triangle">
              <a:avLst/>
            </a:prstGeom>
            <a:solidFill>
              <a:srgbClr val="03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PA_等腰三角形 147"/>
            <p:cNvSpPr/>
            <p:nvPr>
              <p:custDataLst>
                <p:tags r:id="rId38"/>
              </p:custDataLst>
            </p:nvPr>
          </p:nvSpPr>
          <p:spPr>
            <a:xfrm flipH="1" flipV="1">
              <a:off x="5894399" y="2870402"/>
              <a:ext cx="480554" cy="414270"/>
            </a:xfrm>
            <a:prstGeom prst="triangle">
              <a:avLst/>
            </a:prstGeom>
            <a:solidFill>
              <a:srgbClr val="7DC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998249" y="4617730"/>
            <a:ext cx="1602350" cy="1905900"/>
            <a:chOff x="7719071" y="1819936"/>
            <a:chExt cx="1667661" cy="1918116"/>
          </a:xfrm>
        </p:grpSpPr>
        <p:sp>
          <p:nvSpPr>
            <p:cNvPr id="84" name="PA_等腰三角形 155"/>
            <p:cNvSpPr/>
            <p:nvPr>
              <p:custDataLst>
                <p:tags r:id="rId1"/>
              </p:custDataLst>
            </p:nvPr>
          </p:nvSpPr>
          <p:spPr>
            <a:xfrm rot="16200000">
              <a:off x="7687517" y="3290640"/>
              <a:ext cx="480554" cy="414270"/>
            </a:xfrm>
            <a:prstGeom prst="triangle">
              <a:avLst/>
            </a:prstGeom>
            <a:solidFill>
              <a:srgbClr val="F4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PA_等腰三角形 156"/>
            <p:cNvSpPr/>
            <p:nvPr>
              <p:custDataLst>
                <p:tags r:id="rId2"/>
              </p:custDataLst>
            </p:nvPr>
          </p:nvSpPr>
          <p:spPr>
            <a:xfrm rot="16200000">
              <a:off x="7687517" y="2815871"/>
              <a:ext cx="480554" cy="414270"/>
            </a:xfrm>
            <a:prstGeom prst="triangle">
              <a:avLst/>
            </a:prstGeom>
            <a:solidFill>
              <a:srgbClr val="F68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PA_等腰三角形 157"/>
            <p:cNvSpPr/>
            <p:nvPr>
              <p:custDataLst>
                <p:tags r:id="rId3"/>
              </p:custDataLst>
            </p:nvPr>
          </p:nvSpPr>
          <p:spPr>
            <a:xfrm rot="16200000">
              <a:off x="7685929" y="2335316"/>
              <a:ext cx="480554" cy="414270"/>
            </a:xfrm>
            <a:prstGeom prst="triangle">
              <a:avLst/>
            </a:prstGeom>
            <a:solidFill>
              <a:srgbClr val="EE3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PA_等腰三角形 158"/>
            <p:cNvSpPr/>
            <p:nvPr>
              <p:custDataLst>
                <p:tags r:id="rId4"/>
              </p:custDataLst>
            </p:nvPr>
          </p:nvSpPr>
          <p:spPr>
            <a:xfrm rot="5400000" flipH="1">
              <a:off x="7687517" y="3051385"/>
              <a:ext cx="480554" cy="414270"/>
            </a:xfrm>
            <a:prstGeom prst="triangle">
              <a:avLst/>
            </a:prstGeom>
            <a:solidFill>
              <a:srgbClr val="F49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PA_等腰三角形 159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7687517" y="2575593"/>
              <a:ext cx="480554" cy="414270"/>
            </a:xfrm>
            <a:prstGeom prst="triangle">
              <a:avLst/>
            </a:prstGeom>
            <a:solidFill>
              <a:srgbClr val="F0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PA_等腰三角形 160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7687517" y="2096625"/>
              <a:ext cx="480554" cy="414270"/>
            </a:xfrm>
            <a:prstGeom prst="triangle">
              <a:avLst/>
            </a:prstGeom>
            <a:solidFill>
              <a:srgbClr val="AF2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PA_等腰三角形 161"/>
            <p:cNvSpPr/>
            <p:nvPr>
              <p:custDataLst>
                <p:tags r:id="rId7"/>
              </p:custDataLst>
            </p:nvPr>
          </p:nvSpPr>
          <p:spPr>
            <a:xfrm rot="16200000">
              <a:off x="7687517" y="1857935"/>
              <a:ext cx="480554" cy="414270"/>
            </a:xfrm>
            <a:prstGeom prst="triangle">
              <a:avLst/>
            </a:prstGeom>
            <a:solidFill>
              <a:srgbClr val="881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PA_等腰三角形 162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8101787" y="3290637"/>
              <a:ext cx="480554" cy="414270"/>
            </a:xfrm>
            <a:prstGeom prst="triangle">
              <a:avLst/>
            </a:prstGeom>
            <a:solidFill>
              <a:srgbClr val="93C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PA_等腰三角形 163"/>
            <p:cNvSpPr/>
            <p:nvPr>
              <p:custDataLst>
                <p:tags r:id="rId9"/>
              </p:custDataLst>
            </p:nvPr>
          </p:nvSpPr>
          <p:spPr>
            <a:xfrm rot="16200000">
              <a:off x="8516057" y="3290640"/>
              <a:ext cx="480554" cy="414270"/>
            </a:xfrm>
            <a:prstGeom prst="triangle">
              <a:avLst/>
            </a:prstGeom>
            <a:solidFill>
              <a:srgbClr val="03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PA_等腰三角形 164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8094167" y="2584658"/>
              <a:ext cx="480554" cy="414270"/>
            </a:xfrm>
            <a:prstGeom prst="triangle">
              <a:avLst/>
            </a:prstGeom>
            <a:solidFill>
              <a:srgbClr val="F4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PA_等腰三角形 165"/>
            <p:cNvSpPr/>
            <p:nvPr>
              <p:custDataLst>
                <p:tags r:id="rId11"/>
              </p:custDataLst>
            </p:nvPr>
          </p:nvSpPr>
          <p:spPr>
            <a:xfrm rot="16200000">
              <a:off x="8523677" y="2581483"/>
              <a:ext cx="480554" cy="414270"/>
            </a:xfrm>
            <a:prstGeom prst="triangle">
              <a:avLst/>
            </a:prstGeom>
            <a:solidFill>
              <a:srgbClr val="A1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PA_等腰三角形 168"/>
            <p:cNvSpPr/>
            <p:nvPr>
              <p:custDataLst>
                <p:tags r:id="rId12"/>
              </p:custDataLst>
            </p:nvPr>
          </p:nvSpPr>
          <p:spPr>
            <a:xfrm rot="5400000" flipH="1">
              <a:off x="8930324" y="3290640"/>
              <a:ext cx="480554" cy="414270"/>
            </a:xfrm>
            <a:prstGeom prst="triangle">
              <a:avLst/>
            </a:prstGeom>
            <a:solidFill>
              <a:srgbClr val="96D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PA_等腰三角形 169"/>
            <p:cNvSpPr/>
            <p:nvPr>
              <p:custDataLst>
                <p:tags r:id="rId13"/>
              </p:custDataLst>
            </p:nvPr>
          </p:nvSpPr>
          <p:spPr>
            <a:xfrm rot="5400000" flipH="1">
              <a:off x="8930324" y="2811108"/>
              <a:ext cx="480554" cy="414270"/>
            </a:xfrm>
            <a:prstGeom prst="triangle">
              <a:avLst/>
            </a:prstGeom>
            <a:solidFill>
              <a:srgbClr val="03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PA_等腰三角形 170"/>
            <p:cNvSpPr/>
            <p:nvPr>
              <p:custDataLst>
                <p:tags r:id="rId14"/>
              </p:custDataLst>
            </p:nvPr>
          </p:nvSpPr>
          <p:spPr>
            <a:xfrm rot="16200000">
              <a:off x="8930324" y="3051385"/>
              <a:ext cx="480554" cy="414270"/>
            </a:xfrm>
            <a:prstGeom prst="triangle">
              <a:avLst/>
            </a:prstGeom>
            <a:solidFill>
              <a:srgbClr val="159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PA_等腰三角形 174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8101785" y="1856910"/>
              <a:ext cx="480554" cy="414270"/>
            </a:xfrm>
            <a:prstGeom prst="triangle">
              <a:avLst/>
            </a:prstGeom>
            <a:solidFill>
              <a:srgbClr val="AF2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PA_等腰三角形 142"/>
            <p:cNvSpPr/>
            <p:nvPr>
              <p:custDataLst>
                <p:tags r:id="rId16"/>
              </p:custDataLst>
            </p:nvPr>
          </p:nvSpPr>
          <p:spPr>
            <a:xfrm rot="5400000" flipH="1" flipV="1">
              <a:off x="8525399" y="1853078"/>
              <a:ext cx="480554" cy="414270"/>
            </a:xfrm>
            <a:prstGeom prst="triangle">
              <a:avLst/>
            </a:prstGeom>
            <a:solidFill>
              <a:srgbClr val="EE3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PA_等腰三角形 143"/>
            <p:cNvSpPr/>
            <p:nvPr>
              <p:custDataLst>
                <p:tags r:id="rId17"/>
              </p:custDataLst>
            </p:nvPr>
          </p:nvSpPr>
          <p:spPr>
            <a:xfrm rot="5400000" flipH="1">
              <a:off x="8937865" y="1856765"/>
              <a:ext cx="480554" cy="414270"/>
            </a:xfrm>
            <a:prstGeom prst="triangle">
              <a:avLst/>
            </a:prstGeom>
            <a:solidFill>
              <a:srgbClr val="F164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PA_等腰三角形 144"/>
            <p:cNvSpPr/>
            <p:nvPr>
              <p:custDataLst>
                <p:tags r:id="rId18"/>
              </p:custDataLst>
            </p:nvPr>
          </p:nvSpPr>
          <p:spPr>
            <a:xfrm rot="5400000" flipH="1" flipV="1">
              <a:off x="8936356" y="2099638"/>
              <a:ext cx="480554" cy="414270"/>
            </a:xfrm>
            <a:prstGeom prst="triangle">
              <a:avLst/>
            </a:prstGeom>
            <a:solidFill>
              <a:srgbClr val="F68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PA_等腰三角形 145"/>
            <p:cNvSpPr/>
            <p:nvPr>
              <p:custDataLst>
                <p:tags r:id="rId19"/>
              </p:custDataLst>
            </p:nvPr>
          </p:nvSpPr>
          <p:spPr>
            <a:xfrm rot="5400000" flipH="1">
              <a:off x="8939320" y="2330754"/>
              <a:ext cx="480554" cy="414270"/>
            </a:xfrm>
            <a:prstGeom prst="triangle">
              <a:avLst/>
            </a:prstGeom>
            <a:solidFill>
              <a:srgbClr val="A1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PA_等腰三角形 147"/>
            <p:cNvSpPr/>
            <p:nvPr>
              <p:custDataLst>
                <p:tags r:id="rId20"/>
              </p:custDataLst>
            </p:nvPr>
          </p:nvSpPr>
          <p:spPr>
            <a:xfrm rot="5400000" flipH="1" flipV="1">
              <a:off x="8925383" y="2570635"/>
              <a:ext cx="480554" cy="414270"/>
            </a:xfrm>
            <a:prstGeom prst="triangle">
              <a:avLst/>
            </a:prstGeom>
            <a:solidFill>
              <a:srgbClr val="7DC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236002" y="3029804"/>
            <a:ext cx="1344725" cy="1978926"/>
            <a:chOff x="4498385" y="1718358"/>
            <a:chExt cx="2161739" cy="2792648"/>
          </a:xfrm>
        </p:grpSpPr>
        <p:sp>
          <p:nvSpPr>
            <p:cNvPr id="105" name="等腰三角形 104"/>
            <p:cNvSpPr/>
            <p:nvPr/>
          </p:nvSpPr>
          <p:spPr>
            <a:xfrm rot="5400000">
              <a:off x="4444669" y="1774111"/>
              <a:ext cx="808418" cy="696912"/>
            </a:xfrm>
            <a:prstGeom prst="triangle">
              <a:avLst/>
            </a:prstGeom>
            <a:solidFill>
              <a:srgbClr val="8A1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等腰三角形 105"/>
            <p:cNvSpPr/>
            <p:nvPr/>
          </p:nvSpPr>
          <p:spPr>
            <a:xfrm rot="5400000">
              <a:off x="4444669" y="2582529"/>
              <a:ext cx="808418" cy="696912"/>
            </a:xfrm>
            <a:prstGeom prst="triangle">
              <a:avLst/>
            </a:prstGeom>
            <a:solidFill>
              <a:srgbClr val="EE4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等腰三角形 106"/>
            <p:cNvSpPr/>
            <p:nvPr/>
          </p:nvSpPr>
          <p:spPr>
            <a:xfrm rot="5400000">
              <a:off x="5898216" y="1775396"/>
              <a:ext cx="808418" cy="696912"/>
            </a:xfrm>
            <a:prstGeom prst="triangle">
              <a:avLst/>
            </a:prstGeom>
            <a:solidFill>
              <a:srgbClr val="EA6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5400000">
              <a:off x="5898216" y="2568574"/>
              <a:ext cx="808418" cy="696912"/>
            </a:xfrm>
            <a:prstGeom prst="triangle">
              <a:avLst/>
            </a:prstGeom>
            <a:solidFill>
              <a:srgbClr val="FCB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等腰三角形 108"/>
            <p:cNvSpPr/>
            <p:nvPr/>
          </p:nvSpPr>
          <p:spPr>
            <a:xfrm rot="5400000">
              <a:off x="5898216" y="3361752"/>
              <a:ext cx="808418" cy="696912"/>
            </a:xfrm>
            <a:prstGeom prst="triangle">
              <a:avLst/>
            </a:prstGeom>
            <a:solidFill>
              <a:srgbClr val="96C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等腰三角形 109"/>
            <p:cNvSpPr/>
            <p:nvPr/>
          </p:nvSpPr>
          <p:spPr>
            <a:xfrm rot="5400000">
              <a:off x="5167325" y="2955533"/>
              <a:ext cx="814616" cy="758671"/>
            </a:xfrm>
            <a:prstGeom prst="triangle">
              <a:avLst>
                <a:gd name="adj" fmla="val 47368"/>
              </a:avLst>
            </a:prstGeom>
            <a:solidFill>
              <a:srgbClr val="F66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16200000" flipH="1">
              <a:off x="5907459" y="2171985"/>
              <a:ext cx="808418" cy="696912"/>
            </a:xfrm>
            <a:prstGeom prst="triangle">
              <a:avLst/>
            </a:prstGeom>
            <a:solidFill>
              <a:srgbClr val="F59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16200000" flipH="1">
              <a:off x="5907459" y="2965163"/>
              <a:ext cx="808418" cy="696912"/>
            </a:xfrm>
            <a:prstGeom prst="triangle">
              <a:avLst/>
            </a:prstGeom>
            <a:solidFill>
              <a:srgbClr val="1EA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等腰三角形 112"/>
            <p:cNvSpPr/>
            <p:nvPr/>
          </p:nvSpPr>
          <p:spPr>
            <a:xfrm rot="16200000" flipH="1">
              <a:off x="5907459" y="3758341"/>
              <a:ext cx="808418" cy="696912"/>
            </a:xfrm>
            <a:prstGeom prst="triangle">
              <a:avLst/>
            </a:prstGeom>
            <a:solidFill>
              <a:srgbClr val="1E8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16200000" flipH="1">
              <a:off x="4442896" y="2182983"/>
              <a:ext cx="808418" cy="696912"/>
            </a:xfrm>
            <a:prstGeom prst="triangle">
              <a:avLst/>
            </a:prstGeom>
            <a:solidFill>
              <a:srgbClr val="B12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等腰三角形 114"/>
            <p:cNvSpPr/>
            <p:nvPr/>
          </p:nvSpPr>
          <p:spPr>
            <a:xfrm rot="16200000" flipH="1">
              <a:off x="4442632" y="2984747"/>
              <a:ext cx="808418" cy="696912"/>
            </a:xfrm>
            <a:prstGeom prst="triangle">
              <a:avLst/>
            </a:prstGeom>
            <a:solidFill>
              <a:srgbClr val="EF2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1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1069401" y="2005453"/>
            <a:ext cx="490096" cy="490096"/>
          </a:xfrm>
          <a:prstGeom prst="ellipse">
            <a:avLst/>
          </a:prstGeom>
          <a:solidFill>
            <a:srgbClr val="3F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10344" y="3578585"/>
            <a:ext cx="490096" cy="490096"/>
          </a:xfrm>
          <a:prstGeom prst="ellipse">
            <a:avLst/>
          </a:prstGeom>
          <a:solidFill>
            <a:srgbClr val="DC9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96696" y="4925733"/>
            <a:ext cx="490096" cy="490096"/>
          </a:xfrm>
          <a:prstGeom prst="ellipse">
            <a:avLst/>
          </a:prstGeom>
          <a:solidFill>
            <a:srgbClr val="ECC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28382" y="5086873"/>
            <a:ext cx="263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89574" y="3044280"/>
            <a:ext cx="130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2816" y="532263"/>
            <a:ext cx="2489249" cy="529775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游戏规则介绍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72817" y="1104900"/>
            <a:ext cx="1567989" cy="3429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02489" y="1812969"/>
            <a:ext cx="4398059" cy="7571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输的条件：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面板上充满滑块，且没有相邻的两块滑块能够被合并。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36343" y="3064936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16137" y="3271833"/>
            <a:ext cx="4357117" cy="10895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1800" dirty="0"/>
              <a:t>       </a:t>
            </a:r>
            <a:r>
              <a:rPr lang="zh-CN" altLang="en-US" sz="1800" b="1" dirty="0"/>
              <a:t>得分条件：</a:t>
            </a:r>
            <a:r>
              <a:rPr lang="zh-CN" altLang="en-US" sz="1800" dirty="0"/>
              <a:t>每当两个滑块被合并，系统就能够记分，滑块上的数字越大，每次得分越高。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5516" y="0"/>
            <a:ext cx="5586484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21191" y="4831506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46914" y="4938343"/>
            <a:ext cx="4612943" cy="7571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    </a:t>
            </a:r>
            <a:r>
              <a:rPr lang="zh-CN" altLang="en-US" sz="1800" b="1" dirty="0"/>
              <a:t>输的条件：</a:t>
            </a:r>
            <a:r>
              <a:rPr lang="zh-CN" altLang="en-US" sz="1800" dirty="0"/>
              <a:t>每次游戏开始，都会有滑块随机出现在界面上。</a:t>
            </a:r>
          </a:p>
        </p:txBody>
      </p:sp>
      <p:grpSp>
        <p:nvGrpSpPr>
          <p:cNvPr id="2" name="组合 48"/>
          <p:cNvGrpSpPr/>
          <p:nvPr/>
        </p:nvGrpSpPr>
        <p:grpSpPr>
          <a:xfrm>
            <a:off x="8191481" y="374619"/>
            <a:ext cx="1432136" cy="1657080"/>
            <a:chOff x="2814264" y="2012351"/>
            <a:chExt cx="1432136" cy="1657080"/>
          </a:xfrm>
        </p:grpSpPr>
        <p:sp>
          <p:nvSpPr>
            <p:cNvPr id="50" name="PA_等腰三角形 116"/>
            <p:cNvSpPr/>
            <p:nvPr>
              <p:custDataLst>
                <p:tags r:id="rId39"/>
              </p:custDataLst>
            </p:nvPr>
          </p:nvSpPr>
          <p:spPr>
            <a:xfrm>
              <a:off x="3049778" y="3255161"/>
              <a:ext cx="480554" cy="409507"/>
            </a:xfrm>
            <a:prstGeom prst="triangle">
              <a:avLst/>
            </a:prstGeom>
            <a:solidFill>
              <a:srgbClr val="95C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PA_等腰三角形 117"/>
            <p:cNvSpPr/>
            <p:nvPr>
              <p:custDataLst>
                <p:tags r:id="rId40"/>
              </p:custDataLst>
            </p:nvPr>
          </p:nvSpPr>
          <p:spPr>
            <a:xfrm>
              <a:off x="3525569" y="3250398"/>
              <a:ext cx="480554" cy="414270"/>
            </a:xfrm>
            <a:prstGeom prst="triangle">
              <a:avLst/>
            </a:prstGeom>
            <a:solidFill>
              <a:srgbClr val="77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PA_等腰三角形 118"/>
            <p:cNvSpPr/>
            <p:nvPr>
              <p:custDataLst>
                <p:tags r:id="rId41"/>
              </p:custDataLst>
            </p:nvPr>
          </p:nvSpPr>
          <p:spPr>
            <a:xfrm flipH="1" flipV="1">
              <a:off x="3285292" y="3255161"/>
              <a:ext cx="480554" cy="414270"/>
            </a:xfrm>
            <a:prstGeom prst="triangle">
              <a:avLst/>
            </a:prstGeom>
            <a:solidFill>
              <a:srgbClr val="A0E0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PA_等腰三角形 119"/>
            <p:cNvSpPr/>
            <p:nvPr>
              <p:custDataLst>
                <p:tags r:id="rId42"/>
              </p:custDataLst>
            </p:nvPr>
          </p:nvSpPr>
          <p:spPr>
            <a:xfrm flipH="1" flipV="1">
              <a:off x="3765846" y="3250398"/>
              <a:ext cx="480554" cy="414270"/>
            </a:xfrm>
            <a:prstGeom prst="triangle">
              <a:avLst/>
            </a:prstGeom>
            <a:solidFill>
              <a:srgbClr val="0AB9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PA_等腰三角形 120"/>
            <p:cNvSpPr/>
            <p:nvPr>
              <p:custDataLst>
                <p:tags r:id="rId43"/>
              </p:custDataLst>
            </p:nvPr>
          </p:nvSpPr>
          <p:spPr>
            <a:xfrm>
              <a:off x="3285292" y="2840891"/>
              <a:ext cx="480554" cy="414270"/>
            </a:xfrm>
            <a:prstGeom prst="triangle">
              <a:avLst/>
            </a:prstGeom>
            <a:solidFill>
              <a:srgbClr val="1DA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PA_等腰三角形 121"/>
            <p:cNvSpPr/>
            <p:nvPr>
              <p:custDataLst>
                <p:tags r:id="rId44"/>
              </p:custDataLst>
            </p:nvPr>
          </p:nvSpPr>
          <p:spPr>
            <a:xfrm>
              <a:off x="3525569" y="2426621"/>
              <a:ext cx="480554" cy="414270"/>
            </a:xfrm>
            <a:prstGeom prst="triangle">
              <a:avLst/>
            </a:prstGeom>
            <a:solidFill>
              <a:srgbClr val="F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PA_等腰三角形 122"/>
            <p:cNvSpPr/>
            <p:nvPr>
              <p:custDataLst>
                <p:tags r:id="rId45"/>
              </p:custDataLst>
            </p:nvPr>
          </p:nvSpPr>
          <p:spPr>
            <a:xfrm flipH="1" flipV="1">
              <a:off x="3520806" y="2836128"/>
              <a:ext cx="480554" cy="419033"/>
            </a:xfrm>
            <a:prstGeom prst="triangle">
              <a:avLst/>
            </a:prstGeom>
            <a:solidFill>
              <a:srgbClr val="FED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PA_等腰三角形 123"/>
            <p:cNvSpPr/>
            <p:nvPr>
              <p:custDataLst>
                <p:tags r:id="rId46"/>
              </p:custDataLst>
            </p:nvPr>
          </p:nvSpPr>
          <p:spPr>
            <a:xfrm flipH="1" flipV="1">
              <a:off x="3765846" y="2426621"/>
              <a:ext cx="480554" cy="414270"/>
            </a:xfrm>
            <a:prstGeom prst="triangle">
              <a:avLst/>
            </a:prstGeom>
            <a:solidFill>
              <a:srgbClr val="FB8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PA_等腰三角形 124"/>
            <p:cNvSpPr/>
            <p:nvPr>
              <p:custDataLst>
                <p:tags r:id="rId47"/>
              </p:custDataLst>
            </p:nvPr>
          </p:nvSpPr>
          <p:spPr>
            <a:xfrm flipH="1" flipV="1">
              <a:off x="3525569" y="2012351"/>
              <a:ext cx="480554" cy="414270"/>
            </a:xfrm>
            <a:prstGeom prst="triangle">
              <a:avLst/>
            </a:prstGeom>
            <a:solidFill>
              <a:srgbClr val="EE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PA_等腰三角形 125"/>
            <p:cNvSpPr/>
            <p:nvPr>
              <p:custDataLst>
                <p:tags r:id="rId48"/>
              </p:custDataLst>
            </p:nvPr>
          </p:nvSpPr>
          <p:spPr>
            <a:xfrm>
              <a:off x="3765846" y="2012351"/>
              <a:ext cx="480554" cy="414270"/>
            </a:xfrm>
            <a:prstGeom prst="triangle">
              <a:avLst/>
            </a:prstGeom>
            <a:solidFill>
              <a:srgbClr val="E86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PA_等腰三角形 126"/>
            <p:cNvSpPr/>
            <p:nvPr>
              <p:custDataLst>
                <p:tags r:id="rId49"/>
              </p:custDataLst>
            </p:nvPr>
          </p:nvSpPr>
          <p:spPr>
            <a:xfrm>
              <a:off x="3290055" y="2012351"/>
              <a:ext cx="480554" cy="414270"/>
            </a:xfrm>
            <a:prstGeom prst="triangle">
              <a:avLst/>
            </a:prstGeom>
            <a:solidFill>
              <a:srgbClr val="B128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PA_等腰三角形 127"/>
            <p:cNvSpPr/>
            <p:nvPr>
              <p:custDataLst>
                <p:tags r:id="rId50"/>
              </p:custDataLst>
            </p:nvPr>
          </p:nvSpPr>
          <p:spPr>
            <a:xfrm>
              <a:off x="2814264" y="2012351"/>
              <a:ext cx="480554" cy="414270"/>
            </a:xfrm>
            <a:prstGeom prst="triangle">
              <a:avLst/>
            </a:prstGeom>
            <a:solidFill>
              <a:srgbClr val="6D1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PA_等腰三角形 128"/>
            <p:cNvSpPr/>
            <p:nvPr>
              <p:custDataLst>
                <p:tags r:id="rId51"/>
              </p:custDataLst>
            </p:nvPr>
          </p:nvSpPr>
          <p:spPr>
            <a:xfrm flipH="1" flipV="1">
              <a:off x="3054541" y="2012351"/>
              <a:ext cx="480554" cy="414270"/>
            </a:xfrm>
            <a:prstGeom prst="triangle">
              <a:avLst/>
            </a:prstGeom>
            <a:solidFill>
              <a:srgbClr val="8A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PA_等腰三角形 129"/>
            <p:cNvSpPr/>
            <p:nvPr>
              <p:custDataLst>
                <p:tags r:id="rId52"/>
              </p:custDataLst>
            </p:nvPr>
          </p:nvSpPr>
          <p:spPr>
            <a:xfrm flipH="1" flipV="1">
              <a:off x="2814264" y="2426621"/>
              <a:ext cx="480554" cy="414270"/>
            </a:xfrm>
            <a:prstGeom prst="triangle">
              <a:avLst/>
            </a:prstGeom>
            <a:solidFill>
              <a:srgbClr val="EB4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63"/>
          <p:cNvGrpSpPr/>
          <p:nvPr/>
        </p:nvGrpSpPr>
        <p:grpSpPr>
          <a:xfrm>
            <a:off x="9842022" y="1672376"/>
            <a:ext cx="1923798" cy="1658074"/>
            <a:chOff x="4451155" y="2040866"/>
            <a:chExt cx="1923798" cy="1658074"/>
          </a:xfrm>
        </p:grpSpPr>
        <p:sp>
          <p:nvSpPr>
            <p:cNvPr id="65" name="PA_等腰三角形 130"/>
            <p:cNvSpPr/>
            <p:nvPr>
              <p:custDataLst>
                <p:tags r:id="rId21"/>
              </p:custDataLst>
            </p:nvPr>
          </p:nvSpPr>
          <p:spPr>
            <a:xfrm flipH="1" flipV="1">
              <a:off x="5174530" y="3284670"/>
              <a:ext cx="480554" cy="414270"/>
            </a:xfrm>
            <a:prstGeom prst="triangle">
              <a:avLst/>
            </a:prstGeom>
            <a:solidFill>
              <a:srgbClr val="1DA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PA_等腰三角形 131"/>
            <p:cNvSpPr/>
            <p:nvPr>
              <p:custDataLst>
                <p:tags r:id="rId22"/>
              </p:custDataLst>
            </p:nvPr>
          </p:nvSpPr>
          <p:spPr>
            <a:xfrm flipH="1" flipV="1">
              <a:off x="5655082" y="3284670"/>
              <a:ext cx="480554" cy="414270"/>
            </a:xfrm>
            <a:prstGeom prst="triangle">
              <a:avLst/>
            </a:prstGeom>
            <a:solidFill>
              <a:srgbClr val="159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PA_等腰三角形 132"/>
            <p:cNvSpPr/>
            <p:nvPr>
              <p:custDataLst>
                <p:tags r:id="rId23"/>
              </p:custDataLst>
            </p:nvPr>
          </p:nvSpPr>
          <p:spPr>
            <a:xfrm flipH="1">
              <a:off x="5414806" y="3283286"/>
              <a:ext cx="480554" cy="414270"/>
            </a:xfrm>
            <a:prstGeom prst="triangle">
              <a:avLst/>
            </a:prstGeom>
            <a:solidFill>
              <a:srgbClr val="93C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PA_等腰三角形 133"/>
            <p:cNvSpPr/>
            <p:nvPr>
              <p:custDataLst>
                <p:tags r:id="rId24"/>
              </p:custDataLst>
            </p:nvPr>
          </p:nvSpPr>
          <p:spPr>
            <a:xfrm flipH="1">
              <a:off x="4934254" y="3283286"/>
              <a:ext cx="480554" cy="414270"/>
            </a:xfrm>
            <a:prstGeom prst="triangle">
              <a:avLst/>
            </a:prstGeom>
            <a:solidFill>
              <a:srgbClr val="F4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PA_等腰三角形 134"/>
            <p:cNvSpPr/>
            <p:nvPr>
              <p:custDataLst>
                <p:tags r:id="rId25"/>
              </p:custDataLst>
            </p:nvPr>
          </p:nvSpPr>
          <p:spPr>
            <a:xfrm flipH="1" flipV="1">
              <a:off x="4693523" y="3284670"/>
              <a:ext cx="480554" cy="414270"/>
            </a:xfrm>
            <a:prstGeom prst="triangle">
              <a:avLst/>
            </a:prstGeom>
            <a:solidFill>
              <a:srgbClr val="F49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PA_等腰三角形 135"/>
            <p:cNvSpPr/>
            <p:nvPr>
              <p:custDataLst>
                <p:tags r:id="rId26"/>
              </p:custDataLst>
            </p:nvPr>
          </p:nvSpPr>
          <p:spPr>
            <a:xfrm flipH="1">
              <a:off x="4691599" y="2869405"/>
              <a:ext cx="480554" cy="414270"/>
            </a:xfrm>
            <a:prstGeom prst="triangle">
              <a:avLst/>
            </a:prstGeom>
            <a:solidFill>
              <a:srgbClr val="EE6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PA_等腰三角形 136"/>
            <p:cNvSpPr/>
            <p:nvPr>
              <p:custDataLst>
                <p:tags r:id="rId27"/>
              </p:custDataLst>
            </p:nvPr>
          </p:nvSpPr>
          <p:spPr>
            <a:xfrm flipH="1" flipV="1">
              <a:off x="4451155" y="2869405"/>
              <a:ext cx="480554" cy="414270"/>
            </a:xfrm>
            <a:prstGeom prst="triangle">
              <a:avLst/>
            </a:prstGeom>
            <a:solidFill>
              <a:srgbClr val="F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PA_等腰三角形 137"/>
            <p:cNvSpPr/>
            <p:nvPr>
              <p:custDataLst>
                <p:tags r:id="rId28"/>
              </p:custDataLst>
            </p:nvPr>
          </p:nvSpPr>
          <p:spPr>
            <a:xfrm flipH="1">
              <a:off x="4451155" y="2455136"/>
              <a:ext cx="480554" cy="414270"/>
            </a:xfrm>
            <a:prstGeom prst="triangle">
              <a:avLst/>
            </a:prstGeom>
            <a:solidFill>
              <a:srgbClr val="AF2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PA_等腰三角形 138"/>
            <p:cNvSpPr/>
            <p:nvPr>
              <p:custDataLst>
                <p:tags r:id="rId29"/>
              </p:custDataLst>
            </p:nvPr>
          </p:nvSpPr>
          <p:spPr>
            <a:xfrm flipH="1" flipV="1">
              <a:off x="4692225" y="2455136"/>
              <a:ext cx="480554" cy="414270"/>
            </a:xfrm>
            <a:prstGeom prst="triangle">
              <a:avLst/>
            </a:prstGeom>
            <a:solidFill>
              <a:srgbClr val="8816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PA_等腰三角形 139"/>
            <p:cNvSpPr/>
            <p:nvPr>
              <p:custDataLst>
                <p:tags r:id="rId30"/>
              </p:custDataLst>
            </p:nvPr>
          </p:nvSpPr>
          <p:spPr>
            <a:xfrm flipH="1">
              <a:off x="4691430" y="2040866"/>
              <a:ext cx="480554" cy="414270"/>
            </a:xfrm>
            <a:prstGeom prst="triangle">
              <a:avLst/>
            </a:prstGeom>
            <a:solidFill>
              <a:srgbClr val="AF2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PA_等腰三角形 140"/>
            <p:cNvSpPr/>
            <p:nvPr>
              <p:custDataLst>
                <p:tags r:id="rId31"/>
              </p:custDataLst>
            </p:nvPr>
          </p:nvSpPr>
          <p:spPr>
            <a:xfrm flipH="1" flipV="1">
              <a:off x="4932500" y="2040867"/>
              <a:ext cx="480554" cy="414270"/>
            </a:xfrm>
            <a:prstGeom prst="triangle">
              <a:avLst/>
            </a:prstGeom>
            <a:solidFill>
              <a:srgbClr val="881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PA_等腰三角形 141"/>
            <p:cNvSpPr/>
            <p:nvPr>
              <p:custDataLst>
                <p:tags r:id="rId32"/>
              </p:custDataLst>
            </p:nvPr>
          </p:nvSpPr>
          <p:spPr>
            <a:xfrm flipH="1">
              <a:off x="5169603" y="2040867"/>
              <a:ext cx="480554" cy="414270"/>
            </a:xfrm>
            <a:prstGeom prst="triangle">
              <a:avLst/>
            </a:prstGeom>
            <a:solidFill>
              <a:srgbClr val="F0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PA_等腰三角形 142"/>
            <p:cNvSpPr/>
            <p:nvPr>
              <p:custDataLst>
                <p:tags r:id="rId33"/>
              </p:custDataLst>
            </p:nvPr>
          </p:nvSpPr>
          <p:spPr>
            <a:xfrm flipH="1" flipV="1">
              <a:off x="5410671" y="2040867"/>
              <a:ext cx="480554" cy="414270"/>
            </a:xfrm>
            <a:prstGeom prst="triangle">
              <a:avLst/>
            </a:prstGeom>
            <a:solidFill>
              <a:srgbClr val="EE3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PA_等腰三角形 143"/>
            <p:cNvSpPr/>
            <p:nvPr>
              <p:custDataLst>
                <p:tags r:id="rId34"/>
              </p:custDataLst>
            </p:nvPr>
          </p:nvSpPr>
          <p:spPr>
            <a:xfrm flipH="1">
              <a:off x="5651740" y="2040867"/>
              <a:ext cx="480554" cy="414270"/>
            </a:xfrm>
            <a:prstGeom prst="triangle">
              <a:avLst/>
            </a:prstGeom>
            <a:solidFill>
              <a:srgbClr val="F164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PA_等腰三角形 144"/>
            <p:cNvSpPr/>
            <p:nvPr>
              <p:custDataLst>
                <p:tags r:id="rId35"/>
              </p:custDataLst>
            </p:nvPr>
          </p:nvSpPr>
          <p:spPr>
            <a:xfrm flipH="1" flipV="1">
              <a:off x="5652536" y="2454444"/>
              <a:ext cx="480554" cy="414270"/>
            </a:xfrm>
            <a:prstGeom prst="triangle">
              <a:avLst/>
            </a:prstGeom>
            <a:solidFill>
              <a:srgbClr val="F68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PA_等腰三角形 145"/>
            <p:cNvSpPr/>
            <p:nvPr>
              <p:custDataLst>
                <p:tags r:id="rId36"/>
              </p:custDataLst>
            </p:nvPr>
          </p:nvSpPr>
          <p:spPr>
            <a:xfrm flipH="1">
              <a:off x="5892519" y="2454444"/>
              <a:ext cx="480554" cy="414270"/>
            </a:xfrm>
            <a:prstGeom prst="triangle">
              <a:avLst/>
            </a:prstGeom>
            <a:solidFill>
              <a:srgbClr val="A1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PA_等腰三角形 146"/>
            <p:cNvSpPr/>
            <p:nvPr>
              <p:custDataLst>
                <p:tags r:id="rId37"/>
              </p:custDataLst>
            </p:nvPr>
          </p:nvSpPr>
          <p:spPr>
            <a:xfrm flipH="1">
              <a:off x="5654791" y="2870402"/>
              <a:ext cx="480554" cy="414270"/>
            </a:xfrm>
            <a:prstGeom prst="triangle">
              <a:avLst/>
            </a:prstGeom>
            <a:solidFill>
              <a:srgbClr val="03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PA_等腰三角形 147"/>
            <p:cNvSpPr/>
            <p:nvPr>
              <p:custDataLst>
                <p:tags r:id="rId38"/>
              </p:custDataLst>
            </p:nvPr>
          </p:nvSpPr>
          <p:spPr>
            <a:xfrm flipH="1" flipV="1">
              <a:off x="5894399" y="2870402"/>
              <a:ext cx="480554" cy="414270"/>
            </a:xfrm>
            <a:prstGeom prst="triangle">
              <a:avLst/>
            </a:prstGeom>
            <a:solidFill>
              <a:srgbClr val="7DC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82"/>
          <p:cNvGrpSpPr/>
          <p:nvPr/>
        </p:nvGrpSpPr>
        <p:grpSpPr>
          <a:xfrm>
            <a:off x="9998249" y="4617730"/>
            <a:ext cx="1602350" cy="1905900"/>
            <a:chOff x="7719071" y="1819936"/>
            <a:chExt cx="1667661" cy="1918116"/>
          </a:xfrm>
        </p:grpSpPr>
        <p:sp>
          <p:nvSpPr>
            <p:cNvPr id="84" name="PA_等腰三角形 155"/>
            <p:cNvSpPr/>
            <p:nvPr>
              <p:custDataLst>
                <p:tags r:id="rId1"/>
              </p:custDataLst>
            </p:nvPr>
          </p:nvSpPr>
          <p:spPr>
            <a:xfrm rot="16200000">
              <a:off x="7687517" y="3290640"/>
              <a:ext cx="480554" cy="414270"/>
            </a:xfrm>
            <a:prstGeom prst="triangle">
              <a:avLst/>
            </a:prstGeom>
            <a:solidFill>
              <a:srgbClr val="F4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PA_等腰三角形 156"/>
            <p:cNvSpPr/>
            <p:nvPr>
              <p:custDataLst>
                <p:tags r:id="rId2"/>
              </p:custDataLst>
            </p:nvPr>
          </p:nvSpPr>
          <p:spPr>
            <a:xfrm rot="16200000">
              <a:off x="7687517" y="2815871"/>
              <a:ext cx="480554" cy="414270"/>
            </a:xfrm>
            <a:prstGeom prst="triangle">
              <a:avLst/>
            </a:prstGeom>
            <a:solidFill>
              <a:srgbClr val="F68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PA_等腰三角形 157"/>
            <p:cNvSpPr/>
            <p:nvPr>
              <p:custDataLst>
                <p:tags r:id="rId3"/>
              </p:custDataLst>
            </p:nvPr>
          </p:nvSpPr>
          <p:spPr>
            <a:xfrm rot="16200000">
              <a:off x="7685929" y="2335316"/>
              <a:ext cx="480554" cy="414270"/>
            </a:xfrm>
            <a:prstGeom prst="triangle">
              <a:avLst/>
            </a:prstGeom>
            <a:solidFill>
              <a:srgbClr val="EE3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PA_等腰三角形 158"/>
            <p:cNvSpPr/>
            <p:nvPr>
              <p:custDataLst>
                <p:tags r:id="rId4"/>
              </p:custDataLst>
            </p:nvPr>
          </p:nvSpPr>
          <p:spPr>
            <a:xfrm rot="5400000" flipH="1">
              <a:off x="7687517" y="3051385"/>
              <a:ext cx="480554" cy="414270"/>
            </a:xfrm>
            <a:prstGeom prst="triangle">
              <a:avLst/>
            </a:prstGeom>
            <a:solidFill>
              <a:srgbClr val="F49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PA_等腰三角形 159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7687517" y="2575593"/>
              <a:ext cx="480554" cy="414270"/>
            </a:xfrm>
            <a:prstGeom prst="triangle">
              <a:avLst/>
            </a:prstGeom>
            <a:solidFill>
              <a:srgbClr val="F0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PA_等腰三角形 160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7687517" y="2096625"/>
              <a:ext cx="480554" cy="414270"/>
            </a:xfrm>
            <a:prstGeom prst="triangle">
              <a:avLst/>
            </a:prstGeom>
            <a:solidFill>
              <a:srgbClr val="AF2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PA_等腰三角形 161"/>
            <p:cNvSpPr/>
            <p:nvPr>
              <p:custDataLst>
                <p:tags r:id="rId7"/>
              </p:custDataLst>
            </p:nvPr>
          </p:nvSpPr>
          <p:spPr>
            <a:xfrm rot="16200000">
              <a:off x="7687517" y="1857935"/>
              <a:ext cx="480554" cy="414270"/>
            </a:xfrm>
            <a:prstGeom prst="triangle">
              <a:avLst/>
            </a:prstGeom>
            <a:solidFill>
              <a:srgbClr val="881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PA_等腰三角形 162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8101787" y="3290637"/>
              <a:ext cx="480554" cy="414270"/>
            </a:xfrm>
            <a:prstGeom prst="triangle">
              <a:avLst/>
            </a:prstGeom>
            <a:solidFill>
              <a:srgbClr val="93C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PA_等腰三角形 163"/>
            <p:cNvSpPr/>
            <p:nvPr>
              <p:custDataLst>
                <p:tags r:id="rId9"/>
              </p:custDataLst>
            </p:nvPr>
          </p:nvSpPr>
          <p:spPr>
            <a:xfrm rot="16200000">
              <a:off x="8516057" y="3290640"/>
              <a:ext cx="480554" cy="414270"/>
            </a:xfrm>
            <a:prstGeom prst="triangle">
              <a:avLst/>
            </a:prstGeom>
            <a:solidFill>
              <a:srgbClr val="03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PA_等腰三角形 164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8094167" y="2584658"/>
              <a:ext cx="480554" cy="414270"/>
            </a:xfrm>
            <a:prstGeom prst="triangle">
              <a:avLst/>
            </a:prstGeom>
            <a:solidFill>
              <a:srgbClr val="F4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PA_等腰三角形 165"/>
            <p:cNvSpPr/>
            <p:nvPr>
              <p:custDataLst>
                <p:tags r:id="rId11"/>
              </p:custDataLst>
            </p:nvPr>
          </p:nvSpPr>
          <p:spPr>
            <a:xfrm rot="16200000">
              <a:off x="8523677" y="2581483"/>
              <a:ext cx="480554" cy="414270"/>
            </a:xfrm>
            <a:prstGeom prst="triangle">
              <a:avLst/>
            </a:prstGeom>
            <a:solidFill>
              <a:srgbClr val="A1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PA_等腰三角形 168"/>
            <p:cNvSpPr/>
            <p:nvPr>
              <p:custDataLst>
                <p:tags r:id="rId12"/>
              </p:custDataLst>
            </p:nvPr>
          </p:nvSpPr>
          <p:spPr>
            <a:xfrm rot="5400000" flipH="1">
              <a:off x="8930324" y="3290640"/>
              <a:ext cx="480554" cy="414270"/>
            </a:xfrm>
            <a:prstGeom prst="triangle">
              <a:avLst/>
            </a:prstGeom>
            <a:solidFill>
              <a:srgbClr val="96D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PA_等腰三角形 169"/>
            <p:cNvSpPr/>
            <p:nvPr>
              <p:custDataLst>
                <p:tags r:id="rId13"/>
              </p:custDataLst>
            </p:nvPr>
          </p:nvSpPr>
          <p:spPr>
            <a:xfrm rot="5400000" flipH="1">
              <a:off x="8930324" y="2811108"/>
              <a:ext cx="480554" cy="414270"/>
            </a:xfrm>
            <a:prstGeom prst="triangle">
              <a:avLst/>
            </a:prstGeom>
            <a:solidFill>
              <a:srgbClr val="03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PA_等腰三角形 170"/>
            <p:cNvSpPr/>
            <p:nvPr>
              <p:custDataLst>
                <p:tags r:id="rId14"/>
              </p:custDataLst>
            </p:nvPr>
          </p:nvSpPr>
          <p:spPr>
            <a:xfrm rot="16200000">
              <a:off x="8930324" y="3051385"/>
              <a:ext cx="480554" cy="414270"/>
            </a:xfrm>
            <a:prstGeom prst="triangle">
              <a:avLst/>
            </a:prstGeom>
            <a:solidFill>
              <a:srgbClr val="159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PA_等腰三角形 174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8101785" y="1856910"/>
              <a:ext cx="480554" cy="414270"/>
            </a:xfrm>
            <a:prstGeom prst="triangle">
              <a:avLst/>
            </a:prstGeom>
            <a:solidFill>
              <a:srgbClr val="AF2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PA_等腰三角形 142"/>
            <p:cNvSpPr/>
            <p:nvPr>
              <p:custDataLst>
                <p:tags r:id="rId16"/>
              </p:custDataLst>
            </p:nvPr>
          </p:nvSpPr>
          <p:spPr>
            <a:xfrm rot="5400000" flipH="1" flipV="1">
              <a:off x="8525399" y="1853078"/>
              <a:ext cx="480554" cy="414270"/>
            </a:xfrm>
            <a:prstGeom prst="triangle">
              <a:avLst/>
            </a:prstGeom>
            <a:solidFill>
              <a:srgbClr val="EE3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PA_等腰三角形 143"/>
            <p:cNvSpPr/>
            <p:nvPr>
              <p:custDataLst>
                <p:tags r:id="rId17"/>
              </p:custDataLst>
            </p:nvPr>
          </p:nvSpPr>
          <p:spPr>
            <a:xfrm rot="5400000" flipH="1">
              <a:off x="8937865" y="1856765"/>
              <a:ext cx="480554" cy="414270"/>
            </a:xfrm>
            <a:prstGeom prst="triangle">
              <a:avLst/>
            </a:prstGeom>
            <a:solidFill>
              <a:srgbClr val="F164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PA_等腰三角形 144"/>
            <p:cNvSpPr/>
            <p:nvPr>
              <p:custDataLst>
                <p:tags r:id="rId18"/>
              </p:custDataLst>
            </p:nvPr>
          </p:nvSpPr>
          <p:spPr>
            <a:xfrm rot="5400000" flipH="1" flipV="1">
              <a:off x="8936356" y="2099638"/>
              <a:ext cx="480554" cy="414270"/>
            </a:xfrm>
            <a:prstGeom prst="triangle">
              <a:avLst/>
            </a:prstGeom>
            <a:solidFill>
              <a:srgbClr val="F68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PA_等腰三角形 145"/>
            <p:cNvSpPr/>
            <p:nvPr>
              <p:custDataLst>
                <p:tags r:id="rId19"/>
              </p:custDataLst>
            </p:nvPr>
          </p:nvSpPr>
          <p:spPr>
            <a:xfrm rot="5400000" flipH="1">
              <a:off x="8939320" y="2330754"/>
              <a:ext cx="480554" cy="414270"/>
            </a:xfrm>
            <a:prstGeom prst="triangle">
              <a:avLst/>
            </a:prstGeom>
            <a:solidFill>
              <a:srgbClr val="A1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PA_等腰三角形 147"/>
            <p:cNvSpPr/>
            <p:nvPr>
              <p:custDataLst>
                <p:tags r:id="rId20"/>
              </p:custDataLst>
            </p:nvPr>
          </p:nvSpPr>
          <p:spPr>
            <a:xfrm rot="5400000" flipH="1" flipV="1">
              <a:off x="8925383" y="2570635"/>
              <a:ext cx="480554" cy="414270"/>
            </a:xfrm>
            <a:prstGeom prst="triangle">
              <a:avLst/>
            </a:prstGeom>
            <a:solidFill>
              <a:srgbClr val="7DC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103"/>
          <p:cNvGrpSpPr/>
          <p:nvPr/>
        </p:nvGrpSpPr>
        <p:grpSpPr>
          <a:xfrm>
            <a:off x="8236002" y="3029804"/>
            <a:ext cx="1344725" cy="1978926"/>
            <a:chOff x="4498385" y="1718358"/>
            <a:chExt cx="2161739" cy="2792648"/>
          </a:xfrm>
        </p:grpSpPr>
        <p:sp>
          <p:nvSpPr>
            <p:cNvPr id="105" name="等腰三角形 104"/>
            <p:cNvSpPr/>
            <p:nvPr/>
          </p:nvSpPr>
          <p:spPr>
            <a:xfrm rot="5400000">
              <a:off x="4444669" y="1774111"/>
              <a:ext cx="808418" cy="696912"/>
            </a:xfrm>
            <a:prstGeom prst="triangle">
              <a:avLst/>
            </a:prstGeom>
            <a:solidFill>
              <a:srgbClr val="8A1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等腰三角形 105"/>
            <p:cNvSpPr/>
            <p:nvPr/>
          </p:nvSpPr>
          <p:spPr>
            <a:xfrm rot="5400000">
              <a:off x="4444669" y="2582529"/>
              <a:ext cx="808418" cy="696912"/>
            </a:xfrm>
            <a:prstGeom prst="triangle">
              <a:avLst/>
            </a:prstGeom>
            <a:solidFill>
              <a:srgbClr val="EE4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等腰三角形 106"/>
            <p:cNvSpPr/>
            <p:nvPr/>
          </p:nvSpPr>
          <p:spPr>
            <a:xfrm rot="5400000">
              <a:off x="5898216" y="1775396"/>
              <a:ext cx="808418" cy="696912"/>
            </a:xfrm>
            <a:prstGeom prst="triangle">
              <a:avLst/>
            </a:prstGeom>
            <a:solidFill>
              <a:srgbClr val="EA6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5400000">
              <a:off x="5898216" y="2568574"/>
              <a:ext cx="808418" cy="696912"/>
            </a:xfrm>
            <a:prstGeom prst="triangle">
              <a:avLst/>
            </a:prstGeom>
            <a:solidFill>
              <a:srgbClr val="FCB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等腰三角形 108"/>
            <p:cNvSpPr/>
            <p:nvPr/>
          </p:nvSpPr>
          <p:spPr>
            <a:xfrm rot="5400000">
              <a:off x="5898216" y="3361752"/>
              <a:ext cx="808418" cy="696912"/>
            </a:xfrm>
            <a:prstGeom prst="triangle">
              <a:avLst/>
            </a:prstGeom>
            <a:solidFill>
              <a:srgbClr val="96C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等腰三角形 109"/>
            <p:cNvSpPr/>
            <p:nvPr/>
          </p:nvSpPr>
          <p:spPr>
            <a:xfrm rot="5400000">
              <a:off x="5167325" y="2955533"/>
              <a:ext cx="814616" cy="758671"/>
            </a:xfrm>
            <a:prstGeom prst="triangle">
              <a:avLst>
                <a:gd name="adj" fmla="val 47368"/>
              </a:avLst>
            </a:prstGeom>
            <a:solidFill>
              <a:srgbClr val="F66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16200000" flipH="1">
              <a:off x="5907459" y="2171985"/>
              <a:ext cx="808418" cy="696912"/>
            </a:xfrm>
            <a:prstGeom prst="triangle">
              <a:avLst/>
            </a:prstGeom>
            <a:solidFill>
              <a:srgbClr val="F59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16200000" flipH="1">
              <a:off x="5907459" y="2965163"/>
              <a:ext cx="808418" cy="696912"/>
            </a:xfrm>
            <a:prstGeom prst="triangle">
              <a:avLst/>
            </a:prstGeom>
            <a:solidFill>
              <a:srgbClr val="1EA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等腰三角形 112"/>
            <p:cNvSpPr/>
            <p:nvPr/>
          </p:nvSpPr>
          <p:spPr>
            <a:xfrm rot="16200000" flipH="1">
              <a:off x="5907459" y="3758341"/>
              <a:ext cx="808418" cy="696912"/>
            </a:xfrm>
            <a:prstGeom prst="triangle">
              <a:avLst/>
            </a:prstGeom>
            <a:solidFill>
              <a:srgbClr val="1E8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16200000" flipH="1">
              <a:off x="4442896" y="2182983"/>
              <a:ext cx="808418" cy="696912"/>
            </a:xfrm>
            <a:prstGeom prst="triangle">
              <a:avLst/>
            </a:prstGeom>
            <a:solidFill>
              <a:srgbClr val="B12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等腰三角形 114"/>
            <p:cNvSpPr/>
            <p:nvPr/>
          </p:nvSpPr>
          <p:spPr>
            <a:xfrm rot="16200000" flipH="1">
              <a:off x="4442632" y="2984747"/>
              <a:ext cx="808418" cy="696912"/>
            </a:xfrm>
            <a:prstGeom prst="triangle">
              <a:avLst/>
            </a:prstGeom>
            <a:solidFill>
              <a:srgbClr val="EF2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6987653" y="1787859"/>
          <a:ext cx="5013278" cy="31389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237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新滑块上的数字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每次得分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4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2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8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4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16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8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32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16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64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32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128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64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256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128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512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256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1024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512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2048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pitchFamily="34" charset="-122"/>
                        </a:rPr>
                        <a:t>1024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1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5277794" y="4134350"/>
            <a:ext cx="818206" cy="697240"/>
          </a:xfrm>
          <a:prstGeom prst="triangle">
            <a:avLst/>
          </a:prstGeom>
          <a:solidFill>
            <a:srgbClr val="95C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087890" y="4126240"/>
            <a:ext cx="818206" cy="705350"/>
          </a:xfrm>
          <a:prstGeom prst="triangle">
            <a:avLst/>
          </a:prstGeom>
          <a:solidFill>
            <a:srgbClr val="7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flipH="1" flipV="1">
            <a:off x="5678787" y="4134350"/>
            <a:ext cx="818206" cy="705350"/>
          </a:xfrm>
          <a:prstGeom prst="triangle">
            <a:avLst/>
          </a:prstGeom>
          <a:solidFill>
            <a:srgbClr val="A0E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flipH="1" flipV="1">
            <a:off x="6496994" y="4126240"/>
            <a:ext cx="818206" cy="705350"/>
          </a:xfrm>
          <a:prstGeom prst="triangle">
            <a:avLst/>
          </a:prstGeom>
          <a:solidFill>
            <a:srgbClr val="0A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5678787" y="3429000"/>
            <a:ext cx="818206" cy="705350"/>
          </a:xfrm>
          <a:prstGeom prst="triangle">
            <a:avLst/>
          </a:prstGeom>
          <a:solidFill>
            <a:srgbClr val="1DA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6087890" y="2723651"/>
            <a:ext cx="818206" cy="705350"/>
          </a:xfrm>
          <a:prstGeom prst="triangle">
            <a:avLst/>
          </a:prstGeom>
          <a:solidFill>
            <a:srgbClr val="F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H="1" flipV="1">
            <a:off x="6079781" y="3420890"/>
            <a:ext cx="818206" cy="713459"/>
          </a:xfrm>
          <a:prstGeom prst="triangle">
            <a:avLst/>
          </a:prstGeom>
          <a:solidFill>
            <a:srgbClr val="FE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flipH="1" flipV="1">
            <a:off x="6496994" y="2723651"/>
            <a:ext cx="818206" cy="705350"/>
          </a:xfrm>
          <a:prstGeom prst="triangle">
            <a:avLst/>
          </a:prstGeom>
          <a:solidFill>
            <a:srgbClr val="FB8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flipH="1" flipV="1">
            <a:off x="6087890" y="2018301"/>
            <a:ext cx="818206" cy="705350"/>
          </a:xfrm>
          <a:prstGeom prst="triangle">
            <a:avLst/>
          </a:prstGeom>
          <a:solidFill>
            <a:srgbClr val="EE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6496994" y="2018301"/>
            <a:ext cx="818206" cy="705350"/>
          </a:xfrm>
          <a:prstGeom prst="triangle">
            <a:avLst/>
          </a:prstGeom>
          <a:solidFill>
            <a:srgbClr val="E86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5686897" y="2018301"/>
            <a:ext cx="818206" cy="705350"/>
          </a:xfrm>
          <a:prstGeom prst="triangle">
            <a:avLst/>
          </a:prstGeom>
          <a:solidFill>
            <a:srgbClr val="B1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876800" y="2018301"/>
            <a:ext cx="818206" cy="705350"/>
          </a:xfrm>
          <a:prstGeom prst="triangle">
            <a:avLst/>
          </a:prstGeom>
          <a:solidFill>
            <a:srgbClr val="6D1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5285903" y="2018301"/>
            <a:ext cx="818206" cy="705350"/>
          </a:xfrm>
          <a:prstGeom prst="triangle">
            <a:avLst/>
          </a:prstGeom>
          <a:solidFill>
            <a:srgbClr val="8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flipH="1" flipV="1">
            <a:off x="4876800" y="2723651"/>
            <a:ext cx="818206" cy="705350"/>
          </a:xfrm>
          <a:prstGeom prst="triangle">
            <a:avLst/>
          </a:prstGeom>
          <a:solidFill>
            <a:srgbClr val="EB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stCxn id="17" idx="4"/>
          </p:cNvCxnSpPr>
          <p:nvPr/>
        </p:nvCxnSpPr>
        <p:spPr>
          <a:xfrm flipH="1" flipV="1">
            <a:off x="2713703" y="0"/>
            <a:ext cx="2572200" cy="2018301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</p:cNvCxnSpPr>
          <p:nvPr/>
        </p:nvCxnSpPr>
        <p:spPr>
          <a:xfrm flipH="1" flipV="1">
            <a:off x="0" y="1150374"/>
            <a:ext cx="4876800" cy="1573277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0"/>
          </p:cNvCxnSpPr>
          <p:nvPr/>
        </p:nvCxnSpPr>
        <p:spPr>
          <a:xfrm flipH="1">
            <a:off x="0" y="3429001"/>
            <a:ext cx="5285903" cy="1058024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</p:cNvCxnSpPr>
          <p:nvPr/>
        </p:nvCxnSpPr>
        <p:spPr>
          <a:xfrm flipH="1">
            <a:off x="2430291" y="4831590"/>
            <a:ext cx="2847503" cy="2026410"/>
          </a:xfrm>
          <a:prstGeom prst="straightConnector1">
            <a:avLst/>
          </a:prstGeom>
          <a:ln w="3175">
            <a:solidFill>
              <a:schemeClr val="bg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79781" y="4839700"/>
            <a:ext cx="1441896" cy="201830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2"/>
          </p:cNvCxnSpPr>
          <p:nvPr/>
        </p:nvCxnSpPr>
        <p:spPr>
          <a:xfrm>
            <a:off x="7315200" y="4126240"/>
            <a:ext cx="4876800" cy="1402589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>
            <a:off x="6906097" y="3429001"/>
            <a:ext cx="5285903" cy="529012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4"/>
          </p:cNvCxnSpPr>
          <p:nvPr/>
        </p:nvCxnSpPr>
        <p:spPr>
          <a:xfrm flipV="1">
            <a:off x="7315200" y="1052501"/>
            <a:ext cx="4876800" cy="167115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</p:cNvCxnSpPr>
          <p:nvPr/>
        </p:nvCxnSpPr>
        <p:spPr>
          <a:xfrm flipV="1">
            <a:off x="6906096" y="0"/>
            <a:ext cx="1618472" cy="2018301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2"/>
          </p:cNvCxnSpPr>
          <p:nvPr/>
        </p:nvCxnSpPr>
        <p:spPr>
          <a:xfrm flipH="1" flipV="1">
            <a:off x="6079781" y="39296"/>
            <a:ext cx="24328" cy="1979005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/>
          <p:cNvSpPr/>
          <p:nvPr/>
        </p:nvSpPr>
        <p:spPr>
          <a:xfrm rot="6382168">
            <a:off x="2230747" y="1682420"/>
            <a:ext cx="739732" cy="637700"/>
          </a:xfrm>
          <a:prstGeom prst="triangle">
            <a:avLst/>
          </a:prstGeom>
          <a:solidFill>
            <a:srgbClr val="631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6382168">
            <a:off x="4063489" y="2393193"/>
            <a:ext cx="342436" cy="295204"/>
          </a:xfrm>
          <a:prstGeom prst="triangle">
            <a:avLst/>
          </a:prstGeom>
          <a:solidFill>
            <a:srgbClr val="C7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4551023">
            <a:off x="1257710" y="3955968"/>
            <a:ext cx="568572" cy="490148"/>
          </a:xfrm>
          <a:prstGeom prst="triangle">
            <a:avLst/>
          </a:prstGeom>
          <a:solidFill>
            <a:srgbClr val="8A1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4283323">
            <a:off x="3511461" y="3656074"/>
            <a:ext cx="288134" cy="248392"/>
          </a:xfrm>
          <a:prstGeom prst="triangle">
            <a:avLst/>
          </a:prstGeom>
          <a:solidFill>
            <a:srgbClr val="864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10384277">
            <a:off x="3993063" y="5568103"/>
            <a:ext cx="315554" cy="272030"/>
          </a:xfrm>
          <a:prstGeom prst="triangle">
            <a:avLst/>
          </a:prstGeom>
          <a:solidFill>
            <a:srgbClr val="BAD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0496332">
            <a:off x="3069217" y="6046708"/>
            <a:ext cx="526612" cy="453976"/>
          </a:xfrm>
          <a:prstGeom prst="triangle">
            <a:avLst/>
          </a:prstGeom>
          <a:solidFill>
            <a:srgbClr val="22A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3328142">
            <a:off x="8459897" y="4315789"/>
            <a:ext cx="512310" cy="441646"/>
          </a:xfrm>
          <a:prstGeom prst="triangle">
            <a:avLst/>
          </a:prstGeom>
          <a:solidFill>
            <a:srgbClr val="A9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2424910">
            <a:off x="10247720" y="4629998"/>
            <a:ext cx="739732" cy="637700"/>
          </a:xfrm>
          <a:prstGeom prst="triangle">
            <a:avLst/>
          </a:prstGeom>
          <a:solidFill>
            <a:srgbClr val="1D9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951123" flipH="1">
            <a:off x="7735977" y="2397155"/>
            <a:ext cx="290894" cy="250770"/>
          </a:xfrm>
          <a:prstGeom prst="triangle">
            <a:avLst/>
          </a:prstGeom>
          <a:solidFill>
            <a:srgbClr val="E2D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7217020">
            <a:off x="9099135" y="1848821"/>
            <a:ext cx="450020" cy="387948"/>
          </a:xfrm>
          <a:prstGeom prst="triangle">
            <a:avLst/>
          </a:prstGeom>
          <a:solidFill>
            <a:srgbClr val="AEB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3514508">
            <a:off x="5857551" y="165637"/>
            <a:ext cx="565902" cy="487846"/>
          </a:xfrm>
          <a:prstGeom prst="triangle">
            <a:avLst/>
          </a:prstGeom>
          <a:solidFill>
            <a:srgbClr val="F2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5241523">
            <a:off x="7557318" y="865377"/>
            <a:ext cx="299882" cy="258518"/>
          </a:xfrm>
          <a:prstGeom prst="triangle">
            <a:avLst/>
          </a:prstGeom>
          <a:solidFill>
            <a:srgbClr val="F4C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等腰三角形 52"/>
          <p:cNvSpPr/>
          <p:nvPr/>
        </p:nvSpPr>
        <p:spPr>
          <a:xfrm rot="8204546" flipH="1">
            <a:off x="5030999" y="1791782"/>
            <a:ext cx="175102" cy="150950"/>
          </a:xfrm>
          <a:prstGeom prst="triangle">
            <a:avLst/>
          </a:prstGeom>
          <a:solidFill>
            <a:srgbClr val="A03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 rot="7527870">
            <a:off x="10655567" y="1212279"/>
            <a:ext cx="739732" cy="637700"/>
          </a:xfrm>
          <a:prstGeom prst="triangle">
            <a:avLst/>
          </a:prstGeom>
          <a:solidFill>
            <a:srgbClr val="859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149016" y="5089423"/>
            <a:ext cx="608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游戏流程设计及程序结构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5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0" y="0"/>
            <a:ext cx="6466116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04363" y="2667000"/>
            <a:ext cx="1539240" cy="1539240"/>
          </a:xfrm>
          <a:prstGeom prst="ellipse">
            <a:avLst/>
          </a:prstGeom>
          <a:solidFill>
            <a:srgbClr val="AC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835758" y="3626383"/>
            <a:ext cx="992074" cy="992074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28697" y="2545942"/>
            <a:ext cx="1020218" cy="1020218"/>
          </a:xfrm>
          <a:prstGeom prst="ellipse">
            <a:avLst/>
          </a:pr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77267" y="1789226"/>
            <a:ext cx="885394" cy="885394"/>
          </a:xfrm>
          <a:prstGeom prst="ellipse">
            <a:avLst/>
          </a:prstGeom>
          <a:solidFill>
            <a:srgbClr val="F6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98535" y="1812086"/>
            <a:ext cx="809194" cy="809194"/>
          </a:xfrm>
          <a:prstGeom prst="ellipse">
            <a:avLst/>
          </a:prstGeom>
          <a:solidFill>
            <a:srgbClr val="B42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43944" y="2409730"/>
            <a:ext cx="680456" cy="680456"/>
          </a:xfrm>
          <a:prstGeom prst="ellipse">
            <a:avLst/>
          </a:prstGeom>
          <a:solidFill>
            <a:srgbClr val="08B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307338" y="3103150"/>
            <a:ext cx="440150" cy="44015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02407" y="3604158"/>
            <a:ext cx="354606" cy="35460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11521" y="3932975"/>
            <a:ext cx="527900" cy="52790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76852" y="4279150"/>
            <a:ext cx="650036" cy="65003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20813" y="4677264"/>
            <a:ext cx="439444" cy="43944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20818" y="4162210"/>
            <a:ext cx="500278" cy="500278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37742" y="4666717"/>
            <a:ext cx="410108" cy="410108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216807" y="4825660"/>
            <a:ext cx="188000" cy="18800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975710" y="4683771"/>
            <a:ext cx="188000" cy="18800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649710" y="4410346"/>
            <a:ext cx="268810" cy="26881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432118" y="4100674"/>
            <a:ext cx="309672" cy="309672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09560" y="3313116"/>
            <a:ext cx="744640" cy="74464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130686" y="2674709"/>
            <a:ext cx="590164" cy="59016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387278" y="2103348"/>
            <a:ext cx="456496" cy="4564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57366" y="2108110"/>
            <a:ext cx="318882" cy="318882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795984" y="1728529"/>
            <a:ext cx="318882" cy="31888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201004" y="1518979"/>
            <a:ext cx="440596" cy="4405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91819" y="1408730"/>
            <a:ext cx="346252" cy="34625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061433" y="1402164"/>
            <a:ext cx="212004" cy="21200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90281" y="1569613"/>
            <a:ext cx="355400" cy="355400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61326" y="1563170"/>
            <a:ext cx="248674" cy="248674"/>
          </a:xfrm>
          <a:prstGeom prst="ellipse">
            <a:avLst/>
          </a:prstGeom>
          <a:solidFill>
            <a:srgbClr val="F7D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17390" y="2129581"/>
            <a:ext cx="248674" cy="248674"/>
          </a:xfrm>
          <a:prstGeom prst="ellipse">
            <a:avLst/>
          </a:prstGeom>
          <a:solidFill>
            <a:srgbClr val="25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 rot="10800000" flipV="1">
            <a:off x="10467832" y="435444"/>
            <a:ext cx="1419367" cy="683672"/>
          </a:xfrm>
          <a:custGeom>
            <a:avLst/>
            <a:gdLst>
              <a:gd name="connsiteX0" fmla="*/ 0 w 1787964"/>
              <a:gd name="connsiteY0" fmla="*/ 0 h 635248"/>
              <a:gd name="connsiteX1" fmla="*/ 1297858 w 1787964"/>
              <a:gd name="connsiteY1" fmla="*/ 0 h 635248"/>
              <a:gd name="connsiteX2" fmla="*/ 1297858 w 1787964"/>
              <a:gd name="connsiteY2" fmla="*/ 494679 h 635248"/>
              <a:gd name="connsiteX3" fmla="*/ 1787964 w 1787964"/>
              <a:gd name="connsiteY3" fmla="*/ 635248 h 635248"/>
              <a:gd name="connsiteX4" fmla="*/ 1297858 w 1787964"/>
              <a:gd name="connsiteY4" fmla="*/ 635248 h 635248"/>
              <a:gd name="connsiteX5" fmla="*/ 1160168 w 1787964"/>
              <a:gd name="connsiteY5" fmla="*/ 635248 h 635248"/>
              <a:gd name="connsiteX6" fmla="*/ 0 w 1787964"/>
              <a:gd name="connsiteY6" fmla="*/ 635248 h 63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964" h="635248">
                <a:moveTo>
                  <a:pt x="0" y="0"/>
                </a:moveTo>
                <a:lnTo>
                  <a:pt x="1297858" y="0"/>
                </a:lnTo>
                <a:lnTo>
                  <a:pt x="1297858" y="494679"/>
                </a:lnTo>
                <a:lnTo>
                  <a:pt x="1787964" y="635248"/>
                </a:lnTo>
                <a:lnTo>
                  <a:pt x="1297858" y="635248"/>
                </a:lnTo>
                <a:lnTo>
                  <a:pt x="1160168" y="635248"/>
                </a:lnTo>
                <a:lnTo>
                  <a:pt x="0" y="635248"/>
                </a:lnTo>
                <a:close/>
              </a:path>
            </a:pathLst>
          </a:cu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028757" y="2931206"/>
            <a:ext cx="218924" cy="218924"/>
          </a:xfrm>
          <a:prstGeom prst="ellipse">
            <a:avLst/>
          </a:prstGeom>
          <a:solidFill>
            <a:srgbClr val="AE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028757" y="3603646"/>
            <a:ext cx="218924" cy="218924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028757" y="4276086"/>
            <a:ext cx="218924" cy="218924"/>
          </a:xfrm>
          <a:prstGeom prst="ellipse">
            <a:avLst/>
          </a:prstGeom>
          <a:solidFill>
            <a:srgbClr val="FA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028757" y="4948526"/>
            <a:ext cx="218924" cy="218924"/>
          </a:xfrm>
          <a:prstGeom prst="ellipse">
            <a:avLst/>
          </a:prstGeom>
          <a:solidFill>
            <a:srgbClr val="1D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028757" y="5620965"/>
            <a:ext cx="218924" cy="218924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812588" y="2959567"/>
            <a:ext cx="1322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游戏流程设计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6979962" y="439053"/>
            <a:ext cx="3571900" cy="5824575"/>
            <a:chOff x="2571736" y="357166"/>
            <a:chExt cx="3571900" cy="5824575"/>
          </a:xfrm>
        </p:grpSpPr>
        <p:sp>
          <p:nvSpPr>
            <p:cNvPr id="78" name="Rectangle 2"/>
            <p:cNvSpPr>
              <a:spLocks noChangeArrowheads="1"/>
            </p:cNvSpPr>
            <p:nvPr/>
          </p:nvSpPr>
          <p:spPr bwMode="auto">
            <a:xfrm>
              <a:off x="4143372" y="357166"/>
              <a:ext cx="1038225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输入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79" name="Rectangle 3"/>
            <p:cNvSpPr>
              <a:spLocks noChangeArrowheads="1"/>
            </p:cNvSpPr>
            <p:nvPr/>
          </p:nvSpPr>
          <p:spPr bwMode="auto">
            <a:xfrm>
              <a:off x="3357554" y="1000108"/>
              <a:ext cx="2500330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5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识别手势</a:t>
              </a:r>
              <a:endParaRPr kumimoji="0" lang="en-US" altLang="zh-CN" sz="15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（上、下、左、右</a:t>
              </a:r>
              <a:r>
                <a:rPr kumimoji="0" lang="en-US" altLang="zh-CN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3500430" y="2214554"/>
              <a:ext cx="2371725" cy="64294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响应手势</a:t>
              </a:r>
              <a:endPara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(</a:t>
              </a:r>
              <a:r>
                <a:rPr kumimoji="0" lang="zh-CN" altLang="en-US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滑动并合并滑块</a:t>
              </a:r>
              <a:r>
                <a:rPr kumimoji="0" lang="en-US" altLang="zh-CN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84" name="Rectangle 5"/>
            <p:cNvSpPr>
              <a:spLocks noChangeArrowheads="1"/>
            </p:cNvSpPr>
            <p:nvPr/>
          </p:nvSpPr>
          <p:spPr bwMode="auto">
            <a:xfrm>
              <a:off x="3500430" y="3357562"/>
              <a:ext cx="2428892" cy="64294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得分</a:t>
              </a:r>
              <a:endPara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(</a:t>
              </a:r>
              <a:r>
                <a:rPr kumimoji="0" lang="zh-CN" altLang="en-US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更新并展示得分</a:t>
              </a:r>
              <a:r>
                <a:rPr kumimoji="0" lang="en-US" altLang="zh-CN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3357554" y="4572008"/>
              <a:ext cx="2786082" cy="64294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5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新滑块随机出现</a:t>
              </a:r>
              <a:endPara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(</a:t>
              </a:r>
              <a:r>
                <a:rPr kumimoji="0" lang="zh-CN" altLang="en-US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滑块数字为</a:t>
              </a:r>
              <a:r>
                <a:rPr kumimoji="0" lang="en-US" altLang="zh-CN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2</a:t>
              </a:r>
              <a:r>
                <a:rPr kumimoji="0" lang="zh-CN" altLang="en-US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或</a:t>
              </a:r>
              <a:r>
                <a:rPr kumimoji="0" lang="en-US" altLang="zh-CN" sz="15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4)</a:t>
              </a:r>
              <a:endParaRPr kumimoji="0" lang="zh-CN" altLang="zh-C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3857620" y="5715016"/>
              <a:ext cx="1785950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评判输赢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87" name="下箭头 86"/>
            <p:cNvSpPr/>
            <p:nvPr/>
          </p:nvSpPr>
          <p:spPr>
            <a:xfrm>
              <a:off x="4572000" y="785794"/>
              <a:ext cx="214314" cy="214314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下箭头 87"/>
            <p:cNvSpPr/>
            <p:nvPr/>
          </p:nvSpPr>
          <p:spPr>
            <a:xfrm>
              <a:off x="4572000" y="1785926"/>
              <a:ext cx="214314" cy="35719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下箭头 88"/>
            <p:cNvSpPr/>
            <p:nvPr/>
          </p:nvSpPr>
          <p:spPr>
            <a:xfrm>
              <a:off x="4572000" y="2928934"/>
              <a:ext cx="214314" cy="35719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下箭头 89"/>
            <p:cNvSpPr/>
            <p:nvPr/>
          </p:nvSpPr>
          <p:spPr>
            <a:xfrm>
              <a:off x="4643438" y="4143380"/>
              <a:ext cx="214314" cy="35719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下箭头 98"/>
            <p:cNvSpPr/>
            <p:nvPr/>
          </p:nvSpPr>
          <p:spPr>
            <a:xfrm>
              <a:off x="4643438" y="5357826"/>
              <a:ext cx="214314" cy="28575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左弧形箭头 99"/>
            <p:cNvSpPr/>
            <p:nvPr/>
          </p:nvSpPr>
          <p:spPr>
            <a:xfrm flipV="1">
              <a:off x="2571736" y="571480"/>
              <a:ext cx="500066" cy="785818"/>
            </a:xfrm>
            <a:prstGeom prst="curvedRightArrow">
              <a:avLst>
                <a:gd name="adj1" fmla="val 23975"/>
                <a:gd name="adj2" fmla="val 51486"/>
                <a:gd name="adj3" fmla="val 25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3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0" y="0"/>
            <a:ext cx="6466116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04363" y="2667000"/>
            <a:ext cx="1539240" cy="1539240"/>
          </a:xfrm>
          <a:prstGeom prst="ellipse">
            <a:avLst/>
          </a:prstGeom>
          <a:solidFill>
            <a:srgbClr val="AC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835758" y="3626383"/>
            <a:ext cx="992074" cy="992074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28697" y="2545942"/>
            <a:ext cx="1020218" cy="1020218"/>
          </a:xfrm>
          <a:prstGeom prst="ellipse">
            <a:avLst/>
          </a:pr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77267" y="1789226"/>
            <a:ext cx="885394" cy="885394"/>
          </a:xfrm>
          <a:prstGeom prst="ellipse">
            <a:avLst/>
          </a:prstGeom>
          <a:solidFill>
            <a:srgbClr val="F6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98535" y="1812086"/>
            <a:ext cx="809194" cy="809194"/>
          </a:xfrm>
          <a:prstGeom prst="ellipse">
            <a:avLst/>
          </a:prstGeom>
          <a:solidFill>
            <a:srgbClr val="B42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43944" y="2409730"/>
            <a:ext cx="680456" cy="680456"/>
          </a:xfrm>
          <a:prstGeom prst="ellipse">
            <a:avLst/>
          </a:prstGeom>
          <a:solidFill>
            <a:srgbClr val="08B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307338" y="3103150"/>
            <a:ext cx="440150" cy="44015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02407" y="3604158"/>
            <a:ext cx="354606" cy="35460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11521" y="3932975"/>
            <a:ext cx="527900" cy="52790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76852" y="4279150"/>
            <a:ext cx="650036" cy="65003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20813" y="4677264"/>
            <a:ext cx="439444" cy="43944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20818" y="4162210"/>
            <a:ext cx="500278" cy="500278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37742" y="4666717"/>
            <a:ext cx="410108" cy="410108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216807" y="4825660"/>
            <a:ext cx="188000" cy="18800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975710" y="4683771"/>
            <a:ext cx="188000" cy="18800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649710" y="4410346"/>
            <a:ext cx="268810" cy="26881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432118" y="4100674"/>
            <a:ext cx="309672" cy="309672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09560" y="3313116"/>
            <a:ext cx="744640" cy="74464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130686" y="2674709"/>
            <a:ext cx="590164" cy="59016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387278" y="2103348"/>
            <a:ext cx="456496" cy="4564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57366" y="2108110"/>
            <a:ext cx="318882" cy="318882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795984" y="1728529"/>
            <a:ext cx="318882" cy="31888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201004" y="1518979"/>
            <a:ext cx="440596" cy="4405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91819" y="1408730"/>
            <a:ext cx="346252" cy="34625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061433" y="1402164"/>
            <a:ext cx="212004" cy="21200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90281" y="1569613"/>
            <a:ext cx="355400" cy="355400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61326" y="1563170"/>
            <a:ext cx="248674" cy="248674"/>
          </a:xfrm>
          <a:prstGeom prst="ellipse">
            <a:avLst/>
          </a:prstGeom>
          <a:solidFill>
            <a:srgbClr val="F7D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17390" y="2129581"/>
            <a:ext cx="248674" cy="248674"/>
          </a:xfrm>
          <a:prstGeom prst="ellipse">
            <a:avLst/>
          </a:prstGeom>
          <a:solidFill>
            <a:srgbClr val="25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 rot="10800000" flipV="1">
            <a:off x="10467832" y="435444"/>
            <a:ext cx="1419367" cy="683672"/>
          </a:xfrm>
          <a:custGeom>
            <a:avLst/>
            <a:gdLst>
              <a:gd name="connsiteX0" fmla="*/ 0 w 1787964"/>
              <a:gd name="connsiteY0" fmla="*/ 0 h 635248"/>
              <a:gd name="connsiteX1" fmla="*/ 1297858 w 1787964"/>
              <a:gd name="connsiteY1" fmla="*/ 0 h 635248"/>
              <a:gd name="connsiteX2" fmla="*/ 1297858 w 1787964"/>
              <a:gd name="connsiteY2" fmla="*/ 494679 h 635248"/>
              <a:gd name="connsiteX3" fmla="*/ 1787964 w 1787964"/>
              <a:gd name="connsiteY3" fmla="*/ 635248 h 635248"/>
              <a:gd name="connsiteX4" fmla="*/ 1297858 w 1787964"/>
              <a:gd name="connsiteY4" fmla="*/ 635248 h 635248"/>
              <a:gd name="connsiteX5" fmla="*/ 1160168 w 1787964"/>
              <a:gd name="connsiteY5" fmla="*/ 635248 h 635248"/>
              <a:gd name="connsiteX6" fmla="*/ 0 w 1787964"/>
              <a:gd name="connsiteY6" fmla="*/ 635248 h 63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964" h="635248">
                <a:moveTo>
                  <a:pt x="0" y="0"/>
                </a:moveTo>
                <a:lnTo>
                  <a:pt x="1297858" y="0"/>
                </a:lnTo>
                <a:lnTo>
                  <a:pt x="1297858" y="494679"/>
                </a:lnTo>
                <a:lnTo>
                  <a:pt x="1787964" y="635248"/>
                </a:lnTo>
                <a:lnTo>
                  <a:pt x="1297858" y="635248"/>
                </a:lnTo>
                <a:lnTo>
                  <a:pt x="1160168" y="635248"/>
                </a:lnTo>
                <a:lnTo>
                  <a:pt x="0" y="635248"/>
                </a:lnTo>
                <a:close/>
              </a:path>
            </a:pathLst>
          </a:cu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646620" y="2453535"/>
            <a:ext cx="218924" cy="218924"/>
          </a:xfrm>
          <a:prstGeom prst="ellipse">
            <a:avLst/>
          </a:prstGeom>
          <a:solidFill>
            <a:srgbClr val="AE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632972" y="2802128"/>
            <a:ext cx="218924" cy="218924"/>
          </a:xfrm>
          <a:prstGeom prst="ellipse">
            <a:avLst/>
          </a:prstGeom>
          <a:solidFill>
            <a:srgbClr val="FA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812588" y="2959567"/>
            <a:ext cx="1322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游戏程序结构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49480" y="1145332"/>
            <a:ext cx="52149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滑块：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Game2048Item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（数字，配合不同的背景颜色）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滑块边长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（由面板大小决定）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687403" y="3357349"/>
            <a:ext cx="532262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面板（容器）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Game2048Layout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横向与纵向的边距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检测玩家手势（上、下、左、右）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确定是否生成新滑块（发生合并、移动）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记录分数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6687563" y="4726462"/>
            <a:ext cx="218924" cy="218924"/>
          </a:xfrm>
          <a:prstGeom prst="ellipse">
            <a:avLst/>
          </a:prstGeom>
          <a:solidFill>
            <a:srgbClr val="FA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0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0" y="0"/>
            <a:ext cx="6466116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04363" y="2667000"/>
            <a:ext cx="1539240" cy="1539240"/>
          </a:xfrm>
          <a:prstGeom prst="ellipse">
            <a:avLst/>
          </a:prstGeom>
          <a:solidFill>
            <a:srgbClr val="AC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835758" y="3626383"/>
            <a:ext cx="992074" cy="992074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28697" y="2545942"/>
            <a:ext cx="1020218" cy="1020218"/>
          </a:xfrm>
          <a:prstGeom prst="ellipse">
            <a:avLst/>
          </a:pr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77267" y="1789226"/>
            <a:ext cx="885394" cy="885394"/>
          </a:xfrm>
          <a:prstGeom prst="ellipse">
            <a:avLst/>
          </a:prstGeom>
          <a:solidFill>
            <a:srgbClr val="F6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98535" y="1812086"/>
            <a:ext cx="809194" cy="809194"/>
          </a:xfrm>
          <a:prstGeom prst="ellipse">
            <a:avLst/>
          </a:prstGeom>
          <a:solidFill>
            <a:srgbClr val="B42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43944" y="2409730"/>
            <a:ext cx="680456" cy="680456"/>
          </a:xfrm>
          <a:prstGeom prst="ellipse">
            <a:avLst/>
          </a:prstGeom>
          <a:solidFill>
            <a:srgbClr val="08B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307338" y="3103150"/>
            <a:ext cx="440150" cy="44015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02407" y="3604158"/>
            <a:ext cx="354606" cy="35460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11521" y="3932975"/>
            <a:ext cx="527900" cy="52790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76852" y="4279150"/>
            <a:ext cx="650036" cy="65003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20813" y="4677264"/>
            <a:ext cx="439444" cy="43944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20818" y="4162210"/>
            <a:ext cx="500278" cy="500278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437742" y="4666717"/>
            <a:ext cx="410108" cy="410108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216807" y="4825660"/>
            <a:ext cx="188000" cy="18800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975710" y="4683771"/>
            <a:ext cx="188000" cy="18800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649710" y="4410346"/>
            <a:ext cx="268810" cy="26881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432118" y="4100674"/>
            <a:ext cx="309672" cy="309672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09560" y="3313116"/>
            <a:ext cx="744640" cy="74464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130686" y="2674709"/>
            <a:ext cx="590164" cy="59016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387278" y="2103348"/>
            <a:ext cx="456496" cy="4564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57366" y="2108110"/>
            <a:ext cx="318882" cy="318882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795984" y="1728529"/>
            <a:ext cx="318882" cy="31888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201004" y="1518979"/>
            <a:ext cx="440596" cy="4405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91819" y="1408730"/>
            <a:ext cx="346252" cy="34625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061433" y="1402164"/>
            <a:ext cx="212004" cy="21200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90281" y="1569613"/>
            <a:ext cx="355400" cy="355400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61326" y="1563170"/>
            <a:ext cx="248674" cy="248674"/>
          </a:xfrm>
          <a:prstGeom prst="ellipse">
            <a:avLst/>
          </a:prstGeom>
          <a:solidFill>
            <a:srgbClr val="F7D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17390" y="2129581"/>
            <a:ext cx="248674" cy="248674"/>
          </a:xfrm>
          <a:prstGeom prst="ellipse">
            <a:avLst/>
          </a:prstGeom>
          <a:solidFill>
            <a:srgbClr val="25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 rot="10800000" flipV="1">
            <a:off x="10549717" y="189785"/>
            <a:ext cx="1419367" cy="683672"/>
          </a:xfrm>
          <a:custGeom>
            <a:avLst/>
            <a:gdLst>
              <a:gd name="connsiteX0" fmla="*/ 0 w 1787964"/>
              <a:gd name="connsiteY0" fmla="*/ 0 h 635248"/>
              <a:gd name="connsiteX1" fmla="*/ 1297858 w 1787964"/>
              <a:gd name="connsiteY1" fmla="*/ 0 h 635248"/>
              <a:gd name="connsiteX2" fmla="*/ 1297858 w 1787964"/>
              <a:gd name="connsiteY2" fmla="*/ 494679 h 635248"/>
              <a:gd name="connsiteX3" fmla="*/ 1787964 w 1787964"/>
              <a:gd name="connsiteY3" fmla="*/ 635248 h 635248"/>
              <a:gd name="connsiteX4" fmla="*/ 1297858 w 1787964"/>
              <a:gd name="connsiteY4" fmla="*/ 635248 h 635248"/>
              <a:gd name="connsiteX5" fmla="*/ 1160168 w 1787964"/>
              <a:gd name="connsiteY5" fmla="*/ 635248 h 635248"/>
              <a:gd name="connsiteX6" fmla="*/ 0 w 1787964"/>
              <a:gd name="connsiteY6" fmla="*/ 635248 h 63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964" h="635248">
                <a:moveTo>
                  <a:pt x="0" y="0"/>
                </a:moveTo>
                <a:lnTo>
                  <a:pt x="1297858" y="0"/>
                </a:lnTo>
                <a:lnTo>
                  <a:pt x="1297858" y="494679"/>
                </a:lnTo>
                <a:lnTo>
                  <a:pt x="1787964" y="635248"/>
                </a:lnTo>
                <a:lnTo>
                  <a:pt x="1297858" y="635248"/>
                </a:lnTo>
                <a:lnTo>
                  <a:pt x="1160168" y="635248"/>
                </a:lnTo>
                <a:lnTo>
                  <a:pt x="0" y="635248"/>
                </a:lnTo>
                <a:close/>
              </a:path>
            </a:pathLst>
          </a:cu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812588" y="2959567"/>
            <a:ext cx="1322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游戏程序结构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17718" y="613069"/>
            <a:ext cx="52149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面板的绘制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的内边距，四边一致，设置为四内边距中的最小值。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测量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的宽和高，以及设置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的宽和高。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手势操作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判断玩家上、下、左、右的手势，并调用相应的方法。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采用“枚举法”对手势进行反馈。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根据手势做出反馈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生成新数字滑块的时机：如果发生移动或者合并，则生成一个数字。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判断是否移动：与上一步的结果相比较，如果变化了，就认为是移动了。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判断是否合并：合并时，判断合并的变量为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加分条件：合并时即加分，分数依照前表。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判断是否结束：面板上没有空格子，且每个滑块四个方向上没有相同的数字。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886058" y="1307123"/>
            <a:ext cx="218924" cy="218924"/>
          </a:xfrm>
          <a:prstGeom prst="ellipse">
            <a:avLst/>
          </a:prstGeom>
          <a:solidFill>
            <a:srgbClr val="AE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159013" y="3180565"/>
            <a:ext cx="218924" cy="218924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564733" y="741315"/>
            <a:ext cx="218924" cy="218924"/>
          </a:xfrm>
          <a:prstGeom prst="ellipse">
            <a:avLst/>
          </a:prstGeom>
          <a:solidFill>
            <a:srgbClr val="FA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4733" y="2355452"/>
            <a:ext cx="218924" cy="218924"/>
          </a:xfrm>
          <a:prstGeom prst="ellipse">
            <a:avLst/>
          </a:prstGeom>
          <a:solidFill>
            <a:srgbClr val="1D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537437" y="3696631"/>
            <a:ext cx="218924" cy="218924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038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16c4e7611a3a6ddc5674187ae6b6593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870</Words>
  <Application>Microsoft Office PowerPoint</Application>
  <PresentationFormat>宽屏</PresentationFormat>
  <Paragraphs>151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微软雅黑</vt:lpstr>
      <vt:lpstr>微软雅黑 Light</vt:lpstr>
      <vt:lpstr>Arial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cp:lastModifiedBy>王 亦强</cp:lastModifiedBy>
  <cp:revision>167</cp:revision>
  <dcterms:created xsi:type="dcterms:W3CDTF">2016-11-13T11:49:39Z</dcterms:created>
  <dcterms:modified xsi:type="dcterms:W3CDTF">2018-06-12T01:47:40Z</dcterms:modified>
</cp:coreProperties>
</file>