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5f34b1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5f34b1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5f34b1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5f34b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5f34b1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5f34b1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5f34b1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5f34b1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5f34b10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5f34b1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5f34b1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5f34b1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5f34b1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5f34b1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ke.wordpress.org/support/user-manual/building-your-wordpress-community/trackbacks-and-pingback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hostinger.com/tutorials/xmlrpc-wordpr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8975"/>
            <a:ext cx="85206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File Structure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262" y="1987600"/>
            <a:ext cx="4755476" cy="2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is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work with files.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customize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upload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create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Override/replace files. (for our needs)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files. (By mistakes)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write on files. (.php, .js, .css)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search for files. (Where is this </a:t>
            </a:r>
            <a:r>
              <a:rPr lang="en"/>
              <a:t>come</a:t>
            </a:r>
            <a:r>
              <a:rPr lang="en"/>
              <a:t> from)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 files to hack(for hackers)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can see the files?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file manager from your hosting panels or Cpanel you will able to see files.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0" y="1988400"/>
            <a:ext cx="4939489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files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13" y="1283925"/>
            <a:ext cx="38899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15875" y="46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directories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15875" y="1433800"/>
            <a:ext cx="8520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wp-admin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wp-content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wp-includes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97950" y="3375900"/>
            <a:ext cx="67518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.htaccess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.maintenance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license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readme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15875" y="266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wp-config-sample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40650" y="22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file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40650" y="2988375"/>
            <a:ext cx="85206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p-blog-header.php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wp-load.php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template-loader.php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Register files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p-login.php (/wp-login.php)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wp-signup.php (wp-login.php?action=register)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6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Trackbacks and Pingbacks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3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p-trackback.php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05500" y="2860125"/>
            <a:ext cx="85206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https://make.wordpress.org/support/user-manual/building-your-wordpress-community/trackbacks-and-pingbacks/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205500" y="39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Trackbacks and Pingbacks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XML-RPC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https://www.hostinger.com/tutorials/xmlrpc-wordpress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949025"/>
            <a:ext cx="85206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xmlrpc.php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8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p-content directories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81350" y="3557325"/>
            <a:ext cx="85206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languages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</a:t>
            </a:r>
            <a:r>
              <a:rPr lang="en" sz="1100"/>
              <a:t>lugins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themes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upgrade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uploads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