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5f34b10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5f34b1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d5f34b1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d5f34b1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d5f34b1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d5f34b1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d5f34b10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d5f34b10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d5f34b10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d5f34b10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d5f34b10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d5f34b10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d5f34b10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d5f34b10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d5f34b10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d5f34b10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ake.wordpress.org/support/user-manual/building-your-wordpress-community/trackbacks-and-pingback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hostinger.com/tutorials/xmlrpc-wordpres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68975"/>
            <a:ext cx="8520600" cy="101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WordPress File Structure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262" y="1987600"/>
            <a:ext cx="4755476" cy="29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is important?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we work with files.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customize files.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upload files.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create files.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Override/replace files. (for our needs)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Delete files. (By mistakes)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write on files. (.php, .js, .css)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search for files. (Where is this </a:t>
            </a:r>
            <a:r>
              <a:rPr lang="en"/>
              <a:t>come</a:t>
            </a:r>
            <a:r>
              <a:rPr lang="en"/>
              <a:t> from)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Target files to hack(for hackers)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 can see the files?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 to file manager from your hosting panels or Cpanel you will able to see files.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250" y="1988400"/>
            <a:ext cx="4939489" cy="30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access files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013" y="1283925"/>
            <a:ext cx="388997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515875" y="28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directories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515875" y="858425"/>
            <a:ext cx="85206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/</a:t>
            </a:r>
            <a:r>
              <a:rPr lang="en" sz="1800">
                <a:solidFill>
                  <a:schemeClr val="dk2"/>
                </a:solidFill>
              </a:rPr>
              <a:t>wp-admin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/wp-content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/wp-includes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515875" y="2761425"/>
            <a:ext cx="6751800" cy="23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.htaccess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.maintenance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license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readme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/wp-content/debug.log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.po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.mo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515875" y="215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files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files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1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</a:t>
            </a:r>
            <a:r>
              <a:rPr lang="en"/>
              <a:t>p-config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wp-config-sample</a:t>
            </a:r>
            <a:endParaRPr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440650" y="220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file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40650" y="2988375"/>
            <a:ext cx="8520600" cy="17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index.php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</a:t>
            </a:r>
            <a:r>
              <a:rPr lang="en"/>
              <a:t>p-blog-header.php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wp-load.php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template-loader.php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&amp; Register files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</a:t>
            </a:r>
            <a:r>
              <a:rPr lang="en"/>
              <a:t>p-login.php (/wp-login.php)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wp-signup.php (wp-login.php?action=register)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06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Trackbacks and Pingbacks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336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</a:t>
            </a:r>
            <a:r>
              <a:rPr lang="en"/>
              <a:t>p-trackback.php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205500" y="2860125"/>
            <a:ext cx="85206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https://make.wordpress.org/support/user-manual/building-your-wordpress-community/trackbacks-and-pingbacks/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XML-RPC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https://www.hostinger.com/tutorials/xmlrpc-wordpress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615975"/>
            <a:ext cx="85206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xmlrpc.php</a:t>
            </a:r>
            <a:endParaRPr sz="1400"/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281350" y="218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p-content directories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281350" y="3117325"/>
            <a:ext cx="85206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/languages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/p</a:t>
            </a:r>
            <a:r>
              <a:rPr lang="en" sz="1400"/>
              <a:t>lugins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/themes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/upgrade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/uploads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edit these directories &amp; files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11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~w</a:t>
            </a:r>
            <a:r>
              <a:rPr lang="en"/>
              <a:t>p-admin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~wp-includes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others .php file except wp-config.php</a:t>
            </a:r>
            <a:endParaRPr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57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</a:t>
            </a:r>
            <a:r>
              <a:rPr lang="en"/>
              <a:t>dit as needed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3144450"/>
            <a:ext cx="8520600" cy="11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~</a:t>
            </a:r>
            <a:r>
              <a:rPr lang="en"/>
              <a:t>wp-content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.htaccess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wp-config.php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