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f381c757e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f381c757e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f381c757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f381c757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f381c757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f381c757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f381c757e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f381c757e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f381c757e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f381c757e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f381c757e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f381c757e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f381c757e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f381c757e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f381c757e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f381c757e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f381c757e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f381c757e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4.jpg"/><Relationship Id="rId5" Type="http://schemas.openxmlformats.org/officeDocument/2006/relationships/image" Target="../media/image9.jpg"/><Relationship Id="rId6" Type="http://schemas.openxmlformats.org/officeDocument/2006/relationships/image" Target="../media/image3.jpg"/><Relationship Id="rId7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Relationship Id="rId4" Type="http://schemas.openxmlformats.org/officeDocument/2006/relationships/image" Target="../media/image6.jpg"/><Relationship Id="rId5" Type="http://schemas.openxmlformats.org/officeDocument/2006/relationships/image" Target="../media/image5.jpg"/><Relationship Id="rId6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Atlanta vs New York City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Pranav Raj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1495250" y="21402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5000"/>
              <a:t>THANK YOU!!!!</a:t>
            </a:r>
            <a:endParaRPr sz="5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Companies and Colleges in NYC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Why America's tech giants are flocking to one part of NYC"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075" y="1106275"/>
            <a:ext cx="1895475" cy="1895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imes Square - Wikipedia"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7775" y="2954050"/>
            <a:ext cx="2619375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atest stories published on Cornell University – Medium"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75975" y="1106275"/>
            <a:ext cx="3116351" cy="2059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dmissions | Columbia University in the City of New York" id="65" name="Google Shape;6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67625" y="3643000"/>
            <a:ext cx="3581400" cy="1285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duate Student Housing - NYU Stern" id="66" name="Google Shape;66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51950" y="1336100"/>
            <a:ext cx="2619375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Companies and Colleges in Atlanta</a:t>
            </a:r>
            <a:endParaRPr/>
          </a:p>
        </p:txBody>
      </p:sp>
      <p:pic>
        <p:nvPicPr>
          <p:cNvPr descr="Emory University - Profile, Rankings and Data | US News Best Colleges"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125" y="3047975"/>
            <a:ext cx="2609850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irtual Visit | admission.gatech.edu | Georgia Institute of Technology |  Atlanta, GA"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4350" y="3205138"/>
            <a:ext cx="3200400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op Fortune 500 Companies In Atlanta"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79550" y="1085575"/>
            <a:ext cx="2962275" cy="1552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op Companies Hiring in Atlanta | Glassdoor Blog" id="75" name="Google Shape;7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57750" y="1163800"/>
            <a:ext cx="4286251" cy="1884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Tough Decision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Both Atlanta and NYC have great colleges (NYU/Columbia/Cornell/Emory/Georgia Tech) and great job opportunities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program aims to </a:t>
            </a:r>
            <a:r>
              <a:rPr lang="en"/>
              <a:t>assist</a:t>
            </a:r>
            <a:r>
              <a:rPr lang="en"/>
              <a:t> those deciding between these two great cities by looking at: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Crime Data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Weather using Location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Demographics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General Location Data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Used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programming language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Jupyter Notebook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Pandas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Numpy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Folium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Foursquare API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Datasets from government servers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used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 scraping and Pandas functions to clean and prepare data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Clustering: a popular machine learning process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Folium to create detailed visuals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Mean function to determine demographic details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Results and Insights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Weather: NYC is better for those who prefer colder weather, while Atlanta is generally more humid/warm.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Crime: NYC has a higher rate of crime per day/month/year but it has a much higher population density (32885.5 crimes occurred in NYC per year and 30076.45 crimes occurred in Atlanta per year)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 the rates are somewhat close, one could say that Atlanta is the slightly more dangerous city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General Location Data: Both cities have great venues (parks/bars/restaurants) and NYC is much more compact and populated than Atlanta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Demographics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Especially due to recent Asian American hate crimes, I focused on data related to Asians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Asians make up 0.06% of the population in NYC while they make up 2.5% of the population in Atlanta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Neither is a great statistic, but this shows that Atlanta is not as for Asians as it may seem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the program, hopefully one is able to compare and make a decision on whether they want to take the next step in life in Atlanta or NYC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Insights regarding weather/crime rates/demographics/general info.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