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8"/>
  </p:notesMasterIdLst>
  <p:handoutMasterIdLst>
    <p:handoutMasterId r:id="rId9"/>
  </p:handoutMasterIdLst>
  <p:sldIdLst>
    <p:sldId id="261" r:id="rId2"/>
    <p:sldId id="27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 4">
            <a:extLst>
              <a:ext uri="{FF2B5EF4-FFF2-40B4-BE49-F238E27FC236}">
                <a16:creationId xmlns:a16="http://schemas.microsoft.com/office/drawing/2014/main" id="{A7590DC3-4402-4FAD-9DD9-B84504D5E6D8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E8C5EB1-CAFC-4793-BAAF-A8803136A8D7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3C0D6E6-87EB-402E-B57C-E1C79DBADE50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21301BA-CDBD-491B-8B47-777F1D2D64FE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​​(S) 9">
              <a:extLst>
                <a:ext uri="{FF2B5EF4-FFF2-40B4-BE49-F238E27FC236}">
                  <a16:creationId xmlns:a16="http://schemas.microsoft.com/office/drawing/2014/main" id="{E8430C60-5D58-4347-960D-D6D083B98BC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DA81FD9-11CF-4B40-82F7-CACE33E9C72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​ 11">
              <a:extLst>
                <a:ext uri="{FF2B5EF4-FFF2-40B4-BE49-F238E27FC236}">
                  <a16:creationId xmlns:a16="http://schemas.microsoft.com/office/drawing/2014/main" id="{DA29AC75-7545-44A2-BE38-4A2B677CE67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12">
              <a:extLst>
                <a:ext uri="{FF2B5EF4-FFF2-40B4-BE49-F238E27FC236}">
                  <a16:creationId xmlns:a16="http://schemas.microsoft.com/office/drawing/2014/main" id="{2DA8D617-1BCE-4FBD-8CE4-69482AD80889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DEB29C1-B7C2-4DA6-83C9-DFC08990860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9AD39D8-FE9D-40CD-942C-F5487BA5E3D6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C7E4984-E356-47FA-869B-ADDBF59509D8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​​(S) 16">
              <a:extLst>
                <a:ext uri="{FF2B5EF4-FFF2-40B4-BE49-F238E27FC236}">
                  <a16:creationId xmlns:a16="http://schemas.microsoft.com/office/drawing/2014/main" id="{947282C9-ED1B-4CA0-AA75-1F2D956928A7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F3CE1B4-88BC-4541-9340-7BBADD3C292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C405860-4098-419C-A32B-D10E3F73A4B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​​ 19">
              <a:extLst>
                <a:ext uri="{FF2B5EF4-FFF2-40B4-BE49-F238E27FC236}">
                  <a16:creationId xmlns:a16="http://schemas.microsoft.com/office/drawing/2014/main" id="{969BB298-5B00-47D5-A891-9376A2BF2B8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​​ 20">
              <a:extLst>
                <a:ext uri="{FF2B5EF4-FFF2-40B4-BE49-F238E27FC236}">
                  <a16:creationId xmlns:a16="http://schemas.microsoft.com/office/drawing/2014/main" id="{D113E427-A47B-4930-A3EC-5CD956A7DE2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BA97FA0-FFA1-4CB0-9ACE-0F8E1827A65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 22">
              <a:extLst>
                <a:ext uri="{FF2B5EF4-FFF2-40B4-BE49-F238E27FC236}">
                  <a16:creationId xmlns:a16="http://schemas.microsoft.com/office/drawing/2014/main" id="{7AEEF154-B1B2-437F-8595-2EFCD90B283D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755C05E8-F5E9-44D7-8BD2-453DEFB7217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​​ 41">
                <a:extLst>
                  <a:ext uri="{FF2B5EF4-FFF2-40B4-BE49-F238E27FC236}">
                    <a16:creationId xmlns:a16="http://schemas.microsoft.com/office/drawing/2014/main" id="{974409A6-719D-4730-8439-B32911D7911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D503633-7075-4909-A030-9EFE5DFF2D9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​​(S) 43">
                <a:extLst>
                  <a:ext uri="{FF2B5EF4-FFF2-40B4-BE49-F238E27FC236}">
                    <a16:creationId xmlns:a16="http://schemas.microsoft.com/office/drawing/2014/main" id="{7F96AAD0-89AC-4BBE-AC18-DB74028932C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4CEADF4-0789-4764-8EC1-6B39E9F919D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 45">
                <a:extLst>
                  <a:ext uri="{FF2B5EF4-FFF2-40B4-BE49-F238E27FC236}">
                    <a16:creationId xmlns:a16="http://schemas.microsoft.com/office/drawing/2014/main" id="{9D268908-AF38-4F70-8AB5-3B1F92E4CEC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EB2BB638-7250-4E39-8E30-040E3B65AB7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​​(S) 52">
                  <a:extLst>
                    <a:ext uri="{FF2B5EF4-FFF2-40B4-BE49-F238E27FC236}">
                      <a16:creationId xmlns:a16="http://schemas.microsoft.com/office/drawing/2014/main" id="{411243A1-5100-4CBF-B2A4-DC8FEEFB292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​​(S) 53">
                  <a:extLst>
                    <a:ext uri="{FF2B5EF4-FFF2-40B4-BE49-F238E27FC236}">
                      <a16:creationId xmlns:a16="http://schemas.microsoft.com/office/drawing/2014/main" id="{766DE2C8-9ADE-4A09-A77E-09B0E0A44A7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​​(S) 54">
                  <a:extLst>
                    <a:ext uri="{FF2B5EF4-FFF2-40B4-BE49-F238E27FC236}">
                      <a16:creationId xmlns:a16="http://schemas.microsoft.com/office/drawing/2014/main" id="{0F84ACF2-DFA3-4B4D-A360-7BEB233C3C6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E3C5EB47-B1D4-44EB-9193-711BC8056F4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820C3930-9B9E-418D-83EA-7A4B4DEE3F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​​(S) 47">
                <a:extLst>
                  <a:ext uri="{FF2B5EF4-FFF2-40B4-BE49-F238E27FC236}">
                    <a16:creationId xmlns:a16="http://schemas.microsoft.com/office/drawing/2014/main" id="{08AD5953-D76A-4A27-8F9D-063D7A760A6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​​(S) 48">
                <a:extLst>
                  <a:ext uri="{FF2B5EF4-FFF2-40B4-BE49-F238E27FC236}">
                    <a16:creationId xmlns:a16="http://schemas.microsoft.com/office/drawing/2014/main" id="{142E1262-1593-4E7B-9943-56EC07F1E70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​​ 49">
                <a:extLst>
                  <a:ext uri="{FF2B5EF4-FFF2-40B4-BE49-F238E27FC236}">
                    <a16:creationId xmlns:a16="http://schemas.microsoft.com/office/drawing/2014/main" id="{9309B933-0183-42BC-A2DB-E822C29586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​​ 50">
                <a:extLst>
                  <a:ext uri="{FF2B5EF4-FFF2-40B4-BE49-F238E27FC236}">
                    <a16:creationId xmlns:a16="http://schemas.microsoft.com/office/drawing/2014/main" id="{0B9B4C7C-AC2C-4A6D-B7E6-F0967226D77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 23">
              <a:extLst>
                <a:ext uri="{FF2B5EF4-FFF2-40B4-BE49-F238E27FC236}">
                  <a16:creationId xmlns:a16="http://schemas.microsoft.com/office/drawing/2014/main" id="{60E6C999-D6F0-4CDA-A327-372DDF9B24F3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7" name="直接连接符​​ 24">
                <a:extLst>
                  <a:ext uri="{FF2B5EF4-FFF2-40B4-BE49-F238E27FC236}">
                    <a16:creationId xmlns:a16="http://schemas.microsoft.com/office/drawing/2014/main" id="{DBCF6A9F-AEC0-40FA-A13F-11F897E7501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41139BC-97C2-48F0-8751-94B6300F632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​​ 26">
                <a:extLst>
                  <a:ext uri="{FF2B5EF4-FFF2-40B4-BE49-F238E27FC236}">
                    <a16:creationId xmlns:a16="http://schemas.microsoft.com/office/drawing/2014/main" id="{1B52833E-ED62-4DD2-A5CD-9C8D9ACBC12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​​(S) 27">
                <a:extLst>
                  <a:ext uri="{FF2B5EF4-FFF2-40B4-BE49-F238E27FC236}">
                    <a16:creationId xmlns:a16="http://schemas.microsoft.com/office/drawing/2014/main" id="{B8F82FAD-9328-44ED-894D-F247F008261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​​ 28">
                <a:extLst>
                  <a:ext uri="{FF2B5EF4-FFF2-40B4-BE49-F238E27FC236}">
                    <a16:creationId xmlns:a16="http://schemas.microsoft.com/office/drawing/2014/main" id="{C0FB1DA4-580C-4A95-A246-4AB653FB958C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组 29">
                <a:extLst>
                  <a:ext uri="{FF2B5EF4-FFF2-40B4-BE49-F238E27FC236}">
                    <a16:creationId xmlns:a16="http://schemas.microsoft.com/office/drawing/2014/main" id="{B6A30A06-AFC6-476C-A3F1-C525430F162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B292AE3C-8B5E-4DC7-B8D2-08EC0F7E0C7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​​(S) 36">
                  <a:extLst>
                    <a:ext uri="{FF2B5EF4-FFF2-40B4-BE49-F238E27FC236}">
                      <a16:creationId xmlns:a16="http://schemas.microsoft.com/office/drawing/2014/main" id="{E2B16E76-7FBE-49D0-88C7-CE9A2D4B0D4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​​(S) 37">
                  <a:extLst>
                    <a:ext uri="{FF2B5EF4-FFF2-40B4-BE49-F238E27FC236}">
                      <a16:creationId xmlns:a16="http://schemas.microsoft.com/office/drawing/2014/main" id="{A3FC45C2-563A-4C62-8D90-E2A04568C0E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​​(S) 38">
                  <a:extLst>
                    <a:ext uri="{FF2B5EF4-FFF2-40B4-BE49-F238E27FC236}">
                      <a16:creationId xmlns:a16="http://schemas.microsoft.com/office/drawing/2014/main" id="{F94D2218-0CDA-4929-AA3E-E3E2562DE33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ECC15062-FC48-4C21-9BD2-0A98A7127219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ACFCF63-D563-49C9-93A8-315A71BEB20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​​(S) 31">
                <a:extLst>
                  <a:ext uri="{FF2B5EF4-FFF2-40B4-BE49-F238E27FC236}">
                    <a16:creationId xmlns:a16="http://schemas.microsoft.com/office/drawing/2014/main" id="{9C723E4E-F1DB-40F2-98AA-5E5238A2685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​​(S) 32">
                <a:extLst>
                  <a:ext uri="{FF2B5EF4-FFF2-40B4-BE49-F238E27FC236}">
                    <a16:creationId xmlns:a16="http://schemas.microsoft.com/office/drawing/2014/main" id="{EC45009E-3612-4D0D-BDB3-CC3617E2D8D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​​ 33">
                <a:extLst>
                  <a:ext uri="{FF2B5EF4-FFF2-40B4-BE49-F238E27FC236}">
                    <a16:creationId xmlns:a16="http://schemas.microsoft.com/office/drawing/2014/main" id="{8A389523-00CB-44CC-8F2F-ADA222626FE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D36E6292-9DE9-4C53-AF4F-A80FE678E8E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直接连接符​​ 57">
            <a:extLst>
              <a:ext uri="{FF2B5EF4-FFF2-40B4-BE49-F238E27FC236}">
                <a16:creationId xmlns:a16="http://schemas.microsoft.com/office/drawing/2014/main" id="{02ADAC93-A531-4470-A5AD-64C1CA0E9B00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第二章  准备工作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F8F44B-E553-48DD-AA74-13527B7CCEBB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93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第二章  准备工作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9FEC85-31E8-4F11-B783-1E598D2B5367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60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2D2621-9466-44E0-BCE9-7F9B575366BF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0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 6">
            <a:extLst>
              <a:ext uri="{FF2B5EF4-FFF2-40B4-BE49-F238E27FC236}">
                <a16:creationId xmlns:a16="http://schemas.microsoft.com/office/drawing/2014/main" id="{99EE5E3B-880D-4C80-B9D3-64BC646316E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0" name="直接连接符​​(S) 7">
              <a:extLst>
                <a:ext uri="{FF2B5EF4-FFF2-40B4-BE49-F238E27FC236}">
                  <a16:creationId xmlns:a16="http://schemas.microsoft.com/office/drawing/2014/main" id="{97CCADDD-1B4C-4118-AB6D-F8639988D3F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2789FF6-0712-4CE7-AB29-C9C621F3AF4D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​​(S) 9">
              <a:extLst>
                <a:ext uri="{FF2B5EF4-FFF2-40B4-BE49-F238E27FC236}">
                  <a16:creationId xmlns:a16="http://schemas.microsoft.com/office/drawing/2014/main" id="{7C405C86-199F-4421-9F49-AA7513EC2AB7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20A40D0-0783-4992-972D-73610CD5C55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​ 11">
              <a:extLst>
                <a:ext uri="{FF2B5EF4-FFF2-40B4-BE49-F238E27FC236}">
                  <a16:creationId xmlns:a16="http://schemas.microsoft.com/office/drawing/2014/main" id="{8C71893E-ABD5-4A44-A05B-ABD96512785B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12">
              <a:extLst>
                <a:ext uri="{FF2B5EF4-FFF2-40B4-BE49-F238E27FC236}">
                  <a16:creationId xmlns:a16="http://schemas.microsoft.com/office/drawing/2014/main" id="{9E0E3B62-95A3-4FF7-B826-5EF8AF194AE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9101EB82-2737-4C96-A6A0-5E85BF24C40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7A577F4-D5D5-4032-B1CA-E51391BB7DA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68B2CC7-0E74-4839-B49D-2A21E2DFC44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​​(S) 16">
              <a:extLst>
                <a:ext uri="{FF2B5EF4-FFF2-40B4-BE49-F238E27FC236}">
                  <a16:creationId xmlns:a16="http://schemas.microsoft.com/office/drawing/2014/main" id="{B7CEA292-492D-470C-89E9-BEF8466AEFFE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8CEBCF-DE66-4518-8109-5084E66B896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86362F5-C6A4-440F-BE4E-17CD716AAE2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​​ 19">
              <a:extLst>
                <a:ext uri="{FF2B5EF4-FFF2-40B4-BE49-F238E27FC236}">
                  <a16:creationId xmlns:a16="http://schemas.microsoft.com/office/drawing/2014/main" id="{3EA8B188-A6EC-4170-B023-BC94D899E9D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​​ 20">
              <a:extLst>
                <a:ext uri="{FF2B5EF4-FFF2-40B4-BE49-F238E27FC236}">
                  <a16:creationId xmlns:a16="http://schemas.microsoft.com/office/drawing/2014/main" id="{4CC67012-56E3-42FD-BD02-BA10763FA4CC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F55E74C-81B9-48AA-B5DE-CE28E22DE1F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​​ 22">
              <a:extLst>
                <a:ext uri="{FF2B5EF4-FFF2-40B4-BE49-F238E27FC236}">
                  <a16:creationId xmlns:a16="http://schemas.microsoft.com/office/drawing/2014/main" id="{D4C4697F-EC07-430A-AF0F-F7B1C8D27F77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 23">
              <a:extLst>
                <a:ext uri="{FF2B5EF4-FFF2-40B4-BE49-F238E27FC236}">
                  <a16:creationId xmlns:a16="http://schemas.microsoft.com/office/drawing/2014/main" id="{B2FD84EB-9DE5-4C9C-838A-00D28527F46A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4" name="直接连接符​​ 41">
                <a:extLst>
                  <a:ext uri="{FF2B5EF4-FFF2-40B4-BE49-F238E27FC236}">
                    <a16:creationId xmlns:a16="http://schemas.microsoft.com/office/drawing/2014/main" id="{E9AC5B6F-F593-47F5-A1F0-1373A2D04FE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797AB846-0AE3-4B91-B68E-73E4AF0270E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​​(S) 43">
                <a:extLst>
                  <a:ext uri="{FF2B5EF4-FFF2-40B4-BE49-F238E27FC236}">
                    <a16:creationId xmlns:a16="http://schemas.microsoft.com/office/drawing/2014/main" id="{965F6B76-B32C-4331-BE8C-E23D726A280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​​(S) 44">
                <a:extLst>
                  <a:ext uri="{FF2B5EF4-FFF2-40B4-BE49-F238E27FC236}">
                    <a16:creationId xmlns:a16="http://schemas.microsoft.com/office/drawing/2014/main" id="{3C3B60DA-1BD0-4C6B-9F6A-8B8B970FD90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C8745FDD-832E-4703-A33B-0C1FFE12687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 46">
                <a:extLst>
                  <a:ext uri="{FF2B5EF4-FFF2-40B4-BE49-F238E27FC236}">
                    <a16:creationId xmlns:a16="http://schemas.microsoft.com/office/drawing/2014/main" id="{1D7B5E43-6284-401D-B021-A11C424DE3F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5" name="直接连接符​​ 52">
                  <a:extLst>
                    <a:ext uri="{FF2B5EF4-FFF2-40B4-BE49-F238E27FC236}">
                      <a16:creationId xmlns:a16="http://schemas.microsoft.com/office/drawing/2014/main" id="{7CA090A5-2B00-40A7-B4A8-EE6ECA5F8C0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​​(S) 53">
                  <a:extLst>
                    <a:ext uri="{FF2B5EF4-FFF2-40B4-BE49-F238E27FC236}">
                      <a16:creationId xmlns:a16="http://schemas.microsoft.com/office/drawing/2014/main" id="{CA0583AB-7910-43F3-9B0B-5BCED8A4C24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​​(S) 54">
                  <a:extLst>
                    <a:ext uri="{FF2B5EF4-FFF2-40B4-BE49-F238E27FC236}">
                      <a16:creationId xmlns:a16="http://schemas.microsoft.com/office/drawing/2014/main" id="{79380F33-F065-49D8-85AB-064A35B8989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​​(S) 55">
                  <a:extLst>
                    <a:ext uri="{FF2B5EF4-FFF2-40B4-BE49-F238E27FC236}">
                      <a16:creationId xmlns:a16="http://schemas.microsoft.com/office/drawing/2014/main" id="{101C9036-D872-4124-890F-26D56FBFBDE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E5F319DB-5B96-47AC-83D4-01CF3FD0E5A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116434EF-24A9-4B8E-9AC0-A75EA5A4FCC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​​(S) 48">
                <a:extLst>
                  <a:ext uri="{FF2B5EF4-FFF2-40B4-BE49-F238E27FC236}">
                    <a16:creationId xmlns:a16="http://schemas.microsoft.com/office/drawing/2014/main" id="{435817B7-722B-4FCE-A0BC-55D5B479E7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​​ 49">
                <a:extLst>
                  <a:ext uri="{FF2B5EF4-FFF2-40B4-BE49-F238E27FC236}">
                    <a16:creationId xmlns:a16="http://schemas.microsoft.com/office/drawing/2014/main" id="{FED5B757-9B31-4494-B7E3-1816534B36C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​​ 50">
                <a:extLst>
                  <a:ext uri="{FF2B5EF4-FFF2-40B4-BE49-F238E27FC236}">
                    <a16:creationId xmlns:a16="http://schemas.microsoft.com/office/drawing/2014/main" id="{E0C32768-77C5-4036-A3D2-A14244B2C22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FC911568-6DF4-41A8-B2DA-6825A2FBBB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 24">
              <a:extLst>
                <a:ext uri="{FF2B5EF4-FFF2-40B4-BE49-F238E27FC236}">
                  <a16:creationId xmlns:a16="http://schemas.microsoft.com/office/drawing/2014/main" id="{5C4B4AA8-11CF-4BBC-9AAA-1ED07556ABE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A200183-E358-4178-8A2F-A9D409C6EB8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​​ 26">
                <a:extLst>
                  <a:ext uri="{FF2B5EF4-FFF2-40B4-BE49-F238E27FC236}">
                    <a16:creationId xmlns:a16="http://schemas.microsoft.com/office/drawing/2014/main" id="{2E02B993-7289-4D24-904C-B75241623802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​​(S) 27">
                <a:extLst>
                  <a:ext uri="{FF2B5EF4-FFF2-40B4-BE49-F238E27FC236}">
                    <a16:creationId xmlns:a16="http://schemas.microsoft.com/office/drawing/2014/main" id="{AF0EC4F1-E0D5-424F-A20E-0E0EAE18C85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​​(S) 28">
                <a:extLst>
                  <a:ext uri="{FF2B5EF4-FFF2-40B4-BE49-F238E27FC236}">
                    <a16:creationId xmlns:a16="http://schemas.microsoft.com/office/drawing/2014/main" id="{5F1CC906-ECF4-4632-A2D2-D42B218D27A7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​​ 29">
                <a:extLst>
                  <a:ext uri="{FF2B5EF4-FFF2-40B4-BE49-F238E27FC236}">
                    <a16:creationId xmlns:a16="http://schemas.microsoft.com/office/drawing/2014/main" id="{9BCB2D07-A96C-40F8-9470-743B90B4E07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 30">
                <a:extLst>
                  <a:ext uri="{FF2B5EF4-FFF2-40B4-BE49-F238E27FC236}">
                    <a16:creationId xmlns:a16="http://schemas.microsoft.com/office/drawing/2014/main" id="{5D34B73E-83F5-4775-B6AD-FF5CC55C6D8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9" name="直接连接符​​ 36">
                  <a:extLst>
                    <a:ext uri="{FF2B5EF4-FFF2-40B4-BE49-F238E27FC236}">
                      <a16:creationId xmlns:a16="http://schemas.microsoft.com/office/drawing/2014/main" id="{679BC50D-E7C0-45F7-9425-24749D133B1D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​​(S) 37">
                  <a:extLst>
                    <a:ext uri="{FF2B5EF4-FFF2-40B4-BE49-F238E27FC236}">
                      <a16:creationId xmlns:a16="http://schemas.microsoft.com/office/drawing/2014/main" id="{E72CE6D8-2F60-4834-BCE3-C25C8FCA74D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​​(S) 38">
                  <a:extLst>
                    <a:ext uri="{FF2B5EF4-FFF2-40B4-BE49-F238E27FC236}">
                      <a16:creationId xmlns:a16="http://schemas.microsoft.com/office/drawing/2014/main" id="{245FF11A-D287-43A2-A7C4-37D66943F258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​​(S) 39">
                  <a:extLst>
                    <a:ext uri="{FF2B5EF4-FFF2-40B4-BE49-F238E27FC236}">
                      <a16:creationId xmlns:a16="http://schemas.microsoft.com/office/drawing/2014/main" id="{29023BF7-5430-445F-B441-9FEF4E96B77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97628959-CE6A-4E47-B466-2E44F15E923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直接连接符​​ 31">
                <a:extLst>
                  <a:ext uri="{FF2B5EF4-FFF2-40B4-BE49-F238E27FC236}">
                    <a16:creationId xmlns:a16="http://schemas.microsoft.com/office/drawing/2014/main" id="{578CAA74-D1B3-44F3-8F04-1A6ABC0D854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​​(S) 32">
                <a:extLst>
                  <a:ext uri="{FF2B5EF4-FFF2-40B4-BE49-F238E27FC236}">
                    <a16:creationId xmlns:a16="http://schemas.microsoft.com/office/drawing/2014/main" id="{FABF6D6E-F9D9-42C6-BEAE-9E3A4003874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​​ 33">
                <a:extLst>
                  <a:ext uri="{FF2B5EF4-FFF2-40B4-BE49-F238E27FC236}">
                    <a16:creationId xmlns:a16="http://schemas.microsoft.com/office/drawing/2014/main" id="{9A46D1B5-BDD4-4E38-9091-1C97439E5D0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0A01234B-89A2-4FB7-8A8A-7961CBA28EA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03E76E20-8625-403F-9D31-BC63B5E0C40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直接连接符​​ 57">
            <a:extLst>
              <a:ext uri="{FF2B5EF4-FFF2-40B4-BE49-F238E27FC236}">
                <a16:creationId xmlns:a16="http://schemas.microsoft.com/office/drawing/2014/main" id="{179C9F00-3F43-4D9B-AE23-DD068B59B7C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4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A98E6B-EB5D-4F8F-8B1E-D92252E2BEEF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1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1FF77F-E54C-4CD8-AD3D-DD8E4BAEE5D2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第二章  准备工作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B3D33D-ACE8-466A-BCE0-65CC89C24780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7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91D7B4-41DB-48B1-8844-A03909716ED6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56" name="组 160">
            <a:extLst>
              <a:ext uri="{FF2B5EF4-FFF2-40B4-BE49-F238E27FC236}">
                <a16:creationId xmlns:a16="http://schemas.microsoft.com/office/drawing/2014/main" id="{C0049B9E-E5A4-4C24-8C2A-6B40918D8645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57" name="直接连接符​​ 161">
              <a:extLst>
                <a:ext uri="{FF2B5EF4-FFF2-40B4-BE49-F238E27FC236}">
                  <a16:creationId xmlns:a16="http://schemas.microsoft.com/office/drawing/2014/main" id="{EE2F9AB7-CD62-4599-B229-978CAF1E8A8D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​​ 162">
              <a:extLst>
                <a:ext uri="{FF2B5EF4-FFF2-40B4-BE49-F238E27FC236}">
                  <a16:creationId xmlns:a16="http://schemas.microsoft.com/office/drawing/2014/main" id="{9A40B917-412D-4DDF-A311-A7582F484E3A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​​ 163">
              <a:extLst>
                <a:ext uri="{FF2B5EF4-FFF2-40B4-BE49-F238E27FC236}">
                  <a16:creationId xmlns:a16="http://schemas.microsoft.com/office/drawing/2014/main" id="{F7021C9F-C465-4023-B90F-9449355E9E5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​​ 164">
              <a:extLst>
                <a:ext uri="{FF2B5EF4-FFF2-40B4-BE49-F238E27FC236}">
                  <a16:creationId xmlns:a16="http://schemas.microsoft.com/office/drawing/2014/main" id="{6EBAC7DB-50D2-406F-8DF8-38467323E3C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​​ 165">
              <a:extLst>
                <a:ext uri="{FF2B5EF4-FFF2-40B4-BE49-F238E27FC236}">
                  <a16:creationId xmlns:a16="http://schemas.microsoft.com/office/drawing/2014/main" id="{7600A26D-5595-43A9-B123-76146B8D9EB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​​ 166">
              <a:extLst>
                <a:ext uri="{FF2B5EF4-FFF2-40B4-BE49-F238E27FC236}">
                  <a16:creationId xmlns:a16="http://schemas.microsoft.com/office/drawing/2014/main" id="{4B8CD5F9-832C-4803-A883-B455B8EEF443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​​ 167">
              <a:extLst>
                <a:ext uri="{FF2B5EF4-FFF2-40B4-BE49-F238E27FC236}">
                  <a16:creationId xmlns:a16="http://schemas.microsoft.com/office/drawing/2014/main" id="{A3EA7E0E-2BF7-44D2-8F45-5755B806F073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​​ 168">
              <a:extLst>
                <a:ext uri="{FF2B5EF4-FFF2-40B4-BE49-F238E27FC236}">
                  <a16:creationId xmlns:a16="http://schemas.microsoft.com/office/drawing/2014/main" id="{6A5C237B-05AA-45A6-9543-354BB910889C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169">
              <a:extLst>
                <a:ext uri="{FF2B5EF4-FFF2-40B4-BE49-F238E27FC236}">
                  <a16:creationId xmlns:a16="http://schemas.microsoft.com/office/drawing/2014/main" id="{BD5F9A27-3571-49B8-B1A8-941BCD0AAD2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​​ 170">
              <a:extLst>
                <a:ext uri="{FF2B5EF4-FFF2-40B4-BE49-F238E27FC236}">
                  <a16:creationId xmlns:a16="http://schemas.microsoft.com/office/drawing/2014/main" id="{16CECE8D-88E0-4C73-8B05-D2829B1E0122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​​ 171">
              <a:extLst>
                <a:ext uri="{FF2B5EF4-FFF2-40B4-BE49-F238E27FC236}">
                  <a16:creationId xmlns:a16="http://schemas.microsoft.com/office/drawing/2014/main" id="{334CC6E4-2EC9-4D80-8F97-4B50F30FABA6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​​ 172">
              <a:extLst>
                <a:ext uri="{FF2B5EF4-FFF2-40B4-BE49-F238E27FC236}">
                  <a16:creationId xmlns:a16="http://schemas.microsoft.com/office/drawing/2014/main" id="{0C4C20A8-DCBD-47F0-A62C-A3BCE2F6F42E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​​ 173">
              <a:extLst>
                <a:ext uri="{FF2B5EF4-FFF2-40B4-BE49-F238E27FC236}">
                  <a16:creationId xmlns:a16="http://schemas.microsoft.com/office/drawing/2014/main" id="{7D337BCE-8BE0-4911-8DEB-31BD4AC02E27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​​ 174">
              <a:extLst>
                <a:ext uri="{FF2B5EF4-FFF2-40B4-BE49-F238E27FC236}">
                  <a16:creationId xmlns:a16="http://schemas.microsoft.com/office/drawing/2014/main" id="{CD8E8B57-96CB-425A-AF15-B1060DEE5AA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​​ 175">
              <a:extLst>
                <a:ext uri="{FF2B5EF4-FFF2-40B4-BE49-F238E27FC236}">
                  <a16:creationId xmlns:a16="http://schemas.microsoft.com/office/drawing/2014/main" id="{50AA3E97-5C69-4ADD-A0BB-A48C93C276F2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​​ 176">
              <a:extLst>
                <a:ext uri="{FF2B5EF4-FFF2-40B4-BE49-F238E27FC236}">
                  <a16:creationId xmlns:a16="http://schemas.microsoft.com/office/drawing/2014/main" id="{A10AADE5-D49E-4799-B368-BC0B1EA4A07A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 177">
              <a:extLst>
                <a:ext uri="{FF2B5EF4-FFF2-40B4-BE49-F238E27FC236}">
                  <a16:creationId xmlns:a16="http://schemas.microsoft.com/office/drawing/2014/main" id="{83429935-99F7-4586-A701-1AEA08768D1B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1" name="直接连接符​​ 195">
                <a:extLst>
                  <a:ext uri="{FF2B5EF4-FFF2-40B4-BE49-F238E27FC236}">
                    <a16:creationId xmlns:a16="http://schemas.microsoft.com/office/drawing/2014/main" id="{01FFA0DD-B895-4D40-A191-774915EFADB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02C61ED-0F61-4517-A22B-904B6D59D42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C62AEF7-D5BF-4E5B-B1ED-54FB8066756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CAE4FBCD-8E7C-4210-BF02-92EACE3D3AC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​​ 199">
                <a:extLst>
                  <a:ext uri="{FF2B5EF4-FFF2-40B4-BE49-F238E27FC236}">
                    <a16:creationId xmlns:a16="http://schemas.microsoft.com/office/drawing/2014/main" id="{3FFD7B8C-70D3-4BEF-9FAF-B61BFD7611A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组 200">
                <a:extLst>
                  <a:ext uri="{FF2B5EF4-FFF2-40B4-BE49-F238E27FC236}">
                    <a16:creationId xmlns:a16="http://schemas.microsoft.com/office/drawing/2014/main" id="{2A4FB661-3BE2-4A75-91A0-86C4EFA8F30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2" name="直接连接符​​ 206">
                  <a:extLst>
                    <a:ext uri="{FF2B5EF4-FFF2-40B4-BE49-F238E27FC236}">
                      <a16:creationId xmlns:a16="http://schemas.microsoft.com/office/drawing/2014/main" id="{FDCC69B0-1B91-407F-A1FE-C4507DC72D2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​​ 207">
                  <a:extLst>
                    <a:ext uri="{FF2B5EF4-FFF2-40B4-BE49-F238E27FC236}">
                      <a16:creationId xmlns:a16="http://schemas.microsoft.com/office/drawing/2014/main" id="{2E53E294-72FA-4A62-A929-BA2A67A7606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​​ 208">
                  <a:extLst>
                    <a:ext uri="{FF2B5EF4-FFF2-40B4-BE49-F238E27FC236}">
                      <a16:creationId xmlns:a16="http://schemas.microsoft.com/office/drawing/2014/main" id="{27946493-6BE3-4B21-A2E5-04D9D9021CB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3CC193C4-6D60-448A-BAF4-07E4229CA2B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​​ 210">
                  <a:extLst>
                    <a:ext uri="{FF2B5EF4-FFF2-40B4-BE49-F238E27FC236}">
                      <a16:creationId xmlns:a16="http://schemas.microsoft.com/office/drawing/2014/main" id="{4CFBBA5C-4697-4F2E-9749-5DDBCDF0EC7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BC213C5-A500-45F6-9F5F-59F9214D43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CE8FB13D-EA4E-43AC-A276-98DD1052032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​​ 203">
                <a:extLst>
                  <a:ext uri="{FF2B5EF4-FFF2-40B4-BE49-F238E27FC236}">
                    <a16:creationId xmlns:a16="http://schemas.microsoft.com/office/drawing/2014/main" id="{82549062-FD0B-4B4F-B243-DEC347EAC2D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​​ 204">
                <a:extLst>
                  <a:ext uri="{FF2B5EF4-FFF2-40B4-BE49-F238E27FC236}">
                    <a16:creationId xmlns:a16="http://schemas.microsoft.com/office/drawing/2014/main" id="{E0307B75-A184-4F10-ACF4-27AB73CAB56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​​ 205">
                <a:extLst>
                  <a:ext uri="{FF2B5EF4-FFF2-40B4-BE49-F238E27FC236}">
                    <a16:creationId xmlns:a16="http://schemas.microsoft.com/office/drawing/2014/main" id="{36623C8E-02BC-4D7C-9137-823C78E1530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 178">
              <a:extLst>
                <a:ext uri="{FF2B5EF4-FFF2-40B4-BE49-F238E27FC236}">
                  <a16:creationId xmlns:a16="http://schemas.microsoft.com/office/drawing/2014/main" id="{47DBD43F-6F08-446C-89A6-790B44AA961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5" name="直接连接符​​ 179">
                <a:extLst>
                  <a:ext uri="{FF2B5EF4-FFF2-40B4-BE49-F238E27FC236}">
                    <a16:creationId xmlns:a16="http://schemas.microsoft.com/office/drawing/2014/main" id="{1CEAD5BF-D9BE-458F-912B-A0F778A1087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​​ 180">
                <a:extLst>
                  <a:ext uri="{FF2B5EF4-FFF2-40B4-BE49-F238E27FC236}">
                    <a16:creationId xmlns:a16="http://schemas.microsoft.com/office/drawing/2014/main" id="{BD072887-25D4-45CB-9632-66F206C215E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7760FC17-1811-446A-9FEC-25ACD18E6E6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​​ 182">
                <a:extLst>
                  <a:ext uri="{FF2B5EF4-FFF2-40B4-BE49-F238E27FC236}">
                    <a16:creationId xmlns:a16="http://schemas.microsoft.com/office/drawing/2014/main" id="{692EE011-DC30-4732-BAF4-F20BC24D8AE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E7A1B33-3386-4318-975D-CFBF5D4ACC7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 184">
                <a:extLst>
                  <a:ext uri="{FF2B5EF4-FFF2-40B4-BE49-F238E27FC236}">
                    <a16:creationId xmlns:a16="http://schemas.microsoft.com/office/drawing/2014/main" id="{A16B8C44-CC98-4135-A4C6-37ECAE13793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44A7AEFC-4799-4265-90D1-84799289549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​​ 191">
                  <a:extLst>
                    <a:ext uri="{FF2B5EF4-FFF2-40B4-BE49-F238E27FC236}">
                      <a16:creationId xmlns:a16="http://schemas.microsoft.com/office/drawing/2014/main" id="{87D48E61-3FFD-4E61-9714-78F5141FE96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​​ 192">
                  <a:extLst>
                    <a:ext uri="{FF2B5EF4-FFF2-40B4-BE49-F238E27FC236}">
                      <a16:creationId xmlns:a16="http://schemas.microsoft.com/office/drawing/2014/main" id="{E31386DD-3820-4CF0-A7C5-5C49B96F4EA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​​ 193">
                  <a:extLst>
                    <a:ext uri="{FF2B5EF4-FFF2-40B4-BE49-F238E27FC236}">
                      <a16:creationId xmlns:a16="http://schemas.microsoft.com/office/drawing/2014/main" id="{2F29ABAF-A257-47B3-B797-2132B842B85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​​ 194">
                  <a:extLst>
                    <a:ext uri="{FF2B5EF4-FFF2-40B4-BE49-F238E27FC236}">
                      <a16:creationId xmlns:a16="http://schemas.microsoft.com/office/drawing/2014/main" id="{BF2EC18E-94C5-4AAF-93DA-3867D6FD780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​​ 185">
                <a:extLst>
                  <a:ext uri="{FF2B5EF4-FFF2-40B4-BE49-F238E27FC236}">
                    <a16:creationId xmlns:a16="http://schemas.microsoft.com/office/drawing/2014/main" id="{E44D8718-77C2-45D8-A8EA-29766D76F9A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​​ 186">
                <a:extLst>
                  <a:ext uri="{FF2B5EF4-FFF2-40B4-BE49-F238E27FC236}">
                    <a16:creationId xmlns:a16="http://schemas.microsoft.com/office/drawing/2014/main" id="{C00ED5DA-8541-4631-A923-0D0DE8272E9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​​ 187">
                <a:extLst>
                  <a:ext uri="{FF2B5EF4-FFF2-40B4-BE49-F238E27FC236}">
                    <a16:creationId xmlns:a16="http://schemas.microsoft.com/office/drawing/2014/main" id="{784DD03B-8325-4E95-A812-A32F6F8E0F0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​​ 188">
                <a:extLst>
                  <a:ext uri="{FF2B5EF4-FFF2-40B4-BE49-F238E27FC236}">
                    <a16:creationId xmlns:a16="http://schemas.microsoft.com/office/drawing/2014/main" id="{A4378AF0-7C67-4957-99EB-CE3FD0A3E11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​​ 189">
                <a:extLst>
                  <a:ext uri="{FF2B5EF4-FFF2-40B4-BE49-F238E27FC236}">
                    <a16:creationId xmlns:a16="http://schemas.microsoft.com/office/drawing/2014/main" id="{4625498A-4334-487A-8CD3-FC3AD216C45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96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第二章  准备工作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7F25EE-3A0E-4C64-906C-99FC0BDF46F0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61" name="组 8">
            <a:extLst>
              <a:ext uri="{FF2B5EF4-FFF2-40B4-BE49-F238E27FC236}">
                <a16:creationId xmlns:a16="http://schemas.microsoft.com/office/drawing/2014/main" id="{B303AB52-D06D-40AE-86F7-E489B8F5B2E5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2" name="直接连接符​​(S) 9">
              <a:extLst>
                <a:ext uri="{FF2B5EF4-FFF2-40B4-BE49-F238E27FC236}">
                  <a16:creationId xmlns:a16="http://schemas.microsoft.com/office/drawing/2014/main" id="{7D73A73F-6D36-430F-8D5C-B176AF4F7F40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7F0C2A7-0634-48A0-9E5E-D2C3A17B726A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​ 11">
              <a:extLst>
                <a:ext uri="{FF2B5EF4-FFF2-40B4-BE49-F238E27FC236}">
                  <a16:creationId xmlns:a16="http://schemas.microsoft.com/office/drawing/2014/main" id="{5167DAA9-EAC7-421C-96B2-403D705EFC6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12">
              <a:extLst>
                <a:ext uri="{FF2B5EF4-FFF2-40B4-BE49-F238E27FC236}">
                  <a16:creationId xmlns:a16="http://schemas.microsoft.com/office/drawing/2014/main" id="{D59BC1C2-6C90-459F-A1E5-811802D53736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4492915-217C-4C40-8B17-26163EEC725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3480F70-A2D7-4CFE-ACCE-2DDB9D1020D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830D266-D636-407E-8E9B-3BDEEEDB66B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​​(S) 16">
              <a:extLst>
                <a:ext uri="{FF2B5EF4-FFF2-40B4-BE49-F238E27FC236}">
                  <a16:creationId xmlns:a16="http://schemas.microsoft.com/office/drawing/2014/main" id="{F52BB7DD-05D8-4E13-B356-E4EAD5488B7E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7B0CAAB-32A9-4FC5-986D-C35ADE9897C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F7F285F-B170-4BE5-B421-2F68335F7BD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​​ 19">
              <a:extLst>
                <a:ext uri="{FF2B5EF4-FFF2-40B4-BE49-F238E27FC236}">
                  <a16:creationId xmlns:a16="http://schemas.microsoft.com/office/drawing/2014/main" id="{0054038A-CD18-44E1-AFE7-D1076D12990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​​ 20">
              <a:extLst>
                <a:ext uri="{FF2B5EF4-FFF2-40B4-BE49-F238E27FC236}">
                  <a16:creationId xmlns:a16="http://schemas.microsoft.com/office/drawing/2014/main" id="{30FC8F9A-B514-42FA-A19C-A7DAAF877067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CD5CB47-1F3D-443B-9327-8F887005C89D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​​ 22">
              <a:extLst>
                <a:ext uri="{FF2B5EF4-FFF2-40B4-BE49-F238E27FC236}">
                  <a16:creationId xmlns:a16="http://schemas.microsoft.com/office/drawing/2014/main" id="{42858D3C-10D1-4371-87BB-959B7569E0B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8F5EF63-8ECF-4786-B0DF-CC407FBBD850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​​ 24">
              <a:extLst>
                <a:ext uri="{FF2B5EF4-FFF2-40B4-BE49-F238E27FC236}">
                  <a16:creationId xmlns:a16="http://schemas.microsoft.com/office/drawing/2014/main" id="{237B0298-AC5A-4932-A8EF-9269A136783C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 25">
              <a:extLst>
                <a:ext uri="{FF2B5EF4-FFF2-40B4-BE49-F238E27FC236}">
                  <a16:creationId xmlns:a16="http://schemas.microsoft.com/office/drawing/2014/main" id="{583856CE-8BF0-47F3-BC56-9D2238A6FBC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6" name="直接连接符​​ 43">
                <a:extLst>
                  <a:ext uri="{FF2B5EF4-FFF2-40B4-BE49-F238E27FC236}">
                    <a16:creationId xmlns:a16="http://schemas.microsoft.com/office/drawing/2014/main" id="{48DE6F72-7EE7-4B1B-9D9B-18C16EE4810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​​(S) 44">
                <a:extLst>
                  <a:ext uri="{FF2B5EF4-FFF2-40B4-BE49-F238E27FC236}">
                    <a16:creationId xmlns:a16="http://schemas.microsoft.com/office/drawing/2014/main" id="{5B14084C-009F-42AC-8232-5B5C6887FC4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​​(S) 45">
                <a:extLst>
                  <a:ext uri="{FF2B5EF4-FFF2-40B4-BE49-F238E27FC236}">
                    <a16:creationId xmlns:a16="http://schemas.microsoft.com/office/drawing/2014/main" id="{64A10949-20C3-4F96-B3AA-A3F4BD463FE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​​(S) 46">
                <a:extLst>
                  <a:ext uri="{FF2B5EF4-FFF2-40B4-BE49-F238E27FC236}">
                    <a16:creationId xmlns:a16="http://schemas.microsoft.com/office/drawing/2014/main" id="{E2C716E4-C502-4183-9C28-A8E4E9DF764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E88F0AC0-13EE-407A-BA68-0F9A0C485E7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48">
                <a:extLst>
                  <a:ext uri="{FF2B5EF4-FFF2-40B4-BE49-F238E27FC236}">
                    <a16:creationId xmlns:a16="http://schemas.microsoft.com/office/drawing/2014/main" id="{50B14FE4-C64D-48BF-9505-3C74AA3C970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7" name="直接连接符​​ 54">
                  <a:extLst>
                    <a:ext uri="{FF2B5EF4-FFF2-40B4-BE49-F238E27FC236}">
                      <a16:creationId xmlns:a16="http://schemas.microsoft.com/office/drawing/2014/main" id="{1F463ED1-4417-4CFA-99C2-D2DA256EA20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​​(S) 55">
                  <a:extLst>
                    <a:ext uri="{FF2B5EF4-FFF2-40B4-BE49-F238E27FC236}">
                      <a16:creationId xmlns:a16="http://schemas.microsoft.com/office/drawing/2014/main" id="{0B2DD340-F7EF-486C-9FCA-021CFE3258B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​​(S) 56">
                  <a:extLst>
                    <a:ext uri="{FF2B5EF4-FFF2-40B4-BE49-F238E27FC236}">
                      <a16:creationId xmlns:a16="http://schemas.microsoft.com/office/drawing/2014/main" id="{18D34E5D-E6C2-4FA3-98DF-B714F116BE6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​​ 57">
                  <a:extLst>
                    <a:ext uri="{FF2B5EF4-FFF2-40B4-BE49-F238E27FC236}">
                      <a16:creationId xmlns:a16="http://schemas.microsoft.com/office/drawing/2014/main" id="{0FF7BC23-97A4-4E8C-A117-1F49C9BD21E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​​ 58">
                  <a:extLst>
                    <a:ext uri="{FF2B5EF4-FFF2-40B4-BE49-F238E27FC236}">
                      <a16:creationId xmlns:a16="http://schemas.microsoft.com/office/drawing/2014/main" id="{93B8B602-AE11-4736-A79D-9D03D69DDE5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接连接符​​ 49">
                <a:extLst>
                  <a:ext uri="{FF2B5EF4-FFF2-40B4-BE49-F238E27FC236}">
                    <a16:creationId xmlns:a16="http://schemas.microsoft.com/office/drawing/2014/main" id="{6B917A9F-601D-4D78-B4B9-D9718E11489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​​ 50">
                <a:extLst>
                  <a:ext uri="{FF2B5EF4-FFF2-40B4-BE49-F238E27FC236}">
                    <a16:creationId xmlns:a16="http://schemas.microsoft.com/office/drawing/2014/main" id="{39DAEFB0-E5F8-4405-A859-90E32974DC9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​​(S) 51">
                <a:extLst>
                  <a:ext uri="{FF2B5EF4-FFF2-40B4-BE49-F238E27FC236}">
                    <a16:creationId xmlns:a16="http://schemas.microsoft.com/office/drawing/2014/main" id="{23262F56-B855-4749-B43F-C05E5F5C62B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​​(S) 52">
                <a:extLst>
                  <a:ext uri="{FF2B5EF4-FFF2-40B4-BE49-F238E27FC236}">
                    <a16:creationId xmlns:a16="http://schemas.microsoft.com/office/drawing/2014/main" id="{152190D0-1599-416B-B9E7-87D9A018EC6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1B3531D5-398E-4816-9B38-8D8FA3A88AB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 26">
              <a:extLst>
                <a:ext uri="{FF2B5EF4-FFF2-40B4-BE49-F238E27FC236}">
                  <a16:creationId xmlns:a16="http://schemas.microsoft.com/office/drawing/2014/main" id="{74331249-38AE-48E0-99E2-C277C3F4F85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C20F13B-FB96-4F59-AFDE-7A0B1A905C5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​​(S) 28">
                <a:extLst>
                  <a:ext uri="{FF2B5EF4-FFF2-40B4-BE49-F238E27FC236}">
                    <a16:creationId xmlns:a16="http://schemas.microsoft.com/office/drawing/2014/main" id="{DC2CD72D-67D6-4BD7-AA9F-920FAB59C7FC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​​(S) 29">
                <a:extLst>
                  <a:ext uri="{FF2B5EF4-FFF2-40B4-BE49-F238E27FC236}">
                    <a16:creationId xmlns:a16="http://schemas.microsoft.com/office/drawing/2014/main" id="{D2063385-8125-439B-87B2-5AF3382CF01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​​(S) 30">
                <a:extLst>
                  <a:ext uri="{FF2B5EF4-FFF2-40B4-BE49-F238E27FC236}">
                    <a16:creationId xmlns:a16="http://schemas.microsoft.com/office/drawing/2014/main" id="{353828FC-C233-4550-895B-D0D377EA786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​​ 31">
                <a:extLst>
                  <a:ext uri="{FF2B5EF4-FFF2-40B4-BE49-F238E27FC236}">
                    <a16:creationId xmlns:a16="http://schemas.microsoft.com/office/drawing/2014/main" id="{71759B54-F87B-46A8-9A76-6276B5318C0F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组 32">
                <a:extLst>
                  <a:ext uri="{FF2B5EF4-FFF2-40B4-BE49-F238E27FC236}">
                    <a16:creationId xmlns:a16="http://schemas.microsoft.com/office/drawing/2014/main" id="{94DB6B94-387C-4888-B909-A4262944310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C134C5D1-C5EC-42D5-A9A3-3107B86D41B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​​(S) 39">
                  <a:extLst>
                    <a:ext uri="{FF2B5EF4-FFF2-40B4-BE49-F238E27FC236}">
                      <a16:creationId xmlns:a16="http://schemas.microsoft.com/office/drawing/2014/main" id="{BB0EB135-6452-403B-B4EC-1180A44A00A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​​(S) 40">
                  <a:extLst>
                    <a:ext uri="{FF2B5EF4-FFF2-40B4-BE49-F238E27FC236}">
                      <a16:creationId xmlns:a16="http://schemas.microsoft.com/office/drawing/2014/main" id="{10E4A5A9-9CAB-4FF9-9087-26BCCD8E0F3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​​ 41">
                  <a:extLst>
                    <a:ext uri="{FF2B5EF4-FFF2-40B4-BE49-F238E27FC236}">
                      <a16:creationId xmlns:a16="http://schemas.microsoft.com/office/drawing/2014/main" id="{48D826AA-5452-4222-81C1-C9BE6BBDB43D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C9CD8FD9-3655-45F2-A99D-EF75F66C86E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接连接符​​ 33">
                <a:extLst>
                  <a:ext uri="{FF2B5EF4-FFF2-40B4-BE49-F238E27FC236}">
                    <a16:creationId xmlns:a16="http://schemas.microsoft.com/office/drawing/2014/main" id="{508F286E-F320-4B2E-9052-3A94983B3CE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0EC51804-5B1F-47EE-8ED8-4C183FC072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​​(S) 35">
                <a:extLst>
                  <a:ext uri="{FF2B5EF4-FFF2-40B4-BE49-F238E27FC236}">
                    <a16:creationId xmlns:a16="http://schemas.microsoft.com/office/drawing/2014/main" id="{BDA6E72F-855C-45E0-AF3F-5CB20202100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​​(S) 36">
                <a:extLst>
                  <a:ext uri="{FF2B5EF4-FFF2-40B4-BE49-F238E27FC236}">
                    <a16:creationId xmlns:a16="http://schemas.microsoft.com/office/drawing/2014/main" id="{6DF3AEE5-CCED-43BD-8FF7-28CC1535D1D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A30147A1-7D4E-43D2-BFB0-F5567049621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D9D448F4-4D2D-4836-B874-DDEDCDFC429E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88E1B37-62C6-41DF-A28E-9B61789CF380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36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/>
              <a:t>第二章  准备工作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F2E800-D2CE-4366-A182-EBD99DB330DC}" type="datetime10">
              <a:rPr lang="zh-CN" altLang="en-US" smtClean="0"/>
              <a:t>16:06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59" name="组 95">
            <a:extLst>
              <a:ext uri="{FF2B5EF4-FFF2-40B4-BE49-F238E27FC236}">
                <a16:creationId xmlns:a16="http://schemas.microsoft.com/office/drawing/2014/main" id="{8E3DFF32-759E-480E-873D-4B0B4549733F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59B786-E078-49CD-8676-DE302FDBF9EA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1752658-7B69-43A7-9D49-D095B2B7FDA6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7B544D8-C6C0-4D6B-A023-EFE78837B16E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180907C-63D9-46AE-9E2A-040E3F14D23B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​​ 100">
              <a:extLst>
                <a:ext uri="{FF2B5EF4-FFF2-40B4-BE49-F238E27FC236}">
                  <a16:creationId xmlns:a16="http://schemas.microsoft.com/office/drawing/2014/main" id="{4990A9C6-B336-405F-B4D4-8B635F0D5DFA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101">
              <a:extLst>
                <a:ext uri="{FF2B5EF4-FFF2-40B4-BE49-F238E27FC236}">
                  <a16:creationId xmlns:a16="http://schemas.microsoft.com/office/drawing/2014/main" id="{7C75AAF0-0542-42E9-8AAA-5F3021E1B69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​​ 102">
              <a:extLst>
                <a:ext uri="{FF2B5EF4-FFF2-40B4-BE49-F238E27FC236}">
                  <a16:creationId xmlns:a16="http://schemas.microsoft.com/office/drawing/2014/main" id="{033560EA-DA0A-401D-AD21-883EA734872D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​​ 103">
              <a:extLst>
                <a:ext uri="{FF2B5EF4-FFF2-40B4-BE49-F238E27FC236}">
                  <a16:creationId xmlns:a16="http://schemas.microsoft.com/office/drawing/2014/main" id="{EC3897E4-DB50-4207-875A-E502BC0AB4C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74599B8-0E0A-4BF3-BB19-8DDD577A878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​​ 105">
              <a:extLst>
                <a:ext uri="{FF2B5EF4-FFF2-40B4-BE49-F238E27FC236}">
                  <a16:creationId xmlns:a16="http://schemas.microsoft.com/office/drawing/2014/main" id="{C837809E-FD52-4D2F-8067-2E5E9B4998FC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​​ 106">
              <a:extLst>
                <a:ext uri="{FF2B5EF4-FFF2-40B4-BE49-F238E27FC236}">
                  <a16:creationId xmlns:a16="http://schemas.microsoft.com/office/drawing/2014/main" id="{706AC0C0-F269-4856-98AC-96C0CD4ABD8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8DFA8C-594B-4DBC-ABD9-1208981B839B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D967E4F-03FB-4F68-85D2-C7B53AAF6B8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2CE2F60-4801-4772-AC08-74EF1F4E9002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A735339-0F46-46C0-958A-D71C7717FB0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1FF77BEE-3A14-46A0-A72A-D246ED627B1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 112">
              <a:extLst>
                <a:ext uri="{FF2B5EF4-FFF2-40B4-BE49-F238E27FC236}">
                  <a16:creationId xmlns:a16="http://schemas.microsoft.com/office/drawing/2014/main" id="{72942EFB-1188-4BFD-96A9-714DC8C25E6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E7AAC0CF-0E93-4BFB-9A22-ADDA0B91F64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25DCA9F6-87DC-4C25-8D6C-1C824CD86BD2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227D2C98-145D-4BAB-A09C-D07776DF952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DA3500A5-AE77-4F6E-BB04-E4C5463429C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5EC53DD7-C46C-4708-BE78-68141F91570F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组 135">
                <a:extLst>
                  <a:ext uri="{FF2B5EF4-FFF2-40B4-BE49-F238E27FC236}">
                    <a16:creationId xmlns:a16="http://schemas.microsoft.com/office/drawing/2014/main" id="{E2F2CAB2-C20F-470E-BE3C-1C191A5315C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DF5CE598-43A7-4EED-ABB2-0C1506C0F64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7B37C7DA-1C56-41D3-88F1-EC8A9E019D4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BBE8EE25-81EC-4967-8464-21169337C44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FECCA6A1-ECA9-4A6D-A13C-975C7425485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854A9C05-2C91-4E9B-BDEF-3A004987B68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A753C936-7795-46B5-8791-77DC6FF7D8F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605B12F5-EE0C-46CF-A856-E993566E965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5F903354-3C22-40FB-9807-6F3E6437FB9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0B6CCA1B-1455-4A82-8B03-0F453E23C40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140">
                <a:extLst>
                  <a:ext uri="{FF2B5EF4-FFF2-40B4-BE49-F238E27FC236}">
                    <a16:creationId xmlns:a16="http://schemas.microsoft.com/office/drawing/2014/main" id="{3BF62F7F-E572-417D-9654-47CE9F5CBF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 113">
              <a:extLst>
                <a:ext uri="{FF2B5EF4-FFF2-40B4-BE49-F238E27FC236}">
                  <a16:creationId xmlns:a16="http://schemas.microsoft.com/office/drawing/2014/main" id="{C48BD839-E6C4-4794-BFB3-70578E4B1DA9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20B11FE-8666-4D78-B4AB-AB3D8E97FB3B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CBAE682-C58C-4172-9D53-AB37DE02099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BEB3E8EA-7703-43DE-870F-7A8BB95BD85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1F9F9AF-DC83-4D00-8D9F-D18E499C7B7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FA2A2A3-25C9-4797-A7EF-AD760ADBC27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 119">
                <a:extLst>
                  <a:ext uri="{FF2B5EF4-FFF2-40B4-BE49-F238E27FC236}">
                    <a16:creationId xmlns:a16="http://schemas.microsoft.com/office/drawing/2014/main" id="{1BDF6E25-47D7-4599-9585-B681BE5F2C8F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3857BC06-6860-4D87-8FBD-70AE559AB4D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​​ 126">
                  <a:extLst>
                    <a:ext uri="{FF2B5EF4-FFF2-40B4-BE49-F238E27FC236}">
                      <a16:creationId xmlns:a16="http://schemas.microsoft.com/office/drawing/2014/main" id="{5A2FEE5B-4CF6-46AA-99C4-DB1AC6BB1CC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9458D52-9FBF-4E52-AE56-1B7EF2F30FC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FF8BEDFA-C5D9-4834-8416-352B6D0BBA6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8D4F5F18-AB26-4C55-8090-4E99CBF6F1D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92989F18-E984-47BD-80F9-0A766C2F0C2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F9AD9FCC-9938-46B9-8D8F-DD2A5943D5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3CB3E4F4-B1A1-499C-B220-776E86C1F74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89E2F0F0-CCEA-4F5B-ABAA-E5CA545C720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20A242CC-5CCD-4388-9ADD-E0BAB16E08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316499E5-8DE2-493E-BF49-EE74DB322984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文本数据挖掘</a:t>
            </a:r>
            <a:br>
              <a:rPr lang="en-US" altLang="zh-CN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第二章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准备工作</a:t>
            </a:r>
            <a:b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b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常用</a:t>
            </a:r>
            <a: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IDE</a:t>
            </a: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简介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Anaconda</a:t>
            </a: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的安装与配置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800" b="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Jupyter</a:t>
            </a:r>
            <a: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Notebook</a:t>
            </a: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的基本操作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NLTK</a:t>
            </a: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包的安装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语料库的准备</a:t>
            </a:r>
            <a:br>
              <a:rPr lang="en-US" altLang="zh-CN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1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实战：准备工具与素材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5FCE4E6-2EB2-4ED5-AE43-EF056F7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常用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IDE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简介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B4F60BB-5830-4A68-A585-011A69C3E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2FC83-C035-4162-9D19-3E2F0151352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747CC8-CCF7-498F-BF24-7DD12046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的常见</a:t>
            </a:r>
            <a:r>
              <a:rPr lang="en-US" altLang="zh-CN" dirty="0"/>
              <a:t>IDE/</a:t>
            </a:r>
            <a:r>
              <a:rPr lang="zh-CN" altLang="en-US" dirty="0"/>
              <a:t>集成开发环境简介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ABE513-A439-40AF-BFD0-1FF793D8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：极致精简，最好别用（需要和</a:t>
            </a:r>
            <a:r>
              <a:rPr lang="en-US" altLang="zh-CN" dirty="0"/>
              <a:t>Uedit32</a:t>
            </a:r>
            <a:r>
              <a:rPr lang="zh-CN" altLang="en-US" dirty="0"/>
              <a:t>等配合使用）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：本质上是一个</a:t>
            </a:r>
            <a:r>
              <a:rPr lang="en-US" altLang="zh-CN" dirty="0"/>
              <a:t>Web</a:t>
            </a:r>
            <a:r>
              <a:rPr lang="zh-CN" altLang="en-US" dirty="0"/>
              <a:t>应用程序，便于创建和共享文本化的程序文档，并支持实时代码对代码</a:t>
            </a:r>
            <a:endParaRPr lang="en-US" altLang="zh-CN" dirty="0"/>
          </a:p>
          <a:p>
            <a:pPr lvl="1"/>
            <a:r>
              <a:rPr lang="zh-CN" altLang="en-US" dirty="0"/>
              <a:t>补足等方面的支持不佳</a:t>
            </a:r>
            <a:endParaRPr lang="en-US" altLang="zh-CN" dirty="0"/>
          </a:p>
          <a:p>
            <a:r>
              <a:rPr lang="en-US" altLang="zh-CN" dirty="0"/>
              <a:t>Spyder</a:t>
            </a:r>
            <a:r>
              <a:rPr lang="zh-CN" altLang="en-US" dirty="0"/>
              <a:t>：一个简单的集成开发环境，它最大的优点就是可以很方便地观察和修改变量值，对调试和学习</a:t>
            </a:r>
            <a:r>
              <a:rPr lang="en-US" altLang="zh-CN" dirty="0"/>
              <a:t>Python</a:t>
            </a:r>
            <a:r>
              <a:rPr lang="zh-CN" altLang="en-US" dirty="0"/>
              <a:t>非常方便</a:t>
            </a:r>
            <a:endParaRPr lang="en-US" altLang="zh-CN" dirty="0"/>
          </a:p>
          <a:p>
            <a:r>
              <a:rPr lang="en-US" altLang="zh-CN" dirty="0"/>
              <a:t>PyCharm</a:t>
            </a:r>
            <a:r>
              <a:rPr lang="zh-CN" altLang="en-US" dirty="0"/>
              <a:t>：一个完善的</a:t>
            </a:r>
            <a:r>
              <a:rPr lang="en-US" altLang="zh-CN" dirty="0"/>
              <a:t>Python IDE,</a:t>
            </a:r>
            <a:r>
              <a:rPr lang="zh-CN" altLang="en-US" dirty="0"/>
              <a:t>带有一整套专业工具，可完成专业级别的开发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4600C95-D6BC-46DA-83FE-5038251D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5E907D6-79DA-4CAD-A29A-282C149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3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11FF3-A006-4D99-89F7-D24E17D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76EF4-5877-4301-B009-507F3AAC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易用，但各种程序包和</a:t>
            </a:r>
            <a:r>
              <a:rPr lang="en-US" altLang="zh-CN" dirty="0"/>
              <a:t>Python</a:t>
            </a:r>
            <a:r>
              <a:rPr lang="zh-CN" altLang="en-US" dirty="0"/>
              <a:t>不同版本间的兼容与管理问题却非常令人头痛，特别是在</a:t>
            </a:r>
            <a:r>
              <a:rPr lang="en-US" altLang="zh-CN" dirty="0"/>
              <a:t>Windows</a:t>
            </a:r>
            <a:r>
              <a:rPr lang="zh-CN" altLang="en-US" dirty="0"/>
              <a:t>环境下尤为痛苦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，</a:t>
            </a:r>
            <a:r>
              <a:rPr lang="en-US" altLang="zh-CN" dirty="0"/>
              <a:t>2.7/3.6</a:t>
            </a:r>
            <a:r>
              <a:rPr lang="zh-CN" altLang="en-US" dirty="0"/>
              <a:t>，</a:t>
            </a:r>
            <a:r>
              <a:rPr lang="en-US" altLang="zh-CN" dirty="0"/>
              <a:t>pip/pip3</a:t>
            </a:r>
            <a:r>
              <a:rPr lang="zh-CN" altLang="en-US" dirty="0"/>
              <a:t>，</a:t>
            </a:r>
            <a:r>
              <a:rPr lang="en-US" altLang="zh-CN" dirty="0" err="1"/>
              <a:t>easy_install</a:t>
            </a:r>
            <a:r>
              <a:rPr lang="zh-CN" altLang="en-US" dirty="0"/>
              <a:t>，</a:t>
            </a:r>
            <a:r>
              <a:rPr lang="en-US" altLang="zh-CN" dirty="0" err="1"/>
              <a:t>whl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打包发行版本，其中直接包含了</a:t>
            </a:r>
            <a:r>
              <a:rPr lang="en-US" altLang="zh-CN" dirty="0"/>
              <a:t>180</a:t>
            </a:r>
            <a:r>
              <a:rPr lang="zh-CN" altLang="en-US" dirty="0"/>
              <a:t>多个科学计算包及其依赖项</a:t>
            </a:r>
            <a:endParaRPr lang="en-US" altLang="zh-CN" dirty="0"/>
          </a:p>
          <a:p>
            <a:pPr lvl="1"/>
            <a:r>
              <a:rPr lang="en-US" altLang="zh-CN" dirty="0" err="1"/>
              <a:t>Conda</a:t>
            </a:r>
            <a:r>
              <a:rPr lang="zh-CN" altLang="en-US" dirty="0"/>
              <a:t>其实就是一个</a:t>
            </a:r>
            <a:r>
              <a:rPr lang="en-US" altLang="zh-CN" dirty="0"/>
              <a:t>Python</a:t>
            </a:r>
            <a:r>
              <a:rPr lang="zh-CN" altLang="en-US" dirty="0"/>
              <a:t>包管理工具</a:t>
            </a:r>
            <a:endParaRPr lang="en-US" altLang="zh-CN" dirty="0"/>
          </a:p>
          <a:p>
            <a:r>
              <a:rPr lang="en-US" altLang="zh-CN" dirty="0"/>
              <a:t>Anaconda</a:t>
            </a:r>
            <a:r>
              <a:rPr lang="zh-CN" altLang="en-US" dirty="0"/>
              <a:t>提供了包管理与环境管理的功能，可以很方便地解决多版本</a:t>
            </a:r>
            <a:r>
              <a:rPr lang="en-US" altLang="zh-CN" dirty="0"/>
              <a:t>Python</a:t>
            </a:r>
            <a:r>
              <a:rPr lang="zh-CN" altLang="en-US" dirty="0"/>
              <a:t>并存、切换以及各种第三方包安装问题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Python</a:t>
            </a:r>
            <a:r>
              <a:rPr lang="zh-CN" altLang="en-US" dirty="0"/>
              <a:t>用于数据分析的初学者而言几乎是不二的选择</a:t>
            </a:r>
            <a:endParaRPr lang="en-US" altLang="zh-CN" dirty="0"/>
          </a:p>
          <a:p>
            <a:r>
              <a:rPr lang="zh-CN" altLang="en-US" dirty="0"/>
              <a:t>直接提供了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和</a:t>
            </a:r>
            <a:r>
              <a:rPr lang="en-US" altLang="zh-CN" dirty="0"/>
              <a:t>Spyder</a:t>
            </a:r>
            <a:r>
              <a:rPr lang="zh-CN" altLang="en-US" dirty="0"/>
              <a:t>环境，非常有利于教学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1A9E0-3599-4A87-AEC7-84653B5E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4F0E0-2BCF-4197-985A-D26BEA1B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8409C1-5D19-4DD7-AC25-78194B9E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的安装与配置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A765438-15C8-413E-B296-24BEC8ED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42509-8EBA-4979-8E61-9CD1E7D0984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F0D5DD-FAAD-4CF4-B65E-97F4406E20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pPr rtl="0"/>
            <a:fld id="{E31375A4-56A4-47D6-9801-1991572033F7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FB5D-3C5D-4B61-A65D-F61BAD77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BAD0A-4115-4072-9145-09D32049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0E633-04E0-49D1-B75A-F33941A4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/>
              <a:t>第二章  准备工作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6C199-0BA5-40AA-9A87-45B2DDD8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8AE697F-B5EF-4C3B-AA63-A6A42BCA840B}" vid="{FCC314D1-2573-4D64-8D4C-041702CB1184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516</TotalTime>
  <Words>321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主题1</vt:lpstr>
      <vt:lpstr>文本数据挖掘  第二章 准备工作  Python常用IDE简介 Anaconda的安装与配置 Jupyter Notebook的基本操作 NLTK包的安装 语料库的准备 实战：准备工具与素材</vt:lpstr>
      <vt:lpstr>Python常用IDE简介</vt:lpstr>
      <vt:lpstr>Python的常见IDE/集成开发环境简介</vt:lpstr>
      <vt:lpstr>为什么选择Anaconda</vt:lpstr>
      <vt:lpstr>Anaconda的安装与配置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崔峰</dc:creator>
  <cp:lastModifiedBy>崔峰</cp:lastModifiedBy>
  <cp:revision>21</cp:revision>
  <dcterms:created xsi:type="dcterms:W3CDTF">2020-07-19T01:54:03Z</dcterms:created>
  <dcterms:modified xsi:type="dcterms:W3CDTF">2020-09-15T08:11:14Z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