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7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4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2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6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3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9F8-AD1D-4F02-9C15-FB4F2575EB1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9130-BDC1-47E1-8972-7B14B4D2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2866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9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北京圣邦天麒科技有限公司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webuser</dc:creator>
  <cp:lastModifiedBy>webuser</cp:lastModifiedBy>
  <cp:revision>1</cp:revision>
  <dcterms:created xsi:type="dcterms:W3CDTF">2018-04-27T06:43:11Z</dcterms:created>
  <dcterms:modified xsi:type="dcterms:W3CDTF">2018-04-27T06:44:14Z</dcterms:modified>
</cp:coreProperties>
</file>