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E1A893-18CE-4725-9A22-BD00C641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6F37F81-0F1B-44B0-B8C9-05AA19C4E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536AA3F-6801-4C82-9F42-77834AE1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C6A5F48-0CB0-4919-8208-524FCA8A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44A08CC-379E-46E9-9DD7-2A72686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C74A40-3AE4-4419-97B4-6727B848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B1E8D41-ACDE-4A21-908C-89359C2D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5C3F963-EFA4-4C85-B11E-9FF7D9CF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7DB81A6-643E-46E2-8171-7D9CF9B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29172FB-9703-4E41-9B40-ED26E6BA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933C3E7-9B9B-4C71-9311-4930242A8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35A4A30-F01A-41ED-997F-6806B4C25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71C3659-2CA0-4B64-B2BB-AA46946F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223E515-326A-4CA8-BC5E-DB272D44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561653D-7AA3-413A-84B9-FBD6A318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D7997C-33DB-40FC-83FC-B284DA96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B937D8D-A079-45C0-8E66-BD6DEBE8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884D038-7501-4799-907E-08D25C3B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6B2AC0-E6D3-4FE1-B744-48CE6ABE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509060B-69E7-465D-B780-8B30798D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7D5D4D-6942-4A74-B19A-8A54A3AE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D9C5A44-6C81-4082-9B95-0F2BF1FF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774CDE-DA48-42CE-A2FA-46BAAAF5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735BFE9-DB44-407A-BCC0-FEE0D7D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B27428E-2FEC-4557-980A-1BB24D79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51B318-8C8A-4C02-A453-F4DFD43B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BA0760F-627C-49C3-BD38-3141D54D5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71ACC93-9994-446A-A702-EE068B064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C867DF8-9737-4FFF-89B8-9F60715D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90CF57C-C2A3-4089-B759-5057037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1023FB6-5FFF-4F7D-8796-933E9304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33418A6-1357-4C52-B560-0DE71D3A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98D5AFD-3D8F-45F2-BB7E-F751D9F2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9081216-5292-4664-924B-F92383BE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FBDAEC8-D033-4DE0-A9D9-ED76F7BD6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6745C729-DD62-40BC-8531-02BFF19A8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7E945D0-2ED2-472F-8B72-A8D3730E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1F62995C-2152-453A-AFAD-634FF5BF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E56286D-1949-4CCD-84D9-F2AABFD6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CAB00-4B7F-46C5-9C07-223E087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C98D9A0-8ED1-47C0-A942-7E95F352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9854C0F-A768-406B-91CE-1E7FC57D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B737E46-363E-4B56-A72B-918A02EC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BC6AFB0-5D57-4CA7-9F2B-5C851A37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6F21FA5F-F7B7-4E55-BD0E-956DA5B1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1412A0E-EEE2-4FC9-B988-734E5CF7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C3E4C3-50A2-487E-8229-75906DAA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5FDCF1F-47B9-4FBD-939C-11FEFC69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98DE8A7-E4DC-4C58-AC6C-4EF214E30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46988BA-A88A-449F-B231-DFE1BA86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EC64A85-2BEB-4B88-A847-193D5CB4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650EE24-4EA1-42CE-8E6F-4F245F58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9751F68-41BB-4B82-8BC9-439C65EC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26AF055E-18B6-4B49-9C24-718CA97D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7225516-ABEC-4C39-BB70-CC7035C2B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072FE72-A49C-4D13-B250-878D0260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BC6A20A-D235-48B0-8DB4-CED564EC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F95B967-90B6-4437-A299-A89891A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38CE13B-3C63-4A95-AAED-48EC18D0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3FA9F59-460C-4414-9C35-50617DE0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138C15F-B74E-40E7-9408-9C62DC729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B6C2-01EC-482C-A1F9-784D67021D1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7D97FF3-EE45-4942-93EE-5D8550A7F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F419FB0-8F5A-4755-AD9D-248CB030F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2FDF-642D-496D-B57C-A5CF8DEC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4CF2F1C-AC77-4AD6-B397-5A245CB79FCA}"/>
              </a:ext>
            </a:extLst>
          </p:cNvPr>
          <p:cNvSpPr/>
          <p:nvPr/>
        </p:nvSpPr>
        <p:spPr>
          <a:xfrm>
            <a:off x="3028950" y="2362200"/>
            <a:ext cx="3067050" cy="1495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ามเหลี่ยมหน้าจั่ว 3">
            <a:extLst>
              <a:ext uri="{FF2B5EF4-FFF2-40B4-BE49-F238E27FC236}">
                <a16:creationId xmlns:a16="http://schemas.microsoft.com/office/drawing/2014/main" id="{527E9665-4DA2-4F57-B69B-400A0245B32E}"/>
              </a:ext>
            </a:extLst>
          </p:cNvPr>
          <p:cNvSpPr/>
          <p:nvPr/>
        </p:nvSpPr>
        <p:spPr>
          <a:xfrm>
            <a:off x="3480047" y="2858610"/>
            <a:ext cx="2130640" cy="57039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5715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92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Pitiphat Phetlertanan</dc:creator>
  <cp:lastModifiedBy>Pitiphat Phetlertanan</cp:lastModifiedBy>
  <cp:revision>2</cp:revision>
  <dcterms:created xsi:type="dcterms:W3CDTF">2020-04-22T07:54:33Z</dcterms:created>
  <dcterms:modified xsi:type="dcterms:W3CDTF">2020-04-22T08:17:33Z</dcterms:modified>
</cp:coreProperties>
</file>