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57" r:id="rId6"/>
    <p:sldId id="265" r:id="rId7"/>
    <p:sldId id="262" r:id="rId8"/>
    <p:sldId id="261" r:id="rId9"/>
    <p:sldId id="266" r:id="rId10"/>
    <p:sldId id="263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F5"/>
    <a:srgbClr val="FAFDED"/>
    <a:srgbClr val="F7F7F3"/>
    <a:srgbClr val="FDE2CB"/>
    <a:srgbClr val="FCE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04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0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4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8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0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05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AA44-6450-407D-8D2A-7B85AD791533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8478-2B74-4BB0-AE06-F1CFF921E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ickuse2013.github.io/project/Coop/index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32961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TW" altLang="en-US" sz="7200" b="1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系辦網頁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543858"/>
            <a:ext cx="6400800" cy="1314450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資工二 </a:t>
            </a:r>
            <a:r>
              <a:rPr lang="en-US" altLang="zh-TW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106590004 </a:t>
            </a:r>
            <a:r>
              <a:rPr lang="zh-TW" altLang="en-US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高于梵</a:t>
            </a:r>
            <a:endParaRPr lang="en-US" altLang="zh-TW" sz="2000" dirty="0" smtClean="0">
              <a:solidFill>
                <a:schemeClr val="tx1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資工二 </a:t>
            </a:r>
            <a:r>
              <a:rPr lang="en-US" altLang="zh-TW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106590006</a:t>
            </a:r>
            <a:r>
              <a:rPr lang="zh-TW" altLang="en-US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 蔣馨慧</a:t>
            </a:r>
            <a:endParaRPr lang="en-US" altLang="zh-TW" sz="2000" dirty="0" smtClean="0">
              <a:solidFill>
                <a:schemeClr val="tx1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資工二 </a:t>
            </a:r>
            <a:r>
              <a:rPr lang="en-US" altLang="zh-TW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106590032</a:t>
            </a:r>
            <a:r>
              <a:rPr lang="zh-TW" altLang="en-US" sz="2000" dirty="0" smtClean="0">
                <a:solidFill>
                  <a:schemeClr val="tx1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 李艾芸</a:t>
            </a:r>
            <a:endParaRPr lang="zh-TW" altLang="en-US" sz="2000" dirty="0">
              <a:solidFill>
                <a:schemeClr val="tx1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3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857250"/>
          </a:xfrm>
        </p:spPr>
        <p:txBody>
          <a:bodyPr>
            <a:noAutofit/>
          </a:bodyPr>
          <a:lstStyle/>
          <a:p>
            <a:r>
              <a:rPr lang="en-US" altLang="zh-TW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GIT FLOW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pic>
        <p:nvPicPr>
          <p:cNvPr id="3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899"/>
          <a:stretch/>
        </p:blipFill>
        <p:spPr>
          <a:xfrm>
            <a:off x="611560" y="1779662"/>
            <a:ext cx="5269766" cy="1440160"/>
          </a:xfr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r="6691"/>
          <a:stretch/>
        </p:blipFill>
        <p:spPr>
          <a:xfrm>
            <a:off x="5868144" y="1778521"/>
            <a:ext cx="253735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39552" y="1923678"/>
            <a:ext cx="8229600" cy="85725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設計說明</a:t>
            </a:r>
            <a:endParaRPr lang="zh-TW" altLang="en-US" sz="6000" b="1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5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/>
          <a:lstStyle/>
          <a:p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設計重點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9592" y="1712277"/>
            <a:ext cx="7344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想要</a:t>
            </a:r>
            <a:r>
              <a:rPr lang="zh-TW" altLang="en-US" sz="2400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使網頁看起來較簡潔</a:t>
            </a:r>
            <a:r>
              <a:rPr lang="zh-TW" altLang="en-US" sz="24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有力</a:t>
            </a:r>
            <a:endParaRPr lang="en-US" altLang="zh-TW" sz="2400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因此</a:t>
            </a:r>
            <a:r>
              <a:rPr lang="zh-TW" altLang="en-US" sz="2400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將網頁主要分成幾個</a:t>
            </a:r>
            <a:r>
              <a:rPr lang="zh-TW" altLang="en-US" sz="24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部分</a:t>
            </a:r>
            <a:endParaRPr lang="en-US" altLang="zh-TW" sz="24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針對重點使用照片增加吸引注意力</a:t>
            </a:r>
            <a:endParaRPr lang="en-US" altLang="zh-TW" sz="24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2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設計重點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187565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主要</a:t>
            </a:r>
            <a:r>
              <a:rPr lang="zh-TW" altLang="en-US" sz="2000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公布資訊放在較大面積的</a:t>
            </a: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地方</a:t>
            </a:r>
            <a:endParaRPr lang="en-US" altLang="zh-TW" sz="20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使用非襯線字體</a:t>
            </a:r>
            <a:endParaRPr lang="en-US" altLang="zh-TW" sz="20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科技與資訊相關的網頁黑</a:t>
            </a:r>
            <a:r>
              <a:rPr lang="zh-TW" altLang="en-US" sz="2000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藍</a:t>
            </a: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白顏色配色</a:t>
            </a:r>
            <a:endParaRPr lang="en-US" altLang="zh-TW" sz="20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看起來</a:t>
            </a:r>
            <a:r>
              <a:rPr lang="zh-TW" altLang="en-US" sz="2000" dirty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比較</a:t>
            </a:r>
            <a:r>
              <a:rPr lang="zh-TW" altLang="en-US" sz="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簡潔</a:t>
            </a:r>
            <a:endParaRPr lang="en-US" altLang="zh-TW" sz="20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2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5526"/>
            <a:ext cx="7334217" cy="39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30324"/>
            <a:ext cx="8229600" cy="857250"/>
          </a:xfrm>
        </p:spPr>
        <p:txBody>
          <a:bodyPr/>
          <a:lstStyle/>
          <a:p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設計稿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1840" y="3120127"/>
            <a:ext cx="5904000" cy="1875446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0" y="681541"/>
            <a:ext cx="2592288" cy="43140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69693"/>
            <a:ext cx="5889474" cy="18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運用技術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0914" y="3867894"/>
            <a:ext cx="1692199" cy="612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RWD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pic>
        <p:nvPicPr>
          <p:cNvPr id="1027" name="Picture 3" descr="C:\Users\asus\Desktop\68747470733a2f2f73332d75732d776573742d322e616d617a6f6e6177732e636f6d2f706c7567696e7365727665722f646f635265736f75726365732f737461636b2e7376673f73616e6974697a653d7472756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7" t="3221" r="66737" b="-3221"/>
          <a:stretch/>
        </p:blipFill>
        <p:spPr bwMode="auto">
          <a:xfrm>
            <a:off x="1559944" y="2431307"/>
            <a:ext cx="933724" cy="15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sus\Desktop\68747470733a2f2f73332d75732d776573742d322e616d617a6f6e6177732e636f6d2f706c7567696e7365727665722f646f635265736f75726365732f737461636b2e7376673f73616e6974697a653d7472756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4" t="13527"/>
          <a:stretch/>
        </p:blipFill>
        <p:spPr bwMode="auto">
          <a:xfrm>
            <a:off x="5088336" y="1395371"/>
            <a:ext cx="894290" cy="13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sus\Desktop\68747470733a2f2f73332d75732d776573742d322e616d617a6f6e6177732e636f6d2f706c7567696e7365727665722f646f635265736f75726365732f737461636b2e7376673f73616e6974697a653d7472756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9" r="34759" b="21141"/>
          <a:stretch/>
        </p:blipFill>
        <p:spPr bwMode="auto">
          <a:xfrm>
            <a:off x="3216128" y="1547017"/>
            <a:ext cx="815823" cy="122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s\Desktop\Bootstra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80" y="2774427"/>
            <a:ext cx="1459897" cy="101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s\Desktop\iconfinder_JQuery_logo_28280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82" t="38068" r="-8882" b="33954"/>
          <a:stretch/>
        </p:blipFill>
        <p:spPr bwMode="auto">
          <a:xfrm>
            <a:off x="3072112" y="2945236"/>
            <a:ext cx="2835416" cy="6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14550"/>
              </p:ext>
            </p:extLst>
          </p:nvPr>
        </p:nvGraphicFramePr>
        <p:xfrm>
          <a:off x="1547664" y="1347614"/>
          <a:ext cx="6264696" cy="2808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8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1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solidFill>
                            <a:schemeClr val="tx1"/>
                          </a:solidFill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組員</a:t>
                      </a:r>
                      <a:endParaRPr lang="zh-TW" altLang="en-US" sz="3000" dirty="0">
                        <a:solidFill>
                          <a:schemeClr val="tx1"/>
                        </a:solidFill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solidFill>
                            <a:schemeClr val="tx1"/>
                          </a:solidFill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工作</a:t>
                      </a:r>
                      <a:endParaRPr lang="zh-TW" altLang="en-US" sz="3000" dirty="0">
                        <a:solidFill>
                          <a:schemeClr val="tx1"/>
                        </a:solidFill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高于梵</a:t>
                      </a:r>
                      <a:endParaRPr lang="zh-TW" altLang="en-US" sz="2100" dirty="0"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網頁實作、設計稿</a:t>
                      </a:r>
                      <a:endParaRPr lang="en-US" altLang="zh-TW" sz="2100" dirty="0" smtClean="0"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蔣馨慧</a:t>
                      </a:r>
                      <a:endParaRPr lang="zh-TW" altLang="en-US" sz="2100" dirty="0"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網頁實作、設計稿</a:t>
                      </a:r>
                      <a:endParaRPr lang="en-US" altLang="zh-TW" sz="2100" dirty="0" smtClean="0"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8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李艾芸</a:t>
                      </a:r>
                      <a:endParaRPr lang="zh-TW" altLang="en-US" sz="2100" dirty="0"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PPT</a:t>
                      </a:r>
                      <a:r>
                        <a:rPr lang="zh-TW" altLang="en-US" sz="2100" dirty="0" smtClean="0">
                          <a:latin typeface="華康竹風體W4(P)" panose="03000400000000000000" pitchFamily="66" charset="-120"/>
                          <a:ea typeface="華康竹風體W4(P)" panose="03000400000000000000" pitchFamily="66" charset="-120"/>
                        </a:rPr>
                        <a:t>、設計稿</a:t>
                      </a:r>
                      <a:endParaRPr lang="en-US" altLang="zh-TW" sz="2100" dirty="0" smtClean="0">
                        <a:latin typeface="華康竹風體W4(P)" panose="03000400000000000000" pitchFamily="66" charset="-120"/>
                        <a:ea typeface="華康竹風體W4(P)" panose="03000400000000000000" pitchFamily="66" charset="-120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57200" y="274340"/>
            <a:ext cx="8229600" cy="85725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組員分工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8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2" y="566810"/>
            <a:ext cx="7334217" cy="39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108</Words>
  <Application>Microsoft Office PowerPoint</Application>
  <PresentationFormat>如螢幕大小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華康竹風體W4(P)</vt:lpstr>
      <vt:lpstr>新細明體</vt:lpstr>
      <vt:lpstr>Arial</vt:lpstr>
      <vt:lpstr>Calibri</vt:lpstr>
      <vt:lpstr>Office 佈景主題</vt:lpstr>
      <vt:lpstr>系辦網頁</vt:lpstr>
      <vt:lpstr>設計說明</vt:lpstr>
      <vt:lpstr>設計重點</vt:lpstr>
      <vt:lpstr>設計重點</vt:lpstr>
      <vt:lpstr>PowerPoint 簡報</vt:lpstr>
      <vt:lpstr>設計稿</vt:lpstr>
      <vt:lpstr>運用技術</vt:lpstr>
      <vt:lpstr>組員分工</vt:lpstr>
      <vt:lpstr>PowerPoint 簡報</vt:lpstr>
      <vt:lpstr>GIT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資工系網</dc:title>
  <dc:creator>asus</dc:creator>
  <cp:lastModifiedBy>蔣馨慧</cp:lastModifiedBy>
  <cp:revision>40</cp:revision>
  <dcterms:created xsi:type="dcterms:W3CDTF">2019-04-17T02:39:47Z</dcterms:created>
  <dcterms:modified xsi:type="dcterms:W3CDTF">2019-04-18T04:00:50Z</dcterms:modified>
</cp:coreProperties>
</file>