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0C4C-5AA9-404A-9A0E-C954F7D8F966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437D-188C-4BB8-A8D3-042DAEF6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5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2C1-758F-4C41-850C-AB7CBBC34A9B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2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ring-functions.com/string-hex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iki.dragino.com/index.php?title=NB-IoT_Shie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NB-IOT </a:t>
            </a:r>
            <a:r>
              <a:rPr lang="zh-TW" altLang="en-US" dirty="0" smtClean="0"/>
              <a:t>模組研究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Quectel</a:t>
            </a:r>
            <a:r>
              <a:rPr lang="en-US" dirty="0" smtClean="0"/>
              <a:t> BC95-B8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5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模組介紹 </a:t>
            </a:r>
            <a:r>
              <a:rPr lang="en-US" dirty="0" smtClean="0"/>
              <a:t>BC95-B8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1" y="2351315"/>
            <a:ext cx="2571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對外通訊協定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dirty="0" smtClean="0"/>
              <a:t>IPv4 </a:t>
            </a:r>
            <a:r>
              <a:rPr lang="en-US" dirty="0"/>
              <a:t>IPv6* UDP </a:t>
            </a:r>
            <a:r>
              <a:rPr lang="en-US" dirty="0" err="1" smtClean="0"/>
              <a:t>CoAP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模組</a:t>
            </a:r>
            <a:r>
              <a:rPr lang="zh-TW" altLang="en-US" dirty="0" smtClean="0"/>
              <a:t>通訊方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dirty="0" smtClean="0"/>
              <a:t>UART DFOTA* </a:t>
            </a:r>
            <a:endParaRPr lang="en-US" dirty="0"/>
          </a:p>
        </p:txBody>
      </p:sp>
      <p:pic>
        <p:nvPicPr>
          <p:cNvPr id="1026" name="Picture 2" descr="ãBC95 NB IOT MODULE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58" r="95508">
                        <a14:foregroundMark x1="9766" y1="43361" x2="9766" y2="43361"/>
                        <a14:foregroundMark x1="7422" y1="69916" x2="7422" y2="69916"/>
                        <a14:foregroundMark x1="6836" y1="55462" x2="6836" y2="55462"/>
                        <a14:foregroundMark x1="7031" y1="60168" x2="7031" y2="60168"/>
                        <a14:foregroundMark x1="6641" y1="64538" x2="6641" y2="64538"/>
                        <a14:foregroundMark x1="8594" y1="73613" x2="8594" y2="73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 flipH="1" flipV="1">
            <a:off x="7444471" y="2171477"/>
            <a:ext cx="4431030" cy="25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7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8244" y="1690688"/>
            <a:ext cx="8475512" cy="454921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991962" y="5273727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zh-TW" altLang="en-US" dirty="0" smtClean="0"/>
              <a:t>可以接</a:t>
            </a:r>
            <a:r>
              <a:rPr lang="en-US" altLang="zh-TW" dirty="0" smtClean="0"/>
              <a:t>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實際電路</a:t>
            </a:r>
            <a:r>
              <a:rPr lang="zh-TW" altLang="en-US" dirty="0" smtClean="0"/>
              <a:t>接線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956481" y="491597"/>
            <a:ext cx="4279038" cy="66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與模組通訊之 </a:t>
            </a:r>
            <a:r>
              <a:rPr lang="en-US" altLang="zh-TW" dirty="0" smtClean="0"/>
              <a:t>Arduino 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979112"/>
            <a:ext cx="1071079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void setup() {</a:t>
            </a:r>
          </a:p>
          <a:p>
            <a:r>
              <a:rPr lang="en-US" altLang="zh-TW" sz="1100" dirty="0"/>
              <a:t>  // initialize both serial ports:</a:t>
            </a:r>
          </a:p>
          <a:p>
            <a:r>
              <a:rPr lang="en-US" altLang="zh-TW" sz="1100" dirty="0"/>
              <a:t>  Serial1.begin(9600);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Serial.begin</a:t>
            </a:r>
            <a:r>
              <a:rPr lang="en-US" altLang="zh-TW" sz="1100" dirty="0"/>
              <a:t>(9600);</a:t>
            </a:r>
          </a:p>
          <a:p>
            <a:r>
              <a:rPr lang="en-US" altLang="zh-TW" sz="1100" dirty="0"/>
              <a:t>  while (!Serial1) {</a:t>
            </a:r>
          </a:p>
          <a:p>
            <a:r>
              <a:rPr lang="en-US" altLang="zh-TW" sz="1100" dirty="0"/>
              <a:t>    ;</a:t>
            </a:r>
          </a:p>
          <a:p>
            <a:r>
              <a:rPr lang="en-US" altLang="zh-TW" sz="1100" dirty="0"/>
              <a:t>  };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Serial.println</a:t>
            </a:r>
            <a:r>
              <a:rPr lang="en-US" altLang="zh-TW" sz="1100" dirty="0"/>
              <a:t>("Welcome to use </a:t>
            </a:r>
            <a:r>
              <a:rPr lang="en-US" altLang="zh-TW" sz="1100" dirty="0" err="1"/>
              <a:t>Dragino</a:t>
            </a:r>
            <a:r>
              <a:rPr lang="en-US" altLang="zh-TW" sz="1100" dirty="0"/>
              <a:t> NB-</a:t>
            </a:r>
            <a:r>
              <a:rPr lang="en-US" altLang="zh-TW" sz="1100" dirty="0" err="1"/>
              <a:t>IoT</a:t>
            </a:r>
            <a:r>
              <a:rPr lang="en-US" altLang="zh-TW" sz="1100" dirty="0"/>
              <a:t> Shield");</a:t>
            </a:r>
          </a:p>
          <a:p>
            <a:r>
              <a:rPr lang="en-US" altLang="zh-TW" sz="1100" dirty="0"/>
              <a:t>}</a:t>
            </a:r>
          </a:p>
          <a:p>
            <a:endParaRPr lang="en-US" altLang="zh-TW" sz="1100" dirty="0"/>
          </a:p>
          <a:p>
            <a:r>
              <a:rPr lang="en-US" altLang="zh-TW" sz="1100" dirty="0"/>
              <a:t>void loop() {</a:t>
            </a:r>
          </a:p>
          <a:p>
            <a:r>
              <a:rPr lang="en-US" altLang="zh-TW" sz="1100" dirty="0"/>
              <a:t>  // read from port 1, send to port 0:</a:t>
            </a:r>
          </a:p>
          <a:p>
            <a:r>
              <a:rPr lang="en-US" altLang="zh-TW" sz="1100" dirty="0"/>
              <a:t>  if (</a:t>
            </a:r>
            <a:r>
              <a:rPr lang="en-US" altLang="zh-TW" sz="1100" dirty="0" err="1"/>
              <a:t>Serial.available</a:t>
            </a:r>
            <a:r>
              <a:rPr lang="en-US" altLang="zh-TW" sz="1100" dirty="0"/>
              <a:t>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Serial.read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/>
              <a:t>    Serial1.write(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endParaRPr lang="en-US" altLang="zh-TW" sz="1100" dirty="0"/>
          </a:p>
          <a:p>
            <a:r>
              <a:rPr lang="en-US" altLang="zh-TW" sz="1100" dirty="0"/>
              <a:t>  // read from port 0, send to port 1:</a:t>
            </a:r>
          </a:p>
          <a:p>
            <a:r>
              <a:rPr lang="en-US" altLang="zh-TW" sz="1100" dirty="0"/>
              <a:t>  if (Serial1.available())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Serial1.read();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Serial.write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r>
              <a:rPr lang="en-US" altLang="zh-TW" sz="1100" dirty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520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</a:t>
            </a:r>
            <a:r>
              <a:rPr lang="zh-TW" altLang="en-US" dirty="0" smtClean="0"/>
              <a:t>連線方式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啟動資料夾中的</a:t>
            </a:r>
            <a:r>
              <a:rPr lang="en-US" altLang="zh-TW" dirty="0" smtClean="0"/>
              <a:t>UDP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en-US" altLang="zh-TW" dirty="0"/>
          </a:p>
          <a:p>
            <a:r>
              <a:rPr lang="zh-TW" altLang="en-US" dirty="0" smtClean="0"/>
              <a:t>對模組輸入以下</a:t>
            </a:r>
            <a:r>
              <a:rPr lang="en-US" altLang="zh-TW" dirty="0" smtClean="0"/>
              <a:t>AT COMMAND</a:t>
            </a:r>
          </a:p>
          <a:p>
            <a:r>
              <a:rPr lang="en-US" altLang="zh-TW" dirty="0" smtClean="0"/>
              <a:t>AT+NSOCR=DGRAM,17,5681,1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代表使用</a:t>
            </a:r>
            <a:r>
              <a:rPr lang="en-US" altLang="zh-TW" dirty="0">
                <a:solidFill>
                  <a:srgbClr val="00B050"/>
                </a:solidFill>
              </a:rPr>
              <a:t>UDP </a:t>
            </a:r>
          </a:p>
          <a:p>
            <a:r>
              <a:rPr lang="en-US" altLang="zh-TW" dirty="0" smtClean="0"/>
              <a:t>AT+NSOST=0,111.111.111.111,5683,4,30343536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#IP,PORT,</a:t>
            </a:r>
            <a:r>
              <a:rPr lang="zh-TW" altLang="en-US" dirty="0" smtClean="0">
                <a:solidFill>
                  <a:srgbClr val="00B050"/>
                </a:solidFill>
              </a:rPr>
              <a:t>長度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  <a:r>
              <a:rPr lang="zh-TW" altLang="en-US" dirty="0" smtClean="0">
                <a:solidFill>
                  <a:srgbClr val="00B050"/>
                </a:solidFill>
              </a:rPr>
              <a:t>資料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AT+NSORF=0,512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代表準備要接收下一筆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812" y="4470400"/>
            <a:ext cx="5411788" cy="15573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91312" y="4827455"/>
            <a:ext cx="46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資料編碼可以來這網站弄</a:t>
            </a:r>
            <a:endParaRPr lang="en-US" altLang="zh-TW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string-functions.com/string-hex.aspx</a:t>
            </a:r>
            <a:endParaRPr 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*如果上述指令執行成功你會收到</a:t>
            </a:r>
            <a:r>
              <a:rPr lang="en-US" altLang="zh-TW" dirty="0" smtClean="0"/>
              <a:t>0456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http://wiki.dragino.com/index.php?title=NB-IoT_Shield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79127" y="2259349"/>
            <a:ext cx="2612917" cy="34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非襯線字體ppt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186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佈景主題</vt:lpstr>
      <vt:lpstr>NB-IOT 模組研究</vt:lpstr>
      <vt:lpstr>模組介紹 BC95-B8</vt:lpstr>
      <vt:lpstr>接線方式</vt:lpstr>
      <vt:lpstr>實際電路接線</vt:lpstr>
      <vt:lpstr>與模組通訊之 Arduino 程式碼</vt:lpstr>
      <vt:lpstr>UDP連線方式</vt:lpstr>
      <vt:lpstr>資料來源網站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NB-IOT 板子研究</dc:title>
  <dc:creator>pickuse</dc:creator>
  <cp:lastModifiedBy>pickuse</cp:lastModifiedBy>
  <cp:revision>6</cp:revision>
  <dcterms:created xsi:type="dcterms:W3CDTF">2019-08-13T03:23:13Z</dcterms:created>
  <dcterms:modified xsi:type="dcterms:W3CDTF">2019-08-17T08:53:53Z</dcterms:modified>
</cp:coreProperties>
</file>