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AC8C-D654-48BF-A6B0-DB788FA51129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059D-0335-48B8-B78B-EB829827F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69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AC8C-D654-48BF-A6B0-DB788FA51129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059D-0335-48B8-B78B-EB829827F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30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AC8C-D654-48BF-A6B0-DB788FA51129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059D-0335-48B8-B78B-EB829827F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92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AC8C-D654-48BF-A6B0-DB788FA51129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059D-0335-48B8-B78B-EB829827F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67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AC8C-D654-48BF-A6B0-DB788FA51129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059D-0335-48B8-B78B-EB829827F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4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AC8C-D654-48BF-A6B0-DB788FA51129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059D-0335-48B8-B78B-EB829827F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81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AC8C-D654-48BF-A6B0-DB788FA51129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059D-0335-48B8-B78B-EB829827F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37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AC8C-D654-48BF-A6B0-DB788FA51129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059D-0335-48B8-B78B-EB829827F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AC8C-D654-48BF-A6B0-DB788FA51129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059D-0335-48B8-B78B-EB829827F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2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AC8C-D654-48BF-A6B0-DB788FA51129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059D-0335-48B8-B78B-EB829827F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07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AC8C-D654-48BF-A6B0-DB788FA51129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059D-0335-48B8-B78B-EB829827F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3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AC8C-D654-48BF-A6B0-DB788FA51129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9059D-0335-48B8-B78B-EB829827F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83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dfrobot.com/Analog_pH_Meter_Pro_SKU_SEN0169" TargetMode="External"/><Relationship Id="rId2" Type="http://schemas.openxmlformats.org/officeDocument/2006/relationships/hyperlink" Target="https://zh.wikipedia.org/wiki/PH%E5%80%B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電極檢測研究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戴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30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實際操作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 rotWithShape="1">
          <a:blip r:embed="rId2"/>
          <a:srcRect l="19278" t="11731" r="39312" b="52839"/>
          <a:stretch/>
        </p:blipFill>
        <p:spPr bwMode="auto">
          <a:xfrm>
            <a:off x="838200" y="2105216"/>
            <a:ext cx="7573061" cy="36446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38200" y="15060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檢測項目：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弱鹼性水</a:t>
            </a:r>
            <a:endParaRPr lang="zh-TW" altLang="en-US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8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 rotWithShape="1">
          <a:blip r:embed="rId2"/>
          <a:srcRect l="19149" t="12650" r="39182" b="53299"/>
          <a:stretch/>
        </p:blipFill>
        <p:spPr bwMode="auto">
          <a:xfrm>
            <a:off x="838200" y="2202752"/>
            <a:ext cx="7620427" cy="3502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38200" y="15060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檢測項目：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碳酸飲料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實際操作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9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Reference-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https://zh.wikipedia.org/wiki/PH%E5%80%BC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https://wiki.dfrobot.com/Analog_pH_Meter_Pro_SKU_SEN0169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44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電路連接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744" y="365125"/>
            <a:ext cx="5570363" cy="610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實際線路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862" y="1463040"/>
            <a:ext cx="6446095" cy="4713923"/>
          </a:xfrm>
        </p:spPr>
      </p:pic>
    </p:spTree>
    <p:extLst>
      <p:ext uri="{BB962C8B-B14F-4D97-AF65-F5344CB8AC3E}">
        <p14:creationId xmlns:p14="http://schemas.microsoft.com/office/powerpoint/2010/main" val="2185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767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 smtClean="0"/>
              <a:t>#define </a:t>
            </a:r>
            <a:r>
              <a:rPr lang="en-US" altLang="zh-TW" sz="1600" dirty="0" err="1" smtClean="0"/>
              <a:t>SensorPin</a:t>
            </a:r>
            <a:r>
              <a:rPr lang="en-US" altLang="zh-TW" sz="1600" dirty="0" smtClean="0"/>
              <a:t> A0            </a:t>
            </a:r>
          </a:p>
          <a:p>
            <a:pPr marL="0" indent="0">
              <a:buNone/>
            </a:pPr>
            <a:r>
              <a:rPr lang="en-US" altLang="zh-TW" sz="1600" dirty="0" smtClean="0"/>
              <a:t>#define Offset 0.00            </a:t>
            </a:r>
          </a:p>
          <a:p>
            <a:pPr marL="0" indent="0">
              <a:buNone/>
            </a:pPr>
            <a:r>
              <a:rPr lang="en-US" altLang="zh-TW" sz="1600" dirty="0" smtClean="0"/>
              <a:t>#define LED 13</a:t>
            </a:r>
          </a:p>
          <a:p>
            <a:pPr marL="0" indent="0">
              <a:buNone/>
            </a:pPr>
            <a:r>
              <a:rPr lang="en-US" altLang="zh-TW" sz="1600" dirty="0" smtClean="0"/>
              <a:t>#define </a:t>
            </a:r>
            <a:r>
              <a:rPr lang="en-US" altLang="zh-TW" sz="1600" dirty="0" err="1" smtClean="0"/>
              <a:t>samplingInterval</a:t>
            </a:r>
            <a:r>
              <a:rPr lang="en-US" altLang="zh-TW" sz="1600" dirty="0" smtClean="0"/>
              <a:t> 20</a:t>
            </a:r>
          </a:p>
          <a:p>
            <a:pPr marL="0" indent="0">
              <a:buNone/>
            </a:pPr>
            <a:r>
              <a:rPr lang="en-US" altLang="zh-TW" sz="1600" dirty="0" smtClean="0"/>
              <a:t>#define </a:t>
            </a:r>
            <a:r>
              <a:rPr lang="en-US" altLang="zh-TW" sz="1600" dirty="0" err="1" smtClean="0"/>
              <a:t>printInterval</a:t>
            </a:r>
            <a:r>
              <a:rPr lang="en-US" altLang="zh-TW" sz="1600" dirty="0" smtClean="0"/>
              <a:t> 800</a:t>
            </a:r>
          </a:p>
          <a:p>
            <a:pPr marL="0" indent="0">
              <a:buNone/>
            </a:pPr>
            <a:r>
              <a:rPr lang="en-US" altLang="zh-TW" sz="1600" dirty="0" smtClean="0"/>
              <a:t>#define </a:t>
            </a:r>
            <a:r>
              <a:rPr lang="en-US" altLang="zh-TW" sz="1600" dirty="0" err="1" smtClean="0"/>
              <a:t>ArrayLenth</a:t>
            </a:r>
            <a:r>
              <a:rPr lang="en-US" altLang="zh-TW" sz="1600" dirty="0" smtClean="0"/>
              <a:t>  40</a:t>
            </a:r>
          </a:p>
          <a:p>
            <a:pPr marL="0" indent="0">
              <a:buNone/>
            </a:pP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pHArray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ArrayLenth</a:t>
            </a:r>
            <a:r>
              <a:rPr lang="en-US" altLang="zh-TW" sz="1600" dirty="0" smtClean="0"/>
              <a:t>]; </a:t>
            </a:r>
          </a:p>
          <a:p>
            <a:pPr marL="0" indent="0">
              <a:buNone/>
            </a:pP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pHArrayIndex</a:t>
            </a:r>
            <a:r>
              <a:rPr lang="en-US" altLang="zh-TW" sz="1600" dirty="0" smtClean="0"/>
              <a:t>=0;</a:t>
            </a:r>
          </a:p>
          <a:p>
            <a:pPr marL="0" indent="0">
              <a:buNone/>
            </a:pPr>
            <a:r>
              <a:rPr lang="en-US" altLang="zh-TW" sz="1600" dirty="0" smtClean="0"/>
              <a:t>void setup(void)</a:t>
            </a:r>
          </a:p>
          <a:p>
            <a:pPr marL="0" indent="0">
              <a:buNone/>
            </a:pPr>
            <a:r>
              <a:rPr lang="en-US" altLang="zh-TW" sz="1600" dirty="0" smtClean="0"/>
              <a:t>{</a:t>
            </a:r>
          </a:p>
          <a:p>
            <a:pPr marL="0" indent="0">
              <a:buNone/>
            </a:pPr>
            <a:r>
              <a:rPr lang="en-US" altLang="zh-TW" sz="1600" dirty="0" smtClean="0"/>
              <a:t>  </a:t>
            </a:r>
            <a:r>
              <a:rPr lang="en-US" altLang="zh-TW" sz="1600" dirty="0" err="1" smtClean="0"/>
              <a:t>pinMode</a:t>
            </a:r>
            <a:r>
              <a:rPr lang="en-US" altLang="zh-TW" sz="1600" dirty="0" smtClean="0"/>
              <a:t>(LED,OUTPUT);</a:t>
            </a:r>
          </a:p>
          <a:p>
            <a:pPr marL="0" indent="0">
              <a:buNone/>
            </a:pPr>
            <a:r>
              <a:rPr lang="en-US" altLang="zh-TW" sz="1600" dirty="0" smtClean="0"/>
              <a:t>  </a:t>
            </a:r>
            <a:r>
              <a:rPr lang="en-US" altLang="zh-TW" sz="1600" dirty="0" err="1" smtClean="0"/>
              <a:t>Serial.begin</a:t>
            </a:r>
            <a:r>
              <a:rPr lang="en-US" altLang="zh-TW" sz="1600" dirty="0" smtClean="0"/>
              <a:t>(9600);</a:t>
            </a:r>
          </a:p>
          <a:p>
            <a:pPr marL="0" indent="0">
              <a:buNone/>
            </a:pPr>
            <a:r>
              <a:rPr lang="en-US" altLang="zh-TW" sz="1600" dirty="0" smtClean="0"/>
              <a:t>  </a:t>
            </a:r>
            <a:r>
              <a:rPr lang="en-US" altLang="zh-TW" sz="1600" dirty="0" err="1" smtClean="0"/>
              <a:t>Serial.println</a:t>
            </a:r>
            <a:r>
              <a:rPr lang="en-US" altLang="zh-TW" sz="1600" dirty="0" smtClean="0"/>
              <a:t>("pH meter experiment!");</a:t>
            </a:r>
          </a:p>
          <a:p>
            <a:pPr marL="0" indent="0">
              <a:buNone/>
            </a:pPr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282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2328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void loop(void)</a:t>
            </a:r>
          </a:p>
          <a:p>
            <a:pPr marL="0" indent="0">
              <a:buNone/>
            </a:pPr>
            <a:r>
              <a:rPr lang="en-US" altLang="zh-TW" sz="1600" dirty="0" smtClean="0"/>
              <a:t>{</a:t>
            </a:r>
          </a:p>
          <a:p>
            <a:pPr marL="0" indent="0">
              <a:buNone/>
            </a:pPr>
            <a:r>
              <a:rPr lang="en-US" altLang="zh-TW" sz="1600" dirty="0" smtClean="0"/>
              <a:t>  static unsigned long </a:t>
            </a:r>
            <a:r>
              <a:rPr lang="en-US" altLang="zh-TW" sz="1600" dirty="0" err="1" smtClean="0"/>
              <a:t>samplingTime</a:t>
            </a:r>
            <a:r>
              <a:rPr lang="en-US" altLang="zh-TW" sz="1600" dirty="0" smtClean="0"/>
              <a:t> = </a:t>
            </a:r>
            <a:r>
              <a:rPr lang="en-US" altLang="zh-TW" sz="1600" dirty="0" err="1" smtClean="0"/>
              <a:t>millis</a:t>
            </a:r>
            <a:r>
              <a:rPr lang="en-US" altLang="zh-TW" sz="1600" dirty="0" smtClean="0"/>
              <a:t>();</a:t>
            </a:r>
          </a:p>
          <a:p>
            <a:pPr marL="0" indent="0">
              <a:buNone/>
            </a:pPr>
            <a:r>
              <a:rPr lang="en-US" altLang="zh-TW" sz="1600" dirty="0" smtClean="0"/>
              <a:t>  static unsigned long </a:t>
            </a:r>
            <a:r>
              <a:rPr lang="en-US" altLang="zh-TW" sz="1600" dirty="0" err="1" smtClean="0"/>
              <a:t>printTime</a:t>
            </a:r>
            <a:r>
              <a:rPr lang="en-US" altLang="zh-TW" sz="1600" dirty="0" smtClean="0"/>
              <a:t> = </a:t>
            </a:r>
            <a:r>
              <a:rPr lang="en-US" altLang="zh-TW" sz="1600" dirty="0" err="1" smtClean="0"/>
              <a:t>millis</a:t>
            </a:r>
            <a:r>
              <a:rPr lang="en-US" altLang="zh-TW" sz="1600" dirty="0" smtClean="0"/>
              <a:t>();</a:t>
            </a:r>
          </a:p>
          <a:p>
            <a:pPr marL="0" indent="0">
              <a:buNone/>
            </a:pPr>
            <a:r>
              <a:rPr lang="en-US" altLang="zh-TW" sz="1600" dirty="0" smtClean="0"/>
              <a:t>  static float </a:t>
            </a:r>
            <a:r>
              <a:rPr lang="en-US" altLang="zh-TW" sz="1600" dirty="0" err="1" smtClean="0"/>
              <a:t>pHValue,voltage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  if(</a:t>
            </a:r>
            <a:r>
              <a:rPr lang="en-US" altLang="zh-TW" sz="1600" dirty="0" err="1" smtClean="0"/>
              <a:t>millis</a:t>
            </a:r>
            <a:r>
              <a:rPr lang="en-US" altLang="zh-TW" sz="1600" dirty="0" smtClean="0"/>
              <a:t>()-</a:t>
            </a:r>
            <a:r>
              <a:rPr lang="en-US" altLang="zh-TW" sz="1600" dirty="0" err="1" smtClean="0"/>
              <a:t>samplingTime</a:t>
            </a:r>
            <a:r>
              <a:rPr lang="en-US" altLang="zh-TW" sz="1600" dirty="0" smtClean="0"/>
              <a:t> &gt; </a:t>
            </a:r>
            <a:r>
              <a:rPr lang="en-US" altLang="zh-TW" sz="1600" dirty="0" err="1" smtClean="0"/>
              <a:t>samplingInterval</a:t>
            </a:r>
            <a:r>
              <a:rPr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TW" sz="1600" dirty="0" smtClean="0"/>
              <a:t>  {</a:t>
            </a:r>
          </a:p>
          <a:p>
            <a:pPr marL="0" indent="0">
              <a:buNone/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pHArray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pHArrayIndex</a:t>
            </a:r>
            <a:r>
              <a:rPr lang="en-US" altLang="zh-TW" sz="1600" dirty="0" smtClean="0"/>
              <a:t>++]=</a:t>
            </a:r>
            <a:r>
              <a:rPr lang="en-US" altLang="zh-TW" sz="1600" dirty="0" err="1" smtClean="0"/>
              <a:t>analogRead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SensorPin</a:t>
            </a:r>
            <a:r>
              <a:rPr lang="en-US" altLang="zh-TW" sz="1600" dirty="0" smtClean="0"/>
              <a:t>);</a:t>
            </a:r>
          </a:p>
          <a:p>
            <a:pPr marL="0" indent="0">
              <a:buNone/>
            </a:pPr>
            <a:r>
              <a:rPr lang="en-US" altLang="zh-TW" sz="1600" dirty="0" smtClean="0"/>
              <a:t>      if(</a:t>
            </a:r>
            <a:r>
              <a:rPr lang="en-US" altLang="zh-TW" sz="1600" dirty="0" err="1" smtClean="0"/>
              <a:t>pHArrayIndex</a:t>
            </a:r>
            <a:r>
              <a:rPr lang="en-US" altLang="zh-TW" sz="1600" dirty="0" smtClean="0"/>
              <a:t>==</a:t>
            </a:r>
            <a:r>
              <a:rPr lang="en-US" altLang="zh-TW" sz="1600" dirty="0" err="1" smtClean="0"/>
              <a:t>ArrayLenth</a:t>
            </a:r>
            <a:r>
              <a:rPr lang="en-US" altLang="zh-TW" sz="1600" dirty="0" smtClean="0"/>
              <a:t>)</a:t>
            </a:r>
            <a:r>
              <a:rPr lang="en-US" altLang="zh-TW" sz="1600" dirty="0" err="1" smtClean="0"/>
              <a:t>pHArrayIndex</a:t>
            </a:r>
            <a:r>
              <a:rPr lang="en-US" altLang="zh-TW" sz="1600" dirty="0" smtClean="0"/>
              <a:t>=0;</a:t>
            </a:r>
          </a:p>
          <a:p>
            <a:pPr marL="0" indent="0">
              <a:buNone/>
            </a:pPr>
            <a:r>
              <a:rPr lang="en-US" altLang="zh-TW" sz="1600" dirty="0" smtClean="0"/>
              <a:t>      voltage = </a:t>
            </a:r>
            <a:r>
              <a:rPr lang="en-US" altLang="zh-TW" sz="1600" dirty="0" err="1" smtClean="0"/>
              <a:t>avergearray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pHArray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ArrayLenth</a:t>
            </a:r>
            <a:r>
              <a:rPr lang="en-US" altLang="zh-TW" sz="1600" dirty="0" smtClean="0"/>
              <a:t>)*5.0/1024;</a:t>
            </a:r>
          </a:p>
          <a:p>
            <a:pPr marL="0" indent="0">
              <a:buNone/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pHValue</a:t>
            </a:r>
            <a:r>
              <a:rPr lang="en-US" altLang="zh-TW" sz="1600" dirty="0" smtClean="0"/>
              <a:t> = 3.5*</a:t>
            </a:r>
            <a:r>
              <a:rPr lang="en-US" altLang="zh-TW" sz="1600" dirty="0" err="1" smtClean="0"/>
              <a:t>voltage+Offset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samplingTime</a:t>
            </a:r>
            <a:r>
              <a:rPr lang="en-US" altLang="zh-TW" sz="1600" dirty="0" smtClean="0"/>
              <a:t>=</a:t>
            </a:r>
            <a:r>
              <a:rPr lang="en-US" altLang="zh-TW" sz="1600" dirty="0" err="1" smtClean="0"/>
              <a:t>millis</a:t>
            </a:r>
            <a:r>
              <a:rPr lang="en-US" altLang="zh-TW" sz="1600" dirty="0" smtClean="0"/>
              <a:t>();</a:t>
            </a:r>
          </a:p>
          <a:p>
            <a:pPr marL="0" indent="0">
              <a:buNone/>
            </a:pPr>
            <a:r>
              <a:rPr lang="en-US" altLang="zh-TW" sz="1600" dirty="0" smtClean="0"/>
              <a:t>  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62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896" y="58204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  if(</a:t>
            </a:r>
            <a:r>
              <a:rPr lang="en-US" altLang="zh-TW" sz="1600" dirty="0" err="1" smtClean="0"/>
              <a:t>millis</a:t>
            </a:r>
            <a:r>
              <a:rPr lang="en-US" altLang="zh-TW" sz="1600" dirty="0" smtClean="0"/>
              <a:t>() - </a:t>
            </a:r>
            <a:r>
              <a:rPr lang="en-US" altLang="zh-TW" sz="1600" dirty="0" err="1" smtClean="0"/>
              <a:t>printTime</a:t>
            </a:r>
            <a:r>
              <a:rPr lang="en-US" altLang="zh-TW" sz="1600" dirty="0" smtClean="0"/>
              <a:t> &gt; </a:t>
            </a:r>
            <a:r>
              <a:rPr lang="en-US" altLang="zh-TW" sz="1600" dirty="0" err="1" smtClean="0"/>
              <a:t>printInterval</a:t>
            </a:r>
            <a:r>
              <a:rPr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TW" sz="1600" dirty="0" smtClean="0"/>
              <a:t>  {</a:t>
            </a:r>
          </a:p>
          <a:p>
            <a:pPr marL="0" indent="0">
              <a:buNone/>
            </a:pPr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Serial.print</a:t>
            </a:r>
            <a:r>
              <a:rPr lang="en-US" altLang="zh-TW" sz="1600" dirty="0" smtClean="0"/>
              <a:t>("Voltage:");</a:t>
            </a:r>
          </a:p>
          <a:p>
            <a:pPr marL="0" indent="0">
              <a:buNone/>
            </a:pPr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Serial.print</a:t>
            </a:r>
            <a:r>
              <a:rPr lang="en-US" altLang="zh-TW" sz="1600" dirty="0" smtClean="0"/>
              <a:t>(voltage,2);</a:t>
            </a:r>
          </a:p>
          <a:p>
            <a:pPr marL="0" indent="0">
              <a:buNone/>
            </a:pPr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Serial.print</a:t>
            </a:r>
            <a:r>
              <a:rPr lang="en-US" altLang="zh-TW" sz="1600" dirty="0" smtClean="0"/>
              <a:t>("    pH value: ");</a:t>
            </a:r>
          </a:p>
          <a:p>
            <a:pPr marL="0" indent="0">
              <a:buNone/>
            </a:pPr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Serial.println</a:t>
            </a:r>
            <a:r>
              <a:rPr lang="en-US" altLang="zh-TW" sz="1600" dirty="0" smtClean="0"/>
              <a:t>(pHValue,2);</a:t>
            </a:r>
          </a:p>
          <a:p>
            <a:pPr marL="0" indent="0">
              <a:buNone/>
            </a:pPr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digitalWrite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LED,digitalRead</a:t>
            </a:r>
            <a:r>
              <a:rPr lang="en-US" altLang="zh-TW" sz="1600" dirty="0" smtClean="0"/>
              <a:t>(LED)^1);</a:t>
            </a:r>
          </a:p>
          <a:p>
            <a:pPr marL="0" indent="0">
              <a:buNone/>
            </a:pPr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printTime</a:t>
            </a:r>
            <a:r>
              <a:rPr lang="en-US" altLang="zh-TW" sz="1600" dirty="0" smtClean="0"/>
              <a:t>=</a:t>
            </a:r>
            <a:r>
              <a:rPr lang="en-US" altLang="zh-TW" sz="1600" dirty="0" err="1" smtClean="0"/>
              <a:t>millis</a:t>
            </a:r>
            <a:r>
              <a:rPr lang="en-US" altLang="zh-TW" sz="1600" dirty="0" smtClean="0"/>
              <a:t>();</a:t>
            </a:r>
          </a:p>
          <a:p>
            <a:pPr marL="0" indent="0">
              <a:buNone/>
            </a:pPr>
            <a:r>
              <a:rPr lang="en-US" altLang="zh-TW" sz="1600" dirty="0" smtClean="0"/>
              <a:t>  }</a:t>
            </a:r>
          </a:p>
          <a:p>
            <a:pPr marL="0" indent="0">
              <a:buNone/>
            </a:pPr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245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6280" y="21628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 smtClean="0"/>
              <a:t>double </a:t>
            </a:r>
            <a:r>
              <a:rPr lang="en-US" altLang="zh-TW" sz="1600" dirty="0" err="1" smtClean="0"/>
              <a:t>avergearray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* </a:t>
            </a:r>
            <a:r>
              <a:rPr lang="en-US" altLang="zh-TW" sz="1600" dirty="0" err="1" smtClean="0"/>
              <a:t>arr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number){</a:t>
            </a:r>
          </a:p>
          <a:p>
            <a:pPr marL="0" indent="0">
              <a:buNone/>
            </a:pPr>
            <a:r>
              <a:rPr lang="en-US" altLang="zh-TW" sz="1600" dirty="0" smtClean="0"/>
              <a:t>  </a:t>
            </a: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  </a:t>
            </a: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max,min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  double </a:t>
            </a:r>
            <a:r>
              <a:rPr lang="en-US" altLang="zh-TW" sz="1600" dirty="0" err="1" smtClean="0"/>
              <a:t>avg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  long amount=0;</a:t>
            </a:r>
          </a:p>
          <a:p>
            <a:pPr marL="0" indent="0">
              <a:buNone/>
            </a:pPr>
            <a:r>
              <a:rPr lang="en-US" altLang="zh-TW" sz="1600" dirty="0" smtClean="0"/>
              <a:t>  if(number&lt;=0){</a:t>
            </a:r>
          </a:p>
          <a:p>
            <a:pPr marL="0" indent="0">
              <a:buNone/>
            </a:pPr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Serial.println</a:t>
            </a:r>
            <a:r>
              <a:rPr lang="en-US" altLang="zh-TW" sz="1600" dirty="0" smtClean="0"/>
              <a:t>("Error number for the array to </a:t>
            </a:r>
            <a:r>
              <a:rPr lang="en-US" altLang="zh-TW" sz="1600" dirty="0" err="1" smtClean="0"/>
              <a:t>avraging</a:t>
            </a:r>
            <a:r>
              <a:rPr lang="en-US" altLang="zh-TW" sz="1600" dirty="0" smtClean="0"/>
              <a:t>!/n");</a:t>
            </a:r>
          </a:p>
          <a:p>
            <a:pPr marL="0" indent="0">
              <a:buNone/>
            </a:pPr>
            <a:r>
              <a:rPr lang="en-US" altLang="zh-TW" sz="1600" dirty="0" smtClean="0"/>
              <a:t>    return 0;</a:t>
            </a:r>
          </a:p>
          <a:p>
            <a:pPr marL="0" indent="0">
              <a:buNone/>
            </a:pPr>
            <a:r>
              <a:rPr lang="en-US" altLang="zh-TW" sz="1600" dirty="0" smtClean="0"/>
              <a:t>  }</a:t>
            </a:r>
          </a:p>
          <a:p>
            <a:pPr marL="0" indent="0">
              <a:buNone/>
            </a:pPr>
            <a:r>
              <a:rPr lang="en-US" altLang="zh-TW" sz="1600" dirty="0" smtClean="0"/>
              <a:t>  if(number&lt;5){</a:t>
            </a:r>
          </a:p>
          <a:p>
            <a:pPr marL="0" indent="0">
              <a:buNone/>
            </a:pPr>
            <a:r>
              <a:rPr lang="en-US" altLang="zh-TW" sz="1600" dirty="0" smtClean="0"/>
              <a:t>for(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=0;i&lt;</a:t>
            </a:r>
            <a:r>
              <a:rPr lang="en-US" altLang="zh-TW" sz="1600" dirty="0" err="1" smtClean="0"/>
              <a:t>number;i</a:t>
            </a:r>
            <a:r>
              <a:rPr lang="en-US" altLang="zh-TW" sz="1600" dirty="0" smtClean="0"/>
              <a:t>++){</a:t>
            </a:r>
          </a:p>
          <a:p>
            <a:pPr marL="0" indent="0">
              <a:buNone/>
            </a:pPr>
            <a:r>
              <a:rPr lang="en-US" altLang="zh-TW" sz="1600" dirty="0" smtClean="0"/>
              <a:t>      amount+=</a:t>
            </a:r>
            <a:r>
              <a:rPr lang="en-US" altLang="zh-TW" sz="1600" dirty="0" err="1" smtClean="0"/>
              <a:t>arr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];</a:t>
            </a:r>
          </a:p>
          <a:p>
            <a:pPr marL="0" indent="0">
              <a:buNone/>
            </a:pPr>
            <a:r>
              <a:rPr lang="en-US" altLang="zh-TW" sz="1600" dirty="0" smtClean="0"/>
              <a:t>    }</a:t>
            </a:r>
          </a:p>
          <a:p>
            <a:pPr marL="0" indent="0">
              <a:buNone/>
            </a:pPr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avg</a:t>
            </a:r>
            <a:r>
              <a:rPr lang="en-US" altLang="zh-TW" sz="1600" dirty="0" smtClean="0"/>
              <a:t> = amount/number;</a:t>
            </a:r>
          </a:p>
          <a:p>
            <a:pPr marL="0" indent="0">
              <a:buNone/>
            </a:pPr>
            <a:r>
              <a:rPr lang="en-US" altLang="zh-TW" sz="1600" dirty="0" smtClean="0"/>
              <a:t>    return </a:t>
            </a:r>
            <a:r>
              <a:rPr lang="en-US" altLang="zh-TW" sz="1600" dirty="0" err="1" smtClean="0"/>
              <a:t>avg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  }</a:t>
            </a:r>
            <a:endParaRPr lang="zh-TW" altLang="en-US" sz="1600" dirty="0" smtClean="0"/>
          </a:p>
          <a:p>
            <a:pPr marL="0" indent="0"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99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6280" y="14312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 smtClean="0"/>
              <a:t>else{</a:t>
            </a:r>
          </a:p>
          <a:p>
            <a:pPr marL="0" indent="0">
              <a:buNone/>
            </a:pPr>
            <a:r>
              <a:rPr lang="en-US" altLang="zh-TW" sz="1600" dirty="0" smtClean="0"/>
              <a:t>    if(</a:t>
            </a:r>
            <a:r>
              <a:rPr lang="en-US" altLang="zh-TW" sz="1600" dirty="0" err="1" smtClean="0"/>
              <a:t>arr</a:t>
            </a:r>
            <a:r>
              <a:rPr lang="en-US" altLang="zh-TW" sz="1600" dirty="0" smtClean="0"/>
              <a:t>[0]&lt;</a:t>
            </a:r>
            <a:r>
              <a:rPr lang="en-US" altLang="zh-TW" sz="1600" dirty="0" err="1" smtClean="0"/>
              <a:t>arr</a:t>
            </a:r>
            <a:r>
              <a:rPr lang="en-US" altLang="zh-TW" sz="1600" dirty="0" smtClean="0"/>
              <a:t>[1]){</a:t>
            </a:r>
          </a:p>
          <a:p>
            <a:pPr marL="0" indent="0">
              <a:buNone/>
            </a:pPr>
            <a:r>
              <a:rPr lang="en-US" altLang="zh-TW" sz="1600" dirty="0" smtClean="0"/>
              <a:t>      min = </a:t>
            </a:r>
            <a:r>
              <a:rPr lang="en-US" altLang="zh-TW" sz="1600" dirty="0" err="1" smtClean="0"/>
              <a:t>arr</a:t>
            </a:r>
            <a:r>
              <a:rPr lang="en-US" altLang="zh-TW" sz="1600" dirty="0" smtClean="0"/>
              <a:t>[0];max=</a:t>
            </a:r>
            <a:r>
              <a:rPr lang="en-US" altLang="zh-TW" sz="1600" dirty="0" err="1" smtClean="0"/>
              <a:t>arr</a:t>
            </a:r>
            <a:r>
              <a:rPr lang="en-US" altLang="zh-TW" sz="1600" dirty="0" smtClean="0"/>
              <a:t>[1];</a:t>
            </a:r>
          </a:p>
          <a:p>
            <a:pPr marL="0" indent="0">
              <a:buNone/>
            </a:pPr>
            <a:r>
              <a:rPr lang="en-US" altLang="zh-TW" sz="1600" dirty="0" smtClean="0"/>
              <a:t>    }</a:t>
            </a:r>
          </a:p>
          <a:p>
            <a:pPr marL="0" indent="0">
              <a:buNone/>
            </a:pPr>
            <a:r>
              <a:rPr lang="en-US" altLang="zh-TW" sz="1600" dirty="0" smtClean="0"/>
              <a:t>    else{</a:t>
            </a:r>
          </a:p>
          <a:p>
            <a:pPr marL="0" indent="0">
              <a:buNone/>
            </a:pPr>
            <a:r>
              <a:rPr lang="en-US" altLang="zh-TW" sz="1600" dirty="0" smtClean="0"/>
              <a:t>      min=</a:t>
            </a:r>
            <a:r>
              <a:rPr lang="en-US" altLang="zh-TW" sz="1600" dirty="0" err="1" smtClean="0"/>
              <a:t>arr</a:t>
            </a:r>
            <a:r>
              <a:rPr lang="en-US" altLang="zh-TW" sz="1600" dirty="0" smtClean="0"/>
              <a:t>[1];max=</a:t>
            </a:r>
            <a:r>
              <a:rPr lang="en-US" altLang="zh-TW" sz="1600" dirty="0" err="1" smtClean="0"/>
              <a:t>arr</a:t>
            </a:r>
            <a:r>
              <a:rPr lang="en-US" altLang="zh-TW" sz="1600" dirty="0" smtClean="0"/>
              <a:t>[0];</a:t>
            </a:r>
          </a:p>
          <a:p>
            <a:pPr marL="0" indent="0">
              <a:buNone/>
            </a:pPr>
            <a:r>
              <a:rPr lang="en-US" altLang="zh-TW" sz="1600" dirty="0" smtClean="0"/>
              <a:t>    }</a:t>
            </a:r>
          </a:p>
          <a:p>
            <a:pPr marL="0" indent="0">
              <a:buNone/>
            </a:pPr>
            <a:r>
              <a:rPr lang="en-US" altLang="zh-TW" sz="1600" dirty="0" smtClean="0"/>
              <a:t>    for(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=2;i&lt;</a:t>
            </a:r>
            <a:r>
              <a:rPr lang="en-US" altLang="zh-TW" sz="1600" dirty="0" err="1" smtClean="0"/>
              <a:t>number;i</a:t>
            </a:r>
            <a:r>
              <a:rPr lang="en-US" altLang="zh-TW" sz="1600" dirty="0" smtClean="0"/>
              <a:t>++){</a:t>
            </a:r>
          </a:p>
          <a:p>
            <a:pPr marL="0" indent="0">
              <a:buNone/>
            </a:pPr>
            <a:r>
              <a:rPr lang="en-US" altLang="zh-TW" sz="1600" dirty="0" smtClean="0"/>
              <a:t>      if(</a:t>
            </a:r>
            <a:r>
              <a:rPr lang="en-US" altLang="zh-TW" sz="1600" dirty="0" err="1" smtClean="0"/>
              <a:t>arr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]&lt;min){</a:t>
            </a:r>
          </a:p>
          <a:p>
            <a:pPr marL="0" indent="0">
              <a:buNone/>
            </a:pPr>
            <a:r>
              <a:rPr lang="en-US" altLang="zh-TW" sz="1600" dirty="0" smtClean="0"/>
              <a:t>        amount+=min; </a:t>
            </a:r>
          </a:p>
          <a:p>
            <a:pPr marL="0" indent="0">
              <a:buNone/>
            </a:pPr>
            <a:r>
              <a:rPr lang="en-US" altLang="zh-TW" sz="1600" dirty="0" smtClean="0"/>
              <a:t>min=</a:t>
            </a:r>
            <a:r>
              <a:rPr lang="en-US" altLang="zh-TW" sz="1600" dirty="0" err="1" smtClean="0"/>
              <a:t>arr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];</a:t>
            </a:r>
          </a:p>
          <a:p>
            <a:pPr marL="0" indent="0">
              <a:buNone/>
            </a:pPr>
            <a:r>
              <a:rPr lang="en-US" altLang="zh-TW" sz="1600" dirty="0" smtClean="0"/>
              <a:t>      }else {</a:t>
            </a:r>
          </a:p>
          <a:p>
            <a:pPr marL="0" indent="0">
              <a:buNone/>
            </a:pPr>
            <a:r>
              <a:rPr lang="en-US" altLang="zh-TW" sz="1600" dirty="0" smtClean="0"/>
              <a:t>        if(</a:t>
            </a:r>
            <a:r>
              <a:rPr lang="en-US" altLang="zh-TW" sz="1600" dirty="0" err="1" smtClean="0"/>
              <a:t>arr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]&gt;max){</a:t>
            </a:r>
          </a:p>
          <a:p>
            <a:pPr marL="0" indent="0">
              <a:buNone/>
            </a:pPr>
            <a:r>
              <a:rPr lang="en-US" altLang="zh-TW" sz="1600" dirty="0" smtClean="0"/>
              <a:t>          amount+=max; </a:t>
            </a:r>
          </a:p>
          <a:p>
            <a:pPr marL="0" indent="0">
              <a:buNone/>
            </a:pPr>
            <a:r>
              <a:rPr lang="en-US" altLang="zh-TW" sz="1600" dirty="0" smtClean="0"/>
              <a:t>max=</a:t>
            </a:r>
            <a:r>
              <a:rPr lang="en-US" altLang="zh-TW" sz="1600" dirty="0" err="1" smtClean="0"/>
              <a:t>arr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];</a:t>
            </a:r>
          </a:p>
          <a:p>
            <a:pPr marL="0" indent="0">
              <a:buNone/>
            </a:pPr>
            <a:r>
              <a:rPr lang="en-US" altLang="zh-TW" sz="1600" dirty="0" smtClean="0"/>
              <a:t>        }else{</a:t>
            </a:r>
          </a:p>
          <a:p>
            <a:pPr marL="0" indent="0">
              <a:buNone/>
            </a:pPr>
            <a:r>
              <a:rPr lang="en-US" altLang="zh-TW" sz="1600" dirty="0" smtClean="0"/>
              <a:t>          amount+=</a:t>
            </a:r>
            <a:r>
              <a:rPr lang="en-US" altLang="zh-TW" sz="1600" dirty="0" err="1" smtClean="0"/>
              <a:t>arr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]; </a:t>
            </a:r>
          </a:p>
          <a:p>
            <a:pPr marL="0" indent="0">
              <a:buNone/>
            </a:pPr>
            <a:r>
              <a:rPr lang="en-US" altLang="zh-TW" sz="1600" dirty="0" smtClean="0"/>
              <a:t>}</a:t>
            </a:r>
          </a:p>
          <a:p>
            <a:pPr marL="0" indent="0">
              <a:buNone/>
            </a:pPr>
            <a:r>
              <a:rPr lang="en-US" altLang="zh-TW" sz="1600" dirty="0" smtClean="0"/>
              <a:t>      }</a:t>
            </a:r>
          </a:p>
          <a:p>
            <a:pPr marL="0" indent="0">
              <a:buNone/>
            </a:pPr>
            <a:r>
              <a:rPr lang="en-US" altLang="zh-TW" sz="1600" dirty="0" smtClean="0"/>
              <a:t>    }</a:t>
            </a:r>
          </a:p>
          <a:p>
            <a:pPr marL="0" indent="0">
              <a:buNone/>
            </a:pPr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avg</a:t>
            </a:r>
            <a:r>
              <a:rPr lang="en-US" altLang="zh-TW" sz="1600" dirty="0" smtClean="0"/>
              <a:t> = (double)amount/(number-2);</a:t>
            </a:r>
          </a:p>
          <a:p>
            <a:pPr marL="0" indent="0">
              <a:buNone/>
            </a:pPr>
            <a:r>
              <a:rPr lang="en-US" altLang="zh-TW" sz="1600" dirty="0" smtClean="0"/>
              <a:t>  }</a:t>
            </a:r>
          </a:p>
          <a:p>
            <a:pPr marL="0" indent="0">
              <a:buNone/>
            </a:pPr>
            <a:r>
              <a:rPr lang="en-US" altLang="zh-TW" sz="1600" dirty="0" smtClean="0"/>
              <a:t>  return </a:t>
            </a:r>
            <a:r>
              <a:rPr lang="en-US" altLang="zh-TW" sz="1600" dirty="0" err="1" smtClean="0"/>
              <a:t>avg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}</a:t>
            </a:r>
            <a:endParaRPr lang="zh-TW" altLang="en-US" sz="1600" dirty="0" smtClean="0"/>
          </a:p>
          <a:p>
            <a:pPr marL="0" indent="0"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50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常用酸鹼性對照表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5872" y="0"/>
            <a:ext cx="2224452" cy="683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345</Words>
  <Application>Microsoft Office PowerPoint</Application>
  <PresentationFormat>寬螢幕</PresentationFormat>
  <Paragraphs>93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Office 佈景主題</vt:lpstr>
      <vt:lpstr>PH電極檢測研究</vt:lpstr>
      <vt:lpstr>電路連接</vt:lpstr>
      <vt:lpstr>實際線路</vt:lpstr>
      <vt:lpstr>程式碼1</vt:lpstr>
      <vt:lpstr>程式碼2</vt:lpstr>
      <vt:lpstr>PowerPoint 簡報</vt:lpstr>
      <vt:lpstr>PowerPoint 簡報</vt:lpstr>
      <vt:lpstr>PowerPoint 簡報</vt:lpstr>
      <vt:lpstr>常用酸鹼性對照表</vt:lpstr>
      <vt:lpstr>實際操作</vt:lpstr>
      <vt:lpstr>實際操作</vt:lpstr>
      <vt:lpstr>Reference-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PH電極檢測研究</dc:title>
  <dc:creator>user</dc:creator>
  <cp:lastModifiedBy>user</cp:lastModifiedBy>
  <cp:revision>11</cp:revision>
  <dcterms:created xsi:type="dcterms:W3CDTF">2019-08-22T09:49:57Z</dcterms:created>
  <dcterms:modified xsi:type="dcterms:W3CDTF">2019-08-22T10:13:09Z</dcterms:modified>
</cp:coreProperties>
</file>