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27"/>
    <p:restoredTop sz="50000"/>
  </p:normalViewPr>
  <p:slideViewPr>
    <p:cSldViewPr snapToGrid="0" snapToObjects="1">
      <p:cViewPr varScale="1">
        <p:scale>
          <a:sx n="68" d="100"/>
          <a:sy n="68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3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96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4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657D-5E63-864C-99D8-9A84BF87290C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E156-7520-164F-AE5C-417CF88C2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3579" y="737353"/>
            <a:ext cx="4394200" cy="55403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lecture7</a:t>
            </a:r>
            <a:r>
              <a:rPr kumimoji="1"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24037"/>
            <a:ext cx="9689432" cy="4729163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的基础上写一个名为</a:t>
            </a:r>
            <a:r>
              <a:rPr kumimoji="1" lang="en-US" altLang="zh-CN" dirty="0" err="1"/>
              <a:t>Extended_queue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，这个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和课堂练习中的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比较，仅仅多了四个成员函数：</a:t>
            </a:r>
          </a:p>
          <a:p>
            <a:pPr algn="l"/>
            <a:r>
              <a:rPr kumimoji="1" lang="zh-CN" altLang="en-US" dirty="0"/>
              <a:t>               </a:t>
            </a:r>
            <a:r>
              <a:rPr kumimoji="1" lang="en-US" altLang="zh-CN" dirty="0" err="1"/>
              <a:t>bool</a:t>
            </a:r>
            <a:r>
              <a:rPr kumimoji="1" lang="en-US" altLang="zh-CN" dirty="0"/>
              <a:t> full() </a:t>
            </a:r>
            <a:r>
              <a:rPr kumimoji="1" lang="en-US" altLang="zh-CN" dirty="0" err="1"/>
              <a:t>const</a:t>
            </a:r>
            <a:r>
              <a:rPr kumimoji="1" lang="en-US" altLang="zh-CN" dirty="0"/>
              <a:t>; //</a:t>
            </a:r>
            <a:r>
              <a:rPr kumimoji="1" lang="zh-CN" altLang="en-US" dirty="0"/>
              <a:t>判断为满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        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size() </a:t>
            </a:r>
            <a:r>
              <a:rPr kumimoji="1" lang="en-US" altLang="zh-CN" dirty="0" err="1"/>
              <a:t>const</a:t>
            </a:r>
            <a:r>
              <a:rPr kumimoji="1" lang="en-US" altLang="zh-CN" dirty="0"/>
              <a:t>;//</a:t>
            </a:r>
            <a:r>
              <a:rPr kumimoji="1" lang="zh-CN" altLang="en-US" dirty="0"/>
              <a:t>返回队列长度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              </a:t>
            </a:r>
            <a:r>
              <a:rPr kumimoji="1" lang="en-US" altLang="zh-CN" dirty="0"/>
              <a:t>Void clear();//</a:t>
            </a:r>
            <a:r>
              <a:rPr kumimoji="1" lang="zh-CN" altLang="en-US" dirty="0"/>
              <a:t>清空队列所有元素，使队列回到初始为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的状态，提示：回一下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的构造函数调用以后，队列初始化为甚么状态。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               </a:t>
            </a:r>
            <a:r>
              <a:rPr kumimoji="1" lang="en-US" altLang="zh-CN" dirty="0" err="1"/>
              <a:t>Error_code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serve_and_retrieve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Queue_entry&amp;item</a:t>
            </a:r>
            <a:r>
              <a:rPr kumimoji="1" lang="en-US" altLang="zh-CN" dirty="0"/>
              <a:t>);//</a:t>
            </a:r>
            <a:r>
              <a:rPr kumimoji="1" lang="zh-CN" altLang="en-US" dirty="0"/>
              <a:t>如果队列为空，返回</a:t>
            </a:r>
            <a:r>
              <a:rPr kumimoji="1" lang="en-US" altLang="zh-CN" dirty="0"/>
              <a:t>underflow</a:t>
            </a:r>
            <a:r>
              <a:rPr kumimoji="1" lang="zh-CN" altLang="en-US" dirty="0"/>
              <a:t>，否则讲队头元素复制给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后删除队头  元素，并返回</a:t>
            </a:r>
            <a:r>
              <a:rPr kumimoji="1" lang="en-US" altLang="zh-CN" dirty="0"/>
              <a:t>success</a:t>
            </a:r>
            <a:endParaRPr kumimoji="1" lang="zh-CN" altLang="en-US" dirty="0"/>
          </a:p>
          <a:p>
            <a:pPr algn="l"/>
            <a:r>
              <a:rPr kumimoji="1" lang="zh-CN" altLang="en-US" b="1" dirty="0">
                <a:solidFill>
                  <a:srgbClr val="FF0000"/>
                </a:solidFill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</a:rPr>
              <a:t>main</a:t>
            </a:r>
            <a:r>
              <a:rPr kumimoji="1" lang="zh-CN" altLang="en-US" b="1" dirty="0">
                <a:solidFill>
                  <a:srgbClr val="FF0000"/>
                </a:solidFill>
              </a:rPr>
              <a:t>函数看下一页）</a:t>
            </a:r>
          </a:p>
          <a:p>
            <a:pPr marL="457200" indent="-457200" algn="l">
              <a:buAutoNum type="arabicPeriod" startAt="2"/>
            </a:pPr>
            <a:r>
              <a:rPr kumimoji="1" lang="zh-CN" altLang="en-US" dirty="0"/>
              <a:t>建立一个对象数组，内放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个学生</a:t>
            </a:r>
            <a:r>
              <a:rPr kumimoji="1" lang="en-US" altLang="zh-CN" dirty="0"/>
              <a:t>Stu</a:t>
            </a:r>
            <a:r>
              <a:rPr kumimoji="1" lang="zh-CN" altLang="en-US" dirty="0"/>
              <a:t>对象，设立一个函数</a:t>
            </a:r>
            <a:r>
              <a:rPr kumimoji="1" lang="en-US" altLang="zh-CN" dirty="0"/>
              <a:t>max</a:t>
            </a:r>
            <a:r>
              <a:rPr kumimoji="1" lang="zh-CN" altLang="en-US" dirty="0"/>
              <a:t>，用指向对象的指针做函数参数，在</a:t>
            </a:r>
            <a:r>
              <a:rPr kumimoji="1" lang="en-US" altLang="zh-CN" dirty="0"/>
              <a:t>max</a:t>
            </a:r>
            <a:r>
              <a:rPr kumimoji="1" lang="zh-CN" altLang="en-US" dirty="0"/>
              <a:t>函数中找出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个学生中总成绩最高的，输出其姓名。</a:t>
            </a:r>
          </a:p>
          <a:p>
            <a:pPr marL="457200" indent="-457200" algn="l">
              <a:buAutoNum type="arabicPeriod" startAt="2"/>
            </a:pPr>
            <a:endParaRPr kumimoji="1" lang="zh-CN" altLang="en-US" dirty="0"/>
          </a:p>
          <a:p>
            <a:pPr marL="457200" indent="-457200" algn="l">
              <a:buAutoNum type="arabicPeriod" startAt="2"/>
            </a:pPr>
            <a:r>
              <a:rPr kumimoji="1" lang="zh-CN" altLang="en-US" dirty="0"/>
              <a:t>第三版书中第九章的第</a:t>
            </a:r>
            <a:r>
              <a:rPr kumimoji="1" lang="en-US" altLang="zh-CN" dirty="0"/>
              <a:t>8</a:t>
            </a:r>
            <a:r>
              <a:rPr kumimoji="1" lang="zh-CN" altLang="en-US" dirty="0"/>
              <a:t>题。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46C60C-8C49-446D-B404-45CF3A09817B}"/>
              </a:ext>
            </a:extLst>
          </p:cNvPr>
          <p:cNvSpPr txBox="1"/>
          <p:nvPr/>
        </p:nvSpPr>
        <p:spPr>
          <a:xfrm>
            <a:off x="2762054" y="895546"/>
            <a:ext cx="44777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Extended_queue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 q;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q.append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q.append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q.append</a:t>
            </a:r>
            <a:r>
              <a:rPr lang="en-US" altLang="zh-CN" dirty="0"/>
              <a:t>(3);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q.full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q.size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q.serve_and_retrieve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tmp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tmp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q.clear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q.serve_and_retrieve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tmp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49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200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lecture7作业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lecture7作业</dc:title>
  <dc:creator>administrator</dc:creator>
  <cp:lastModifiedBy>朱裕章</cp:lastModifiedBy>
  <cp:revision>5</cp:revision>
  <dcterms:created xsi:type="dcterms:W3CDTF">2018-04-18T01:48:26Z</dcterms:created>
  <dcterms:modified xsi:type="dcterms:W3CDTF">2018-04-19T08:40:19Z</dcterms:modified>
</cp:coreProperties>
</file>