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ccueil" id="{4EF4BC6C-2B4F-4C70-B3E7-A2D344D55D3E}">
          <p14:sldIdLst>
            <p14:sldId id="256"/>
          </p14:sldIdLst>
        </p14:section>
        <p14:section name="galerie" id="{BFC71D24-5C1E-4057-917B-4039ED55F8C2}">
          <p14:sldIdLst>
            <p14:sldId id="257"/>
          </p14:sldIdLst>
        </p14:section>
        <p14:section name="Tarifs &amp; prestations" id="{554AA940-9752-4819-8777-DEE89402BE7D}">
          <p14:sldIdLst>
            <p14:sldId id="258"/>
          </p14:sldIdLst>
        </p14:section>
        <p14:section name="Contact" id="{BF44E23B-F96A-4D1A-9146-29A718209D39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8"/>
    <a:srgbClr val="4755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78C965-917E-4BD7-A8A2-BC0EFB0F0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B3F88F-9A38-423E-898B-0F2C624D6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C75B1B-DB7C-44EB-9EA2-2E3A1C8F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689A-37CF-4547-8571-E761D9DCBE19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73DD2B-D40F-4524-9FA3-535AAC4F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E05F0A-3F60-4EBD-9F2A-C89A9414A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57CF-307B-4133-A680-F196E0014A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88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32465A-2B18-400F-B035-254344CB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5B1C3F6-CA16-4C10-A1BF-A316CAE7D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7B99AA-7981-401B-B09C-3E668F77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689A-37CF-4547-8571-E761D9DCBE19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7C9D00-E871-48DF-819F-B9EF2363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1C25CA-35FE-4227-A2D4-27B9891E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57CF-307B-4133-A680-F196E0014A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6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0B51F2C-0F6C-4FFF-B270-BECEC6C76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CBF3E5-30EE-4A7E-924C-862CD0CF7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4F7DDB-512A-4CFC-BF33-4AEED98FF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689A-37CF-4547-8571-E761D9DCBE19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B4B78A-1110-4194-A6BE-C3EA6B3F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EF95DC-DF64-49BC-8A75-46742E16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57CF-307B-4133-A680-F196E0014A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60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3BAA9-35FE-4374-9BD9-810E620A5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3EE48A-440A-440F-989F-7C998C9D1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820F3F-9DCA-47FF-9881-872D464E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689A-37CF-4547-8571-E761D9DCBE19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35021B-610B-427D-9569-26FA75740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DB6C1F-DC9F-4DCC-9B42-D929326E0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57CF-307B-4133-A680-F196E0014A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802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BB39AE-4119-48E9-A1DB-14FB5424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A58094-2D05-4CB5-BAE0-286877E98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14B07C-9DC9-4924-BD5B-A5A5996B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689A-37CF-4547-8571-E761D9DCBE19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85BA6B-E216-4C83-BFFA-E9C79ED0D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829000-A4EC-4FB6-8282-1B43BC45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57CF-307B-4133-A680-F196E0014A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79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6BB4FA-94C7-41F1-ADC4-77F962B0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1D1EBF-4578-4E31-8E34-2DD2FFEAA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66F44D-44D1-4DBF-99B2-9366496B0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D2E975-753C-44B7-885D-8CC0C1B0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689A-37CF-4547-8571-E761D9DCBE19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57C565-4E28-402E-924B-75E35061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6AEE38-9773-4B57-A467-7D3D7676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57CF-307B-4133-A680-F196E0014A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31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519A55-E1A8-40EE-A5FB-1D7EA159E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CDEA9C-A261-4BDD-9EDA-994BAA960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220A60-433F-4C43-A3A2-3784BABD7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480C84-A747-4DD6-B60C-4F353428B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58386E4-E971-469D-AE66-AACB731D5B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8EC4264-F573-4D62-9DFF-D32A7C15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689A-37CF-4547-8571-E761D9DCBE19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D5A26F2-577A-47E4-B59B-9589C1A9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5ECEC3E-2B21-40D7-A34A-B443EDE6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57CF-307B-4133-A680-F196E0014A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10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F3C22F-65DC-40DA-8C32-3B6D95A2A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0FA56FC-77F0-4E37-8A80-7749E776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689A-37CF-4547-8571-E761D9DCBE19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AA4CEC-787B-4773-9E49-19BF300E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AF3B56-3A70-4479-B57B-FAA432B3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57CF-307B-4133-A680-F196E0014A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61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6F4ECA8-6723-49E1-A931-6E8C2A915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689A-37CF-4547-8571-E761D9DCBE19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EADE4CC-F791-42DE-B00D-59CB1122D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E701D1-9B43-47B4-AA2E-719A0867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57CF-307B-4133-A680-F196E0014A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27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E50B6E-E0BA-4531-A8B9-3382CB382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F5F8A4-EDEC-49BD-9CB2-3B60B17C6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46694F-65E1-41BD-B810-FE9C0E1F2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6605E2-F4F6-4CBE-9790-5ABA444CC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689A-37CF-4547-8571-E761D9DCBE19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2CEE66-9F46-4F40-A19A-B79D2D7F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294E15-D564-443C-A2BA-4296B6BFC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57CF-307B-4133-A680-F196E0014A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98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207A10-5891-4A64-B8E4-CFAE70A9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B20A30-4C9A-4CE8-87A3-62FDEADDB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8F40E79-308B-41AF-8FDC-E5B24BE9E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868CEB-CB6F-4478-873A-2CE92D4C4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689A-37CF-4547-8571-E761D9DCBE19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450935-53B6-446C-B968-8691BA283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A0A522-E635-4BF1-9434-963F72F6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57CF-307B-4133-A680-F196E0014A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92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9DAD67F-31F5-4565-B551-9977A61CD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479F34-1A07-4D4C-8F2F-D1936C96A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D21067-A150-480C-BA2A-B52172476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1689A-37CF-4547-8571-E761D9DCBE19}" type="datetimeFigureOut">
              <a:rPr lang="fr-FR" smtClean="0"/>
              <a:t>18/06/2022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F3AF96-C144-4321-A1E7-0B015B2A4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D0933E-E0F0-4D0C-A9BF-C6423A68F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757CF-307B-4133-A680-F196E0014A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38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10" Type="http://schemas.openxmlformats.org/officeDocument/2006/relationships/image" Target="../media/image13.pn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10" Type="http://schemas.openxmlformats.org/officeDocument/2006/relationships/image" Target="../media/image13.pn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E74078-75EB-468F-BAD6-9EA8D18F8122}"/>
              </a:ext>
            </a:extLst>
          </p:cNvPr>
          <p:cNvSpPr/>
          <p:nvPr/>
        </p:nvSpPr>
        <p:spPr>
          <a:xfrm>
            <a:off x="0" y="0"/>
            <a:ext cx="12192000" cy="661737"/>
          </a:xfrm>
          <a:prstGeom prst="rect">
            <a:avLst/>
          </a:prstGeom>
          <a:solidFill>
            <a:srgbClr val="4755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B8E3CD-F50A-447F-BA8B-E0350715FB0B}"/>
              </a:ext>
            </a:extLst>
          </p:cNvPr>
          <p:cNvSpPr/>
          <p:nvPr/>
        </p:nvSpPr>
        <p:spPr>
          <a:xfrm>
            <a:off x="0" y="6196263"/>
            <a:ext cx="12192000" cy="661737"/>
          </a:xfrm>
          <a:prstGeom prst="rect">
            <a:avLst/>
          </a:prstGeom>
          <a:solidFill>
            <a:srgbClr val="4755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Copyright Charles Cantin tout droit réservés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845B6F0-2034-43B6-8F6F-C07A0475681A}"/>
              </a:ext>
            </a:extLst>
          </p:cNvPr>
          <p:cNvSpPr txBox="1"/>
          <p:nvPr/>
        </p:nvSpPr>
        <p:spPr>
          <a:xfrm>
            <a:off x="177465" y="146202"/>
            <a:ext cx="869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Accueil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1D32D4-FF11-45EB-A149-1ED0406DDF78}"/>
              </a:ext>
            </a:extLst>
          </p:cNvPr>
          <p:cNvSpPr/>
          <p:nvPr/>
        </p:nvSpPr>
        <p:spPr>
          <a:xfrm>
            <a:off x="262420" y="495118"/>
            <a:ext cx="721896" cy="62513"/>
          </a:xfrm>
          <a:prstGeom prst="rect">
            <a:avLst/>
          </a:prstGeom>
          <a:solidFill>
            <a:srgbClr val="F6F6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7228A55-ACBD-4B2A-B2FD-2F66D19CD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574" y="98978"/>
            <a:ext cx="439415" cy="43941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0B2E20A-7661-4309-8605-7CDA9FBF6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548" y="79738"/>
            <a:ext cx="477893" cy="477893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3182C67-063D-49E3-9B17-48C611E258F6}"/>
              </a:ext>
            </a:extLst>
          </p:cNvPr>
          <p:cNvSpPr txBox="1"/>
          <p:nvPr/>
        </p:nvSpPr>
        <p:spPr>
          <a:xfrm>
            <a:off x="1297903" y="16906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Galerie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538CB44-3FCF-4C2D-9A20-1DA96B35CB3D}"/>
              </a:ext>
            </a:extLst>
          </p:cNvPr>
          <p:cNvSpPr txBox="1"/>
          <p:nvPr/>
        </p:nvSpPr>
        <p:spPr>
          <a:xfrm>
            <a:off x="2490389" y="169061"/>
            <a:ext cx="19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Tarifs &amp; prestations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EA65514-D0ED-4A07-A855-22BFC07C7B09}"/>
              </a:ext>
            </a:extLst>
          </p:cNvPr>
          <p:cNvSpPr txBox="1"/>
          <p:nvPr/>
        </p:nvSpPr>
        <p:spPr>
          <a:xfrm>
            <a:off x="4848240" y="188299"/>
            <a:ext cx="90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Contact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20F09FAA-A60E-4F55-966B-C236A5444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608"/>
            <a:ext cx="12192000" cy="553965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8C392434-82B6-4FAB-915F-AB937D82AA71}"/>
              </a:ext>
            </a:extLst>
          </p:cNvPr>
          <p:cNvSpPr txBox="1"/>
          <p:nvPr/>
        </p:nvSpPr>
        <p:spPr>
          <a:xfrm>
            <a:off x="177465" y="252244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solidFill>
                  <a:srgbClr val="F6F6F8"/>
                </a:solidFill>
              </a:rPr>
              <a:t>Charles Cantin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A62F2567-18EA-4739-BA28-3D7614D63B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263" y="744387"/>
            <a:ext cx="2085474" cy="208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1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32725C3-0888-48B6-AE17-B9365D254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598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21DD5BD-906E-4BF9-B05B-A3113C7C9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97" y="829394"/>
            <a:ext cx="2816596" cy="329822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CBC75BE-688B-40B0-8C58-E6C49A7F02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703" y="829394"/>
            <a:ext cx="2816596" cy="329822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DDA752D-03DA-45EF-A4B5-AC7FDB509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97" y="4379495"/>
            <a:ext cx="2816596" cy="329822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76DDD1E-F424-4EA8-9A0B-57FF8002A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809" y="829394"/>
            <a:ext cx="2816596" cy="329822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9D9CA76-CAC9-41E2-ACEE-F5C507F4A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703" y="4379495"/>
            <a:ext cx="2816596" cy="329822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5CEEEB5-AAE4-4FCA-BC27-B7F92C3F5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807" y="4379495"/>
            <a:ext cx="2816596" cy="329822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FCB2C31F-C125-4D05-849C-DFF30B882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85" y="979462"/>
            <a:ext cx="2496820" cy="1665847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B4F68CF7-833A-4675-A243-68AF2009BA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302" y="989812"/>
            <a:ext cx="2477396" cy="164514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0694B57E-1C27-4453-8B3F-6284525CEF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695" y="979462"/>
            <a:ext cx="2496820" cy="1665847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353CFD18-4F16-48ED-8369-74F294E5E2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85" y="4505987"/>
            <a:ext cx="2526072" cy="1685364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418122D-9144-4AFF-A2E5-733D7313C7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302" y="4546205"/>
            <a:ext cx="2477396" cy="16451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84EF4E93-B4E8-4E8F-BE26-830B28C978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695" y="4526096"/>
            <a:ext cx="2477396" cy="1645146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A8BB7C3B-AAAA-4CC3-91C6-2056929A31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351"/>
            <a:ext cx="12192000" cy="67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85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32725C3-0888-48B6-AE17-B9365D254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598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21DD5BD-906E-4BF9-B05B-A3113C7C9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97" y="829394"/>
            <a:ext cx="2816596" cy="329822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CBC75BE-688B-40B0-8C58-E6C49A7F02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703" y="829394"/>
            <a:ext cx="2816596" cy="329822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DDA752D-03DA-45EF-A4B5-AC7FDB509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97" y="4379495"/>
            <a:ext cx="2816596" cy="329822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76DDD1E-F424-4EA8-9A0B-57FF8002A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809" y="829394"/>
            <a:ext cx="2816596" cy="329822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9D9CA76-CAC9-41E2-ACEE-F5C507F4A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703" y="4379495"/>
            <a:ext cx="2816596" cy="329822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5CEEEB5-AAE4-4FCA-BC27-B7F92C3F5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807" y="4379495"/>
            <a:ext cx="2816596" cy="329822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FCB2C31F-C125-4D05-849C-DFF30B882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85" y="979462"/>
            <a:ext cx="2496820" cy="1665847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B4F68CF7-833A-4675-A243-68AF2009BA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302" y="989812"/>
            <a:ext cx="2477396" cy="164514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0694B57E-1C27-4453-8B3F-6284525CEF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695" y="979462"/>
            <a:ext cx="2496820" cy="1665847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353CFD18-4F16-48ED-8369-74F294E5E2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85" y="4505987"/>
            <a:ext cx="2526072" cy="1685364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418122D-9144-4AFF-A2E5-733D7313C7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302" y="4546205"/>
            <a:ext cx="2477396" cy="16451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84EF4E93-B4E8-4E8F-BE26-830B28C978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695" y="4526096"/>
            <a:ext cx="2477396" cy="1645146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A8BB7C3B-AAAA-4CC3-91C6-2056929A31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351"/>
            <a:ext cx="12192000" cy="67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98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52B1B2D-D63A-4052-B4FE-FA68359DF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598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77EAB3B-BCDE-4618-93D0-B07585914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2020"/>
            <a:ext cx="12192000" cy="6759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DE76FFF-57B4-49CF-BD59-FE494DEB3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187" y="802431"/>
            <a:ext cx="1287625" cy="12876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8FAD96D-3D46-4A24-9B5F-E6A265E40A8B}"/>
              </a:ext>
            </a:extLst>
          </p:cNvPr>
          <p:cNvSpPr/>
          <p:nvPr/>
        </p:nvSpPr>
        <p:spPr>
          <a:xfrm>
            <a:off x="2485053" y="2267337"/>
            <a:ext cx="2127380" cy="391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</a:rPr>
              <a:t>Prénom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A026FD-5E44-45B1-8B63-28FEF7728D60}"/>
              </a:ext>
            </a:extLst>
          </p:cNvPr>
          <p:cNvSpPr/>
          <p:nvPr/>
        </p:nvSpPr>
        <p:spPr>
          <a:xfrm>
            <a:off x="2485053" y="3233056"/>
            <a:ext cx="2127380" cy="39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7DD0A1-4DC2-4881-B8CE-5EBA5ECA4083}"/>
              </a:ext>
            </a:extLst>
          </p:cNvPr>
          <p:cNvSpPr/>
          <p:nvPr/>
        </p:nvSpPr>
        <p:spPr>
          <a:xfrm>
            <a:off x="7060163" y="2285999"/>
            <a:ext cx="2127380" cy="39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</a:rPr>
              <a:t>Nom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D16616-A717-4111-AD56-21AC71CC7FFA}"/>
              </a:ext>
            </a:extLst>
          </p:cNvPr>
          <p:cNvSpPr/>
          <p:nvPr/>
        </p:nvSpPr>
        <p:spPr>
          <a:xfrm>
            <a:off x="7060163" y="3233056"/>
            <a:ext cx="2127380" cy="391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</a:rPr>
              <a:t>téléphone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0CCDD9-A637-40E8-B4C0-5DD64512B86D}"/>
              </a:ext>
            </a:extLst>
          </p:cNvPr>
          <p:cNvSpPr/>
          <p:nvPr/>
        </p:nvSpPr>
        <p:spPr>
          <a:xfrm>
            <a:off x="2485053" y="4180113"/>
            <a:ext cx="6702490" cy="1067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tx1"/>
                </a:solidFill>
              </a:rPr>
              <a:t>Votre demande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D81B29-E0F7-4E9C-8A7A-BB9875F67E4D}"/>
              </a:ext>
            </a:extLst>
          </p:cNvPr>
          <p:cNvSpPr/>
          <p:nvPr/>
        </p:nvSpPr>
        <p:spPr>
          <a:xfrm>
            <a:off x="6892212" y="5561045"/>
            <a:ext cx="1197429" cy="307910"/>
          </a:xfrm>
          <a:prstGeom prst="rect">
            <a:avLst/>
          </a:prstGeom>
          <a:solidFill>
            <a:srgbClr val="4755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6F6F8"/>
                </a:solidFill>
              </a:rPr>
              <a:t>Envoyer</a:t>
            </a:r>
          </a:p>
        </p:txBody>
      </p:sp>
    </p:spTree>
    <p:extLst>
      <p:ext uri="{BB962C8B-B14F-4D97-AF65-F5344CB8AC3E}">
        <p14:creationId xmlns:p14="http://schemas.microsoft.com/office/powerpoint/2010/main" val="25174050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21</Words>
  <Application>Microsoft Office PowerPoint</Application>
  <PresentationFormat>Grand écran</PresentationFormat>
  <Paragraphs>12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ludovic spysschaert</dc:creator>
  <cp:lastModifiedBy>ludovic spysschaert</cp:lastModifiedBy>
  <cp:revision>2</cp:revision>
  <dcterms:created xsi:type="dcterms:W3CDTF">2022-03-01T17:16:08Z</dcterms:created>
  <dcterms:modified xsi:type="dcterms:W3CDTF">2022-06-18T14:18:09Z</dcterms:modified>
</cp:coreProperties>
</file>