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ccueil" id="{BA53EF97-3A21-4ED7-8781-29AFAB8DCE7F}">
          <p14:sldIdLst>
            <p14:sldId id="258"/>
          </p14:sldIdLst>
        </p14:section>
        <p14:section name="galerie" id="{FCB96899-4563-40FA-8BB0-862352D51439}">
          <p14:sldIdLst>
            <p14:sldId id="259"/>
          </p14:sldIdLst>
        </p14:section>
        <p14:section name="galerie -2" id="{63BB55D6-47F0-40C3-A518-84F584DF084A}">
          <p14:sldIdLst>
            <p14:sldId id="260"/>
          </p14:sldIdLst>
        </p14:section>
        <p14:section name="tarifs &amp; prestations" id="{DA5C9A13-7B89-421C-A17E-8C8022EB4527}">
          <p14:sldIdLst>
            <p14:sldId id="262"/>
          </p14:sldIdLst>
        </p14:section>
        <p14:section name="contact" id="{A539705D-E9CE-4CF0-9532-06C9DC3FD2E1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555E"/>
    <a:srgbClr val="F6F6F8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20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F3FE1C-21DA-4A9C-AB15-8ED79F9A6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88BCF7-6357-420C-A6FB-BEF4CB2CE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30EFD7-832C-464B-9832-9714CD8A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6F09-0422-4A6F-8845-C35EDF8D7C11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4E1DE3-AD31-445C-8315-07A1817E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C2B28E-C29D-4763-8CB1-36BFF7781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C6E-B643-421B-A11C-3B5847F00C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68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5494AA-FF06-4E36-803C-ABFA4E752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0049EE-D2C2-4832-AFC1-5E0626D99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037B2D-B052-4769-BE94-6F68AE39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6F09-0422-4A6F-8845-C35EDF8D7C11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1B1CA1-A54C-422B-A9CE-BCE2F5C3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FD43E1-398D-4977-A093-F1EB9425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C6E-B643-421B-A11C-3B5847F00C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78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C7F6CD6-CA44-47C7-B6FA-CF337AA74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7FB44E-B6E3-43BB-A653-4FADC1F93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52DF29-9789-4C2F-9FAF-B6E4712B4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6F09-0422-4A6F-8845-C35EDF8D7C11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4E90C2-8568-4662-9B4D-35F08A263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C1BC90-B30B-47E4-A7BD-4BEB530A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C6E-B643-421B-A11C-3B5847F00C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69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815DA9-F3D0-4350-B082-097AF8C3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88BCF8-7110-40A9-AF75-0339FE40F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44E56A-051C-41CF-A8C8-0C81BE7CD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6F09-0422-4A6F-8845-C35EDF8D7C11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822672-14F4-4673-9750-3B90A78A4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55BF5E-E2A4-44AB-9AE6-93503DDC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C6E-B643-421B-A11C-3B5847F00C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94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7D3656-58C9-4501-814E-7FB6B5D1E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627432-B63A-4AF5-AEA7-96D35C4FA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5F8504-0154-4695-8740-F5C3FE60B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6F09-0422-4A6F-8845-C35EDF8D7C11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C01702-50AA-43A3-A5E4-C1141839A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0E9DC9-7426-4A2E-AF34-2CF83FE6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C6E-B643-421B-A11C-3B5847F00C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84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494500-D8E4-4197-B244-4F8E69C4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5FC6BE-D6F7-4279-B384-5C6FE84B6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71C8C9-543F-45C6-BE72-262A92DB5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7B7A98-2C6A-411A-BCAC-8ECCD428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6F09-0422-4A6F-8845-C35EDF8D7C11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CD9533-16E4-471D-BFE5-19817C573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756A1C-CF73-47F6-BE4A-CFC55393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C6E-B643-421B-A11C-3B5847F00C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29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278264-6758-4280-AB94-828FED22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582E7F-9D33-4C10-AC6C-F9CD7D8EE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CEDD63-9395-4CB8-8DEF-96F2EF5AD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8C9209-B3D4-470F-8D8C-D4BDFAAC3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B99E954-9BC5-4098-BBB0-032E5D5FC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7F79584-C46E-4481-B970-87C98A43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6F09-0422-4A6F-8845-C35EDF8D7C11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A4AB2A-DAD0-49AD-B4B5-39D05C73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43E5854-1642-458E-9C7C-A77358CD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C6E-B643-421B-A11C-3B5847F00C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5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CBCC2-7026-4EF3-BE53-0A70AA04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A454AF-56E8-4A98-9EEE-1400AE4C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6F09-0422-4A6F-8845-C35EDF8D7C11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E64A37-F230-4888-9523-A0C759AB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AB9E92E-64BA-4C44-BB2A-6DB812A1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C6E-B643-421B-A11C-3B5847F00C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75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FC682DC-F6BB-41F0-B315-E0117021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6F09-0422-4A6F-8845-C35EDF8D7C11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675EBA-6367-4923-AF85-1CB91695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948242-ECFC-4DDE-8963-9EBDFB32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C6E-B643-421B-A11C-3B5847F00C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79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F2982E-81B9-4A84-92C5-0FEACBA0B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CAA292-B9E5-4DF0-A99F-B5DE2D397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A9730E-735B-4A20-844B-06403C24C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0C1D9B-E0EB-4048-9AFF-43BC5124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6F09-0422-4A6F-8845-C35EDF8D7C11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06A7E2-B44C-4448-BDA5-C2E746D8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31E807-34A2-4890-8FD7-3878C7A8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C6E-B643-421B-A11C-3B5847F00C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97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5B71B-F7AD-4AD2-B114-8B3B31A17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B61B7E8-3CA6-4A94-90F5-46E928A91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DF7793-2972-4BCB-A1BB-CA35B8CB0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972769-43AE-4DD5-9D05-67C10A012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6F09-0422-4A6F-8845-C35EDF8D7C11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5B6AB0-856F-4A57-84D3-77A67AB7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4991D6-D565-4DA7-97AF-4220D24B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C6E-B643-421B-A11C-3B5847F00C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69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17B198F-69C1-4A3E-B135-3F1382A2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5A186E-87B0-49CD-9642-BB5AD9265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EA7F21-97F6-4381-8016-2CFDDAB58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26F09-0422-4A6F-8845-C35EDF8D7C11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ABD895-5ADC-4886-9379-E0764CE4A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157417-F9AB-48A0-985B-66C3C05EB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CC6E-B643-421B-A11C-3B5847F00C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16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75381DD-136C-4A17-8463-F2BFEA45C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350" y="505714"/>
            <a:ext cx="2987299" cy="584657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D2BDF92-0367-4D22-AA73-479E2E6A2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395663"/>
            <a:ext cx="2743200" cy="417495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C26DB41-C48B-4249-B947-B752B49DDB86}"/>
              </a:ext>
            </a:extLst>
          </p:cNvPr>
          <p:cNvSpPr txBox="1"/>
          <p:nvPr/>
        </p:nvSpPr>
        <p:spPr>
          <a:xfrm>
            <a:off x="4724399" y="3136612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Charles Cantin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D80060D-7933-4F03-B334-147F53BE4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462" y="1520564"/>
            <a:ext cx="1171074" cy="117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9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E4812C-FD48-4421-9F1A-07D775736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350" y="505714"/>
            <a:ext cx="2987299" cy="58465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5432E4-A412-458C-8B84-442683B9683A}"/>
              </a:ext>
            </a:extLst>
          </p:cNvPr>
          <p:cNvSpPr/>
          <p:nvPr/>
        </p:nvSpPr>
        <p:spPr>
          <a:xfrm>
            <a:off x="4836695" y="1540044"/>
            <a:ext cx="2502568" cy="3537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D011CF-1740-420F-BD61-CBC8B236AC43}"/>
              </a:ext>
            </a:extLst>
          </p:cNvPr>
          <p:cNvSpPr/>
          <p:nvPr/>
        </p:nvSpPr>
        <p:spPr>
          <a:xfrm>
            <a:off x="4962321" y="1690441"/>
            <a:ext cx="2280690" cy="1582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668802-CCAB-43AB-A60A-502E0119E6E7}"/>
              </a:ext>
            </a:extLst>
          </p:cNvPr>
          <p:cNvSpPr/>
          <p:nvPr/>
        </p:nvSpPr>
        <p:spPr>
          <a:xfrm>
            <a:off x="4957011" y="3585408"/>
            <a:ext cx="2286000" cy="1407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is simply dummy text of the printing and typesetting industry. Lorem Ipsum </a:t>
            </a:r>
            <a:endParaRPr lang="fr-FR" sz="1400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C14458E2-0650-4440-86DF-DD45B4F11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011" y="1690441"/>
            <a:ext cx="2280691" cy="158215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CDC8ECB-B742-4D27-9EEE-F1ED0449ED87}"/>
              </a:ext>
            </a:extLst>
          </p:cNvPr>
          <p:cNvSpPr/>
          <p:nvPr/>
        </p:nvSpPr>
        <p:spPr>
          <a:xfrm>
            <a:off x="4836695" y="5245768"/>
            <a:ext cx="2502568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E32038-7CCE-4CAB-8EA8-887D174A9885}"/>
              </a:ext>
            </a:extLst>
          </p:cNvPr>
          <p:cNvSpPr/>
          <p:nvPr/>
        </p:nvSpPr>
        <p:spPr>
          <a:xfrm>
            <a:off x="4957011" y="5390140"/>
            <a:ext cx="2280691" cy="168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761F9A8E-BCB9-45BC-85CB-564A1E0E8E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010" y="5390140"/>
            <a:ext cx="2280691" cy="1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3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DE8BE44-1028-4B4B-B781-5BDA91463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350" y="505714"/>
            <a:ext cx="2987299" cy="584657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786BB51-FBB8-482B-B233-58284A543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97" y="2290549"/>
            <a:ext cx="2632205" cy="1752061"/>
          </a:xfrm>
          <a:prstGeom prst="rect">
            <a:avLst/>
          </a:prstGeom>
        </p:spPr>
      </p:pic>
      <p:sp>
        <p:nvSpPr>
          <p:cNvPr id="8" name="Flèche : double flèche horizontale 7">
            <a:extLst>
              <a:ext uri="{FF2B5EF4-FFF2-40B4-BE49-F238E27FC236}">
                <a16:creationId xmlns:a16="http://schemas.microsoft.com/office/drawing/2014/main" id="{5D86F81B-B09C-4215-8B0A-2F2EB6667F4E}"/>
              </a:ext>
            </a:extLst>
          </p:cNvPr>
          <p:cNvSpPr/>
          <p:nvPr/>
        </p:nvSpPr>
        <p:spPr>
          <a:xfrm flipV="1">
            <a:off x="5487924" y="4199022"/>
            <a:ext cx="1216152" cy="252662"/>
          </a:xfrm>
          <a:prstGeom prst="leftRightArrow">
            <a:avLst/>
          </a:prstGeom>
          <a:solidFill>
            <a:srgbClr val="47555E"/>
          </a:solidFill>
          <a:ln>
            <a:solidFill>
              <a:srgbClr val="F6F6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51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E4812C-FD48-4421-9F1A-07D775736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350" y="505714"/>
            <a:ext cx="2987299" cy="58465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5432E4-A412-458C-8B84-442683B9683A}"/>
              </a:ext>
            </a:extLst>
          </p:cNvPr>
          <p:cNvSpPr/>
          <p:nvPr/>
        </p:nvSpPr>
        <p:spPr>
          <a:xfrm>
            <a:off x="4836695" y="1540044"/>
            <a:ext cx="2502568" cy="3537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D011CF-1740-420F-BD61-CBC8B236AC43}"/>
              </a:ext>
            </a:extLst>
          </p:cNvPr>
          <p:cNvSpPr/>
          <p:nvPr/>
        </p:nvSpPr>
        <p:spPr>
          <a:xfrm>
            <a:off x="4962321" y="1690441"/>
            <a:ext cx="2280690" cy="1582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668802-CCAB-43AB-A60A-502E0119E6E7}"/>
              </a:ext>
            </a:extLst>
          </p:cNvPr>
          <p:cNvSpPr/>
          <p:nvPr/>
        </p:nvSpPr>
        <p:spPr>
          <a:xfrm>
            <a:off x="4957011" y="3585408"/>
            <a:ext cx="2286000" cy="1407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is simply dummy text of the printing and typesetting industry. Lorem Ipsum </a:t>
            </a:r>
            <a:endParaRPr lang="fr-FR" sz="1400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C14458E2-0650-4440-86DF-DD45B4F11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011" y="1690441"/>
            <a:ext cx="2280691" cy="158215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CDC8ECB-B742-4D27-9EEE-F1ED0449ED87}"/>
              </a:ext>
            </a:extLst>
          </p:cNvPr>
          <p:cNvSpPr/>
          <p:nvPr/>
        </p:nvSpPr>
        <p:spPr>
          <a:xfrm>
            <a:off x="4836695" y="5245768"/>
            <a:ext cx="2502568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E32038-7CCE-4CAB-8EA8-887D174A9885}"/>
              </a:ext>
            </a:extLst>
          </p:cNvPr>
          <p:cNvSpPr/>
          <p:nvPr/>
        </p:nvSpPr>
        <p:spPr>
          <a:xfrm>
            <a:off x="4957011" y="5390140"/>
            <a:ext cx="2280691" cy="168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761F9A8E-BCB9-45BC-85CB-564A1E0E8E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010" y="5390140"/>
            <a:ext cx="2280691" cy="1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5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EDBB77D-A2B3-41AE-A02F-40016FCE4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350" y="505714"/>
            <a:ext cx="2987299" cy="58465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D11FCA-2BB1-4E0E-84CE-1E42D36A848E}"/>
              </a:ext>
            </a:extLst>
          </p:cNvPr>
          <p:cNvSpPr/>
          <p:nvPr/>
        </p:nvSpPr>
        <p:spPr>
          <a:xfrm>
            <a:off x="4848726" y="1503947"/>
            <a:ext cx="2346158" cy="300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Prénom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C3BA93A-21E5-44B6-87F7-25015FB50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48" y="3870958"/>
            <a:ext cx="2767264" cy="20225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A4E828B-3394-4838-AA97-407AD5C50304}"/>
              </a:ext>
            </a:extLst>
          </p:cNvPr>
          <p:cNvSpPr/>
          <p:nvPr/>
        </p:nvSpPr>
        <p:spPr>
          <a:xfrm>
            <a:off x="4848726" y="1923447"/>
            <a:ext cx="2346158" cy="300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Nom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AC676-A378-49BB-B6B2-2E317B4B14FF}"/>
              </a:ext>
            </a:extLst>
          </p:cNvPr>
          <p:cNvSpPr/>
          <p:nvPr/>
        </p:nvSpPr>
        <p:spPr>
          <a:xfrm>
            <a:off x="4848726" y="2345770"/>
            <a:ext cx="2346158" cy="300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4C30C6-7AF0-4EEE-B8B8-4F9D5DC5C19C}"/>
              </a:ext>
            </a:extLst>
          </p:cNvPr>
          <p:cNvSpPr/>
          <p:nvPr/>
        </p:nvSpPr>
        <p:spPr>
          <a:xfrm>
            <a:off x="4848726" y="2768093"/>
            <a:ext cx="2346158" cy="300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Téléphone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311FA7-2D60-4CFA-BF41-3A436CAA929C}"/>
              </a:ext>
            </a:extLst>
          </p:cNvPr>
          <p:cNvSpPr/>
          <p:nvPr/>
        </p:nvSpPr>
        <p:spPr>
          <a:xfrm>
            <a:off x="4844715" y="3190416"/>
            <a:ext cx="2346157" cy="680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Votre texte</a:t>
            </a:r>
          </a:p>
        </p:txBody>
      </p:sp>
    </p:spTree>
    <p:extLst>
      <p:ext uri="{BB962C8B-B14F-4D97-AF65-F5344CB8AC3E}">
        <p14:creationId xmlns:p14="http://schemas.microsoft.com/office/powerpoint/2010/main" val="2734560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38</Words>
  <Application>Microsoft Office PowerPoint</Application>
  <PresentationFormat>Grand écran</PresentationFormat>
  <Paragraphs>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ludovic spysschaert</dc:creator>
  <cp:lastModifiedBy>ludovic spysschaert</cp:lastModifiedBy>
  <cp:revision>2</cp:revision>
  <dcterms:created xsi:type="dcterms:W3CDTF">2022-03-01T15:04:43Z</dcterms:created>
  <dcterms:modified xsi:type="dcterms:W3CDTF">2022-06-18T14:17:08Z</dcterms:modified>
</cp:coreProperties>
</file>