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2073318-0A44-6E41-B440-3FAB59BD418C}">
          <p14:sldIdLst>
            <p14:sldId id="256"/>
          </p14:sldIdLst>
        </p14:section>
        <p14:section name="homePage" id="{17AEA876-6CF6-EE44-A361-43CB2DC7BD59}">
          <p14:sldIdLst>
            <p14:sldId id="257"/>
          </p14:sldIdLst>
        </p14:section>
        <p14:section name="Recettes" id="{7B1FB1BD-C3FE-D747-94BC-0D107327CAF7}">
          <p14:sldIdLst>
            <p14:sldId id="258"/>
          </p14:sldIdLst>
        </p14:section>
        <p14:section name="inscription" id="{1D7875E6-BF12-C848-AC5B-E659BB02087C}">
          <p14:sldIdLst>
            <p14:sldId id="259"/>
          </p14:sldIdLst>
        </p14:section>
        <p14:section name="connexion" id="{5E705A21-EE29-E241-ACFD-D7533FFED702}">
          <p14:sldIdLst>
            <p14:sldId id="260"/>
            <p14:sldId id="261"/>
          </p14:sldIdLst>
        </p14:section>
        <p14:section name="recette private" id="{A1783D06-7684-9241-B2E9-90C52C6DA30E}">
          <p14:sldIdLst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>
        <p:scale>
          <a:sx n="120" d="100"/>
          <a:sy n="120" d="100"/>
        </p:scale>
        <p:origin x="2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649A1D-F179-823E-D876-BB999B5B0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BA0E135-C6EE-24D8-4F16-15E389753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6FFB13-F99F-04E5-7E73-1ABF4DC5B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1591-B7F6-BB45-8444-421DFA009453}" type="datetimeFigureOut">
              <a:rPr lang="fr-FR" smtClean="0"/>
              <a:t>15/08/2022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B8B9AB-EDA6-BC3F-8FF3-3B72721A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A67D20-712A-9DF8-C5CE-B35C5B3B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AD1D-9F10-9D47-A0C1-2B338A350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45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7B3214-2CF9-F0CB-7101-B33E5543D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9DFC35-9D79-6F0C-8891-BD8ED858E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C61B7A-9952-61F3-CD3C-446F0752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1591-B7F6-BB45-8444-421DFA009453}" type="datetimeFigureOut">
              <a:rPr lang="fr-FR" smtClean="0"/>
              <a:t>15/08/2022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45EB5E-A4A9-8F3C-8624-E1A378F5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EB7930-75CA-2B3A-07D1-6E92E76E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AD1D-9F10-9D47-A0C1-2B338A350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63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D8C3C5D-7B49-B61B-8B9A-D92487415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6AE86B-65C6-65EC-28FF-960543FE3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C4919F-8638-6251-5E06-8CFB4C19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1591-B7F6-BB45-8444-421DFA009453}" type="datetimeFigureOut">
              <a:rPr lang="fr-FR" smtClean="0"/>
              <a:t>15/08/2022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0995BD-EDB2-FDBC-CF8D-34C2CE2D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5EBFE0-92F3-5CDD-55ED-3A21966D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AD1D-9F10-9D47-A0C1-2B338A350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00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7136E4-B85C-FED5-D3B0-876E1183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376D4-8718-F0F9-8BB5-F36CCBA07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D1761B-295E-7610-0C1D-62CC2383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1591-B7F6-BB45-8444-421DFA009453}" type="datetimeFigureOut">
              <a:rPr lang="fr-FR" smtClean="0"/>
              <a:t>15/08/2022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859832-CCBA-1638-D302-C840DFAF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1B2F02-6387-B3AE-EF70-97769FAE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AD1D-9F10-9D47-A0C1-2B338A350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49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D07FF-06D9-FA92-EC58-F9C92BE1D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CE79AD-BCA0-43D3-D6C1-510FC5804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D936E9-08F7-9799-699B-59565DDE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1591-B7F6-BB45-8444-421DFA009453}" type="datetimeFigureOut">
              <a:rPr lang="fr-FR" smtClean="0"/>
              <a:t>15/08/2022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F88D1E-D769-5A96-8EE1-21343390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CCCC9B-09B5-F9E8-0E19-3BACD9C6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AD1D-9F10-9D47-A0C1-2B338A350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1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247195-3031-659E-F796-457C83EB1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52C840-D6D5-4724-8D0D-011F10ADB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5067C6-0AE0-60DA-A76A-FEBB711A4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07D2E8-6F83-562A-8D6B-EBC3E5F5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1591-B7F6-BB45-8444-421DFA009453}" type="datetimeFigureOut">
              <a:rPr lang="fr-FR" smtClean="0"/>
              <a:t>15/08/2022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F283A3-25C3-C719-BE20-8D06B1D6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89E603-60B8-4700-D931-7CB4E3B8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AD1D-9F10-9D47-A0C1-2B338A350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23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A97F98-92C6-0D99-5816-1BDEB14DA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389C2A-8EE6-5F58-3A60-A0356B453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27FD2E-DFB4-0891-DD4E-6FE596698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99024C2-259C-8372-9F2E-CC2FAB17E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2166A4-8896-8E10-565A-0D7DC1151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BB800E7-496D-8598-1D52-B256DCFC2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1591-B7F6-BB45-8444-421DFA009453}" type="datetimeFigureOut">
              <a:rPr lang="fr-FR" smtClean="0"/>
              <a:t>15/08/2022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34EF1C9-94A7-228D-EAE3-09F89D8F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F2FE15-676C-28E8-33A4-3FD34963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AD1D-9F10-9D47-A0C1-2B338A350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19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CB4247-FBA9-609A-B9C1-26EBEE16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8C1A69-42AB-DE89-9D08-4408D64C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1591-B7F6-BB45-8444-421DFA009453}" type="datetimeFigureOut">
              <a:rPr lang="fr-FR" smtClean="0"/>
              <a:t>15/08/2022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5AE858-22D9-0850-DD9F-29626D3CD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8EB158-F60D-917B-06C8-1DD7E3F0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AD1D-9F10-9D47-A0C1-2B338A350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25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1CD6D25-994F-33F9-A76B-6955118C1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1591-B7F6-BB45-8444-421DFA009453}" type="datetimeFigureOut">
              <a:rPr lang="fr-FR" smtClean="0"/>
              <a:t>15/08/2022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F86D409-4EED-3E85-80E4-BCA8AFF8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9178FF-378A-6CB3-24CC-7A151F16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AD1D-9F10-9D47-A0C1-2B338A350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84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959AF-6B16-A833-2F49-BDACA17C3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64530D-5C2D-D5F0-8616-14D47DA35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66E12C-7520-01C8-1DF0-166510EFC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77859C-2E06-8D1B-C065-8F3F983D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1591-B7F6-BB45-8444-421DFA009453}" type="datetimeFigureOut">
              <a:rPr lang="fr-FR" smtClean="0"/>
              <a:t>15/08/2022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C028D4-2859-11DA-6383-9BC7F113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2C155A-B5E0-2D7B-4257-583D3198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AD1D-9F10-9D47-A0C1-2B338A350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79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51D96-9353-A9BE-08B9-4BD884FE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02BDD2F-DF84-E7D5-4B3C-FA8DD4DF0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17B2A1-FEE6-259D-AF85-C581782EA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F90800-2A50-356C-8AEA-81CCE041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1591-B7F6-BB45-8444-421DFA009453}" type="datetimeFigureOut">
              <a:rPr lang="fr-FR" smtClean="0"/>
              <a:t>15/08/2022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982B97-7E2D-C024-0745-F10BD1AB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1121ED-6AB4-5A07-9240-F4411755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AD1D-9F10-9D47-A0C1-2B338A350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4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F920FD-3588-4DB7-1E1C-CD3BA02E4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CB0F15-6CAD-7805-D3EE-A68616125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2B864F-DCD6-5956-2340-65AA7ED8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D1591-B7F6-BB45-8444-421DFA009453}" type="datetimeFigureOut">
              <a:rPr lang="fr-FR" smtClean="0"/>
              <a:t>15/08/2022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F68C67-AA7D-130D-C45D-11B6BEB4C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236A66-4A52-0F37-9B72-16C91F550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EAD1D-9F10-9D47-A0C1-2B338A350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80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01FAE0B-5A1E-ED57-247C-427BBCAADC02}"/>
              </a:ext>
            </a:extLst>
          </p:cNvPr>
          <p:cNvSpPr txBox="1"/>
          <p:nvPr/>
        </p:nvSpPr>
        <p:spPr>
          <a:xfrm>
            <a:off x="3320110" y="288758"/>
            <a:ext cx="555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Sandrine </a:t>
            </a:r>
            <a:r>
              <a:rPr lang="fr-FR" sz="3200" dirty="0" err="1"/>
              <a:t>Coupart</a:t>
            </a:r>
            <a:r>
              <a:rPr lang="fr-FR" sz="3200" dirty="0"/>
              <a:t> diététicienne</a:t>
            </a:r>
            <a:endParaRPr lang="fr-FR" sz="3200" cap="all" dirty="0"/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006E015-9D41-80A2-0B61-D0FCE8FBC94C}"/>
              </a:ext>
            </a:extLst>
          </p:cNvPr>
          <p:cNvSpPr txBox="1"/>
          <p:nvPr/>
        </p:nvSpPr>
        <p:spPr>
          <a:xfrm>
            <a:off x="2097499" y="2815389"/>
            <a:ext cx="7996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Création de la maquette pour le site web de Sandrine </a:t>
            </a:r>
            <a:r>
              <a:rPr lang="fr-FR" sz="2400" dirty="0" err="1"/>
              <a:t>Coupart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8229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4627A0-38DB-ECCF-92AA-FB145A0B48A4}"/>
              </a:ext>
            </a:extLst>
          </p:cNvPr>
          <p:cNvSpPr/>
          <p:nvPr/>
        </p:nvSpPr>
        <p:spPr>
          <a:xfrm>
            <a:off x="156411" y="162426"/>
            <a:ext cx="11742821" cy="4331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B517402-8EE7-8EAC-AB81-A3DA2FB3EDF0}"/>
              </a:ext>
            </a:extLst>
          </p:cNvPr>
          <p:cNvSpPr/>
          <p:nvPr/>
        </p:nvSpPr>
        <p:spPr>
          <a:xfrm>
            <a:off x="9673390" y="288757"/>
            <a:ext cx="577516" cy="21656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2DDDCCD-E509-2334-000C-A1FFED0203F4}"/>
              </a:ext>
            </a:extLst>
          </p:cNvPr>
          <p:cNvSpPr/>
          <p:nvPr/>
        </p:nvSpPr>
        <p:spPr>
          <a:xfrm>
            <a:off x="10377237" y="294774"/>
            <a:ext cx="577516" cy="21055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1D2FD86-808A-F395-AC45-BA15C1F58BB1}"/>
              </a:ext>
            </a:extLst>
          </p:cNvPr>
          <p:cNvSpPr/>
          <p:nvPr/>
        </p:nvSpPr>
        <p:spPr>
          <a:xfrm>
            <a:off x="11096124" y="288757"/>
            <a:ext cx="577516" cy="21055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7F3BC5-0F74-B7A4-3109-3C6877A6D102}"/>
              </a:ext>
            </a:extLst>
          </p:cNvPr>
          <p:cNvSpPr/>
          <p:nvPr/>
        </p:nvSpPr>
        <p:spPr>
          <a:xfrm>
            <a:off x="156411" y="649704"/>
            <a:ext cx="11742820" cy="1467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Titre h1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2CBDC40-3332-8205-ADA0-0085FFFF515B}"/>
              </a:ext>
            </a:extLst>
          </p:cNvPr>
          <p:cNvSpPr txBox="1"/>
          <p:nvPr/>
        </p:nvSpPr>
        <p:spPr>
          <a:xfrm>
            <a:off x="5739063" y="2502568"/>
            <a:ext cx="91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Titre h2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DCB9E68-52B4-C5DB-0463-331DDFCDDF0D}"/>
              </a:ext>
            </a:extLst>
          </p:cNvPr>
          <p:cNvSpPr txBox="1"/>
          <p:nvPr/>
        </p:nvSpPr>
        <p:spPr>
          <a:xfrm>
            <a:off x="1130968" y="2871900"/>
            <a:ext cx="91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Titre h3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3B92DB-6688-D176-516A-AB46D71C0221}"/>
              </a:ext>
            </a:extLst>
          </p:cNvPr>
          <p:cNvSpPr/>
          <p:nvPr/>
        </p:nvSpPr>
        <p:spPr>
          <a:xfrm>
            <a:off x="330868" y="3429000"/>
            <a:ext cx="10816390" cy="2502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6BE4D87-B47E-4C6D-310D-DCBCF176EFFD}"/>
              </a:ext>
            </a:extLst>
          </p:cNvPr>
          <p:cNvSpPr txBox="1"/>
          <p:nvPr/>
        </p:nvSpPr>
        <p:spPr>
          <a:xfrm>
            <a:off x="5114533" y="444858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Paragraphe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983B52-14FE-2789-36D7-5D49127678CA}"/>
              </a:ext>
            </a:extLst>
          </p:cNvPr>
          <p:cNvSpPr/>
          <p:nvPr/>
        </p:nvSpPr>
        <p:spPr>
          <a:xfrm>
            <a:off x="156411" y="6310563"/>
            <a:ext cx="11742820" cy="505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Texte bas de page</a:t>
            </a:r>
          </a:p>
        </p:txBody>
      </p:sp>
    </p:spTree>
    <p:extLst>
      <p:ext uri="{BB962C8B-B14F-4D97-AF65-F5344CB8AC3E}">
        <p14:creationId xmlns:p14="http://schemas.microsoft.com/office/powerpoint/2010/main" val="225155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54D7EF1-806B-792C-B813-E78B88B4DA72}"/>
              </a:ext>
            </a:extLst>
          </p:cNvPr>
          <p:cNvSpPr/>
          <p:nvPr/>
        </p:nvSpPr>
        <p:spPr>
          <a:xfrm>
            <a:off x="1991712" y="5231523"/>
            <a:ext cx="8544910" cy="15555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Explication recette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7F038A-B0E0-A5DC-D974-AEA35E0E7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0"/>
            <a:ext cx="11747500" cy="19812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3302795-49BD-7514-F120-DB88BDA20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0" y="6311900"/>
            <a:ext cx="11747500" cy="5461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C33170-CACC-6509-71AB-AB9A579DB8E5}"/>
              </a:ext>
            </a:extLst>
          </p:cNvPr>
          <p:cNvSpPr txBox="1"/>
          <p:nvPr/>
        </p:nvSpPr>
        <p:spPr>
          <a:xfrm>
            <a:off x="5570483" y="2060028"/>
            <a:ext cx="693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Titre h2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6B6301-A743-862B-FDA6-EDAB59A73E8F}"/>
              </a:ext>
            </a:extLst>
          </p:cNvPr>
          <p:cNvSpPr/>
          <p:nvPr/>
        </p:nvSpPr>
        <p:spPr>
          <a:xfrm>
            <a:off x="4876799" y="2469931"/>
            <a:ext cx="2091559" cy="1345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9152CE-0CD5-201C-8C38-2C341A6EA437}"/>
              </a:ext>
            </a:extLst>
          </p:cNvPr>
          <p:cNvSpPr/>
          <p:nvPr/>
        </p:nvSpPr>
        <p:spPr>
          <a:xfrm>
            <a:off x="3216165" y="4175234"/>
            <a:ext cx="683172" cy="546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F25325-4137-005C-9CCF-4D630DC40AC0}"/>
              </a:ext>
            </a:extLst>
          </p:cNvPr>
          <p:cNvSpPr/>
          <p:nvPr/>
        </p:nvSpPr>
        <p:spPr>
          <a:xfrm>
            <a:off x="4062248" y="4175234"/>
            <a:ext cx="683172" cy="546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55D34-69E0-2100-DFA1-845275192723}"/>
              </a:ext>
            </a:extLst>
          </p:cNvPr>
          <p:cNvSpPr/>
          <p:nvPr/>
        </p:nvSpPr>
        <p:spPr>
          <a:xfrm>
            <a:off x="4908331" y="4175234"/>
            <a:ext cx="683172" cy="546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95E43C-E4B6-BCC7-AF15-E6D072677FDE}"/>
              </a:ext>
            </a:extLst>
          </p:cNvPr>
          <p:cNvSpPr/>
          <p:nvPr/>
        </p:nvSpPr>
        <p:spPr>
          <a:xfrm>
            <a:off x="7499130" y="4175234"/>
            <a:ext cx="683172" cy="546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4574F0-4798-14DF-B2FA-0513391947BA}"/>
              </a:ext>
            </a:extLst>
          </p:cNvPr>
          <p:cNvSpPr/>
          <p:nvPr/>
        </p:nvSpPr>
        <p:spPr>
          <a:xfrm>
            <a:off x="6626772" y="4175234"/>
            <a:ext cx="683172" cy="546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4CAC82-ED1A-817F-2800-E0697EE5BA03}"/>
              </a:ext>
            </a:extLst>
          </p:cNvPr>
          <p:cNvSpPr/>
          <p:nvPr/>
        </p:nvSpPr>
        <p:spPr>
          <a:xfrm>
            <a:off x="5754414" y="4175234"/>
            <a:ext cx="683172" cy="546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62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54D7EF1-806B-792C-B813-E78B88B4DA72}"/>
              </a:ext>
            </a:extLst>
          </p:cNvPr>
          <p:cNvSpPr/>
          <p:nvPr/>
        </p:nvSpPr>
        <p:spPr>
          <a:xfrm>
            <a:off x="1991712" y="5231523"/>
            <a:ext cx="8544910" cy="15555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Explication recette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7F038A-B0E0-A5DC-D974-AEA35E0E7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0"/>
            <a:ext cx="11747500" cy="19812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3302795-49BD-7514-F120-DB88BDA20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0" y="6311900"/>
            <a:ext cx="11747500" cy="5461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C33170-CACC-6509-71AB-AB9A579DB8E5}"/>
              </a:ext>
            </a:extLst>
          </p:cNvPr>
          <p:cNvSpPr txBox="1"/>
          <p:nvPr/>
        </p:nvSpPr>
        <p:spPr>
          <a:xfrm>
            <a:off x="5570483" y="2060028"/>
            <a:ext cx="693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Titre h2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6B6301-A743-862B-FDA6-EDAB59A73E8F}"/>
              </a:ext>
            </a:extLst>
          </p:cNvPr>
          <p:cNvSpPr/>
          <p:nvPr/>
        </p:nvSpPr>
        <p:spPr>
          <a:xfrm>
            <a:off x="4876799" y="2469931"/>
            <a:ext cx="2091559" cy="1345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9152CE-0CD5-201C-8C38-2C341A6EA437}"/>
              </a:ext>
            </a:extLst>
          </p:cNvPr>
          <p:cNvSpPr/>
          <p:nvPr/>
        </p:nvSpPr>
        <p:spPr>
          <a:xfrm>
            <a:off x="3216165" y="4175234"/>
            <a:ext cx="683172" cy="546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F25325-4137-005C-9CCF-4D630DC40AC0}"/>
              </a:ext>
            </a:extLst>
          </p:cNvPr>
          <p:cNvSpPr/>
          <p:nvPr/>
        </p:nvSpPr>
        <p:spPr>
          <a:xfrm>
            <a:off x="4062248" y="4175234"/>
            <a:ext cx="683172" cy="546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55D34-69E0-2100-DFA1-845275192723}"/>
              </a:ext>
            </a:extLst>
          </p:cNvPr>
          <p:cNvSpPr/>
          <p:nvPr/>
        </p:nvSpPr>
        <p:spPr>
          <a:xfrm>
            <a:off x="4908331" y="4175234"/>
            <a:ext cx="683172" cy="546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95E43C-E4B6-BCC7-AF15-E6D072677FDE}"/>
              </a:ext>
            </a:extLst>
          </p:cNvPr>
          <p:cNvSpPr/>
          <p:nvPr/>
        </p:nvSpPr>
        <p:spPr>
          <a:xfrm>
            <a:off x="7499130" y="4175234"/>
            <a:ext cx="683172" cy="546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4574F0-4798-14DF-B2FA-0513391947BA}"/>
              </a:ext>
            </a:extLst>
          </p:cNvPr>
          <p:cNvSpPr/>
          <p:nvPr/>
        </p:nvSpPr>
        <p:spPr>
          <a:xfrm>
            <a:off x="6626772" y="4175234"/>
            <a:ext cx="683172" cy="546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4CAC82-ED1A-817F-2800-E0697EE5BA03}"/>
              </a:ext>
            </a:extLst>
          </p:cNvPr>
          <p:cNvSpPr/>
          <p:nvPr/>
        </p:nvSpPr>
        <p:spPr>
          <a:xfrm>
            <a:off x="5754414" y="4175234"/>
            <a:ext cx="683172" cy="546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78F845-062C-1D3D-CCEF-0A2A429FD949}"/>
              </a:ext>
            </a:extLst>
          </p:cNvPr>
          <p:cNvSpPr/>
          <p:nvPr/>
        </p:nvSpPr>
        <p:spPr>
          <a:xfrm>
            <a:off x="73572" y="441434"/>
            <a:ext cx="12118427" cy="6416566"/>
          </a:xfrm>
          <a:prstGeom prst="rect">
            <a:avLst/>
          </a:prstGeom>
          <a:solidFill>
            <a:srgbClr val="7F7F7F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4CC2B9-66A5-3DD5-A3E3-F232AB9813A9}"/>
              </a:ext>
            </a:extLst>
          </p:cNvPr>
          <p:cNvSpPr/>
          <p:nvPr/>
        </p:nvSpPr>
        <p:spPr>
          <a:xfrm>
            <a:off x="4340772" y="2060028"/>
            <a:ext cx="3352800" cy="3171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49997B-6343-01AB-9A24-92309F26E544}"/>
              </a:ext>
            </a:extLst>
          </p:cNvPr>
          <p:cNvSpPr/>
          <p:nvPr/>
        </p:nvSpPr>
        <p:spPr>
          <a:xfrm>
            <a:off x="4548351" y="2143444"/>
            <a:ext cx="2937641" cy="3479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Inscription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73DA14-D1EB-E58C-FB19-B14D371A35AB}"/>
              </a:ext>
            </a:extLst>
          </p:cNvPr>
          <p:cNvSpPr/>
          <p:nvPr/>
        </p:nvSpPr>
        <p:spPr>
          <a:xfrm>
            <a:off x="4548350" y="2962785"/>
            <a:ext cx="2937641" cy="34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C5D33B-D9F9-340B-0298-C8AF3B71DD45}"/>
              </a:ext>
            </a:extLst>
          </p:cNvPr>
          <p:cNvSpPr/>
          <p:nvPr/>
        </p:nvSpPr>
        <p:spPr>
          <a:xfrm>
            <a:off x="4548351" y="3613903"/>
            <a:ext cx="2937641" cy="3479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password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5B639F-B829-B54B-D3DD-FCA71B0A92B3}"/>
              </a:ext>
            </a:extLst>
          </p:cNvPr>
          <p:cNvSpPr/>
          <p:nvPr/>
        </p:nvSpPr>
        <p:spPr>
          <a:xfrm>
            <a:off x="4561489" y="4286651"/>
            <a:ext cx="2937641" cy="3479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confir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password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22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54D7EF1-806B-792C-B813-E78B88B4DA72}"/>
              </a:ext>
            </a:extLst>
          </p:cNvPr>
          <p:cNvSpPr/>
          <p:nvPr/>
        </p:nvSpPr>
        <p:spPr>
          <a:xfrm>
            <a:off x="1991712" y="5231523"/>
            <a:ext cx="8544910" cy="15555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Explication recette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7F038A-B0E0-A5DC-D974-AEA35E0E7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0"/>
            <a:ext cx="11747500" cy="19812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3302795-49BD-7514-F120-DB88BDA20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0" y="6311900"/>
            <a:ext cx="11747500" cy="5461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C33170-CACC-6509-71AB-AB9A579DB8E5}"/>
              </a:ext>
            </a:extLst>
          </p:cNvPr>
          <p:cNvSpPr txBox="1"/>
          <p:nvPr/>
        </p:nvSpPr>
        <p:spPr>
          <a:xfrm>
            <a:off x="5570483" y="2060028"/>
            <a:ext cx="693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Titre h2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6B6301-A743-862B-FDA6-EDAB59A73E8F}"/>
              </a:ext>
            </a:extLst>
          </p:cNvPr>
          <p:cNvSpPr/>
          <p:nvPr/>
        </p:nvSpPr>
        <p:spPr>
          <a:xfrm>
            <a:off x="4876799" y="2469931"/>
            <a:ext cx="2091559" cy="1345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9152CE-0CD5-201C-8C38-2C341A6EA437}"/>
              </a:ext>
            </a:extLst>
          </p:cNvPr>
          <p:cNvSpPr/>
          <p:nvPr/>
        </p:nvSpPr>
        <p:spPr>
          <a:xfrm>
            <a:off x="3216165" y="4175234"/>
            <a:ext cx="683172" cy="546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F25325-4137-005C-9CCF-4D630DC40AC0}"/>
              </a:ext>
            </a:extLst>
          </p:cNvPr>
          <p:cNvSpPr/>
          <p:nvPr/>
        </p:nvSpPr>
        <p:spPr>
          <a:xfrm>
            <a:off x="4062248" y="4175234"/>
            <a:ext cx="683172" cy="546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55D34-69E0-2100-DFA1-845275192723}"/>
              </a:ext>
            </a:extLst>
          </p:cNvPr>
          <p:cNvSpPr/>
          <p:nvPr/>
        </p:nvSpPr>
        <p:spPr>
          <a:xfrm>
            <a:off x="4908331" y="4175234"/>
            <a:ext cx="683172" cy="546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95E43C-E4B6-BCC7-AF15-E6D072677FDE}"/>
              </a:ext>
            </a:extLst>
          </p:cNvPr>
          <p:cNvSpPr/>
          <p:nvPr/>
        </p:nvSpPr>
        <p:spPr>
          <a:xfrm>
            <a:off x="7499130" y="4175234"/>
            <a:ext cx="683172" cy="546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4574F0-4798-14DF-B2FA-0513391947BA}"/>
              </a:ext>
            </a:extLst>
          </p:cNvPr>
          <p:cNvSpPr/>
          <p:nvPr/>
        </p:nvSpPr>
        <p:spPr>
          <a:xfrm>
            <a:off x="6626772" y="4175234"/>
            <a:ext cx="683172" cy="546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4CAC82-ED1A-817F-2800-E0697EE5BA03}"/>
              </a:ext>
            </a:extLst>
          </p:cNvPr>
          <p:cNvSpPr/>
          <p:nvPr/>
        </p:nvSpPr>
        <p:spPr>
          <a:xfrm>
            <a:off x="5754414" y="4175234"/>
            <a:ext cx="683172" cy="546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78F845-062C-1D3D-CCEF-0A2A429FD949}"/>
              </a:ext>
            </a:extLst>
          </p:cNvPr>
          <p:cNvSpPr/>
          <p:nvPr/>
        </p:nvSpPr>
        <p:spPr>
          <a:xfrm>
            <a:off x="73572" y="441434"/>
            <a:ext cx="12118427" cy="6416566"/>
          </a:xfrm>
          <a:prstGeom prst="rect">
            <a:avLst/>
          </a:prstGeom>
          <a:solidFill>
            <a:srgbClr val="7F7F7F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4CC2B9-66A5-3DD5-A3E3-F232AB9813A9}"/>
              </a:ext>
            </a:extLst>
          </p:cNvPr>
          <p:cNvSpPr/>
          <p:nvPr/>
        </p:nvSpPr>
        <p:spPr>
          <a:xfrm>
            <a:off x="4340772" y="2060028"/>
            <a:ext cx="3352800" cy="3171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49997B-6343-01AB-9A24-92309F26E544}"/>
              </a:ext>
            </a:extLst>
          </p:cNvPr>
          <p:cNvSpPr/>
          <p:nvPr/>
        </p:nvSpPr>
        <p:spPr>
          <a:xfrm>
            <a:off x="4548351" y="2143444"/>
            <a:ext cx="2937641" cy="3479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Connexion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73DA14-D1EB-E58C-FB19-B14D371A35AB}"/>
              </a:ext>
            </a:extLst>
          </p:cNvPr>
          <p:cNvSpPr/>
          <p:nvPr/>
        </p:nvSpPr>
        <p:spPr>
          <a:xfrm>
            <a:off x="4548350" y="2962785"/>
            <a:ext cx="2937641" cy="34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C5D33B-D9F9-340B-0298-C8AF3B71DD45}"/>
              </a:ext>
            </a:extLst>
          </p:cNvPr>
          <p:cNvSpPr/>
          <p:nvPr/>
        </p:nvSpPr>
        <p:spPr>
          <a:xfrm>
            <a:off x="4548351" y="3613903"/>
            <a:ext cx="2937641" cy="3479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password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25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B2AD442-5447-AD24-6A96-B2714E731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0"/>
            <a:ext cx="11747500" cy="19812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E590CDB-5E7F-7BCA-2EB3-5D8114D56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0" y="6311900"/>
            <a:ext cx="11747500" cy="5461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04707A6-F6C7-DAB3-26DD-3E9CE3F49A12}"/>
              </a:ext>
            </a:extLst>
          </p:cNvPr>
          <p:cNvSpPr txBox="1"/>
          <p:nvPr/>
        </p:nvSpPr>
        <p:spPr>
          <a:xfrm>
            <a:off x="5739063" y="2213811"/>
            <a:ext cx="91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Titre h2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E7FE8E-6A72-35A3-0E74-54D61F6B1869}"/>
              </a:ext>
            </a:extLst>
          </p:cNvPr>
          <p:cNvSpPr/>
          <p:nvPr/>
        </p:nvSpPr>
        <p:spPr>
          <a:xfrm>
            <a:off x="2177715" y="2750917"/>
            <a:ext cx="7579895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Paragraphe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3DB4717-2ED6-8956-C2E6-00A7469F9839}"/>
              </a:ext>
            </a:extLst>
          </p:cNvPr>
          <p:cNvSpPr/>
          <p:nvPr/>
        </p:nvSpPr>
        <p:spPr>
          <a:xfrm>
            <a:off x="2177715" y="4608095"/>
            <a:ext cx="914400" cy="2767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3ABB48C-A1BD-1088-D829-0A8825610560}"/>
              </a:ext>
            </a:extLst>
          </p:cNvPr>
          <p:cNvSpPr/>
          <p:nvPr/>
        </p:nvSpPr>
        <p:spPr>
          <a:xfrm>
            <a:off x="4413898" y="4627783"/>
            <a:ext cx="914400" cy="2767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B2490C2-0A94-E7AF-D4F8-8731823F91D4}"/>
              </a:ext>
            </a:extLst>
          </p:cNvPr>
          <p:cNvSpPr/>
          <p:nvPr/>
        </p:nvSpPr>
        <p:spPr>
          <a:xfrm>
            <a:off x="6650082" y="4627783"/>
            <a:ext cx="914400" cy="2767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A2D26CB-315F-9887-3A67-66D2F39ADB18}"/>
              </a:ext>
            </a:extLst>
          </p:cNvPr>
          <p:cNvSpPr/>
          <p:nvPr/>
        </p:nvSpPr>
        <p:spPr>
          <a:xfrm>
            <a:off x="8886266" y="4627783"/>
            <a:ext cx="914400" cy="2767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DF1741B-B609-6D36-EADC-8F8B4DBB0C44}"/>
              </a:ext>
            </a:extLst>
          </p:cNvPr>
          <p:cNvSpPr txBox="1"/>
          <p:nvPr/>
        </p:nvSpPr>
        <p:spPr>
          <a:xfrm>
            <a:off x="2301700" y="4561792"/>
            <a:ext cx="66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texte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95AD65-4D46-89F5-49F3-73B8490FAAC5}"/>
              </a:ext>
            </a:extLst>
          </p:cNvPr>
          <p:cNvSpPr/>
          <p:nvPr/>
        </p:nvSpPr>
        <p:spPr>
          <a:xfrm>
            <a:off x="4560474" y="4571696"/>
            <a:ext cx="661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texte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D5E31D-A1C6-7417-B17B-677AA023150A}"/>
              </a:ext>
            </a:extLst>
          </p:cNvPr>
          <p:cNvSpPr/>
          <p:nvPr/>
        </p:nvSpPr>
        <p:spPr>
          <a:xfrm>
            <a:off x="6776774" y="4590596"/>
            <a:ext cx="661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texte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4AE89C-9368-6FC0-29C7-E41801AF5B19}"/>
              </a:ext>
            </a:extLst>
          </p:cNvPr>
          <p:cNvSpPr/>
          <p:nvPr/>
        </p:nvSpPr>
        <p:spPr>
          <a:xfrm>
            <a:off x="8993074" y="4581480"/>
            <a:ext cx="661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30958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54D7EF1-806B-792C-B813-E78B88B4DA72}"/>
              </a:ext>
            </a:extLst>
          </p:cNvPr>
          <p:cNvSpPr/>
          <p:nvPr/>
        </p:nvSpPr>
        <p:spPr>
          <a:xfrm>
            <a:off x="1991712" y="5231523"/>
            <a:ext cx="8544910" cy="15555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Explication recette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7F038A-B0E0-A5DC-D974-AEA35E0E7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0"/>
            <a:ext cx="11747500" cy="19812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3302795-49BD-7514-F120-DB88BDA20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0" y="6311900"/>
            <a:ext cx="11747500" cy="5461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C33170-CACC-6509-71AB-AB9A579DB8E5}"/>
              </a:ext>
            </a:extLst>
          </p:cNvPr>
          <p:cNvSpPr txBox="1"/>
          <p:nvPr/>
        </p:nvSpPr>
        <p:spPr>
          <a:xfrm>
            <a:off x="5570483" y="2060028"/>
            <a:ext cx="693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Titre h2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6B6301-A743-862B-FDA6-EDAB59A73E8F}"/>
              </a:ext>
            </a:extLst>
          </p:cNvPr>
          <p:cNvSpPr/>
          <p:nvPr/>
        </p:nvSpPr>
        <p:spPr>
          <a:xfrm>
            <a:off x="4876799" y="2469931"/>
            <a:ext cx="2091559" cy="1345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9152CE-0CD5-201C-8C38-2C341A6EA437}"/>
              </a:ext>
            </a:extLst>
          </p:cNvPr>
          <p:cNvSpPr/>
          <p:nvPr/>
        </p:nvSpPr>
        <p:spPr>
          <a:xfrm>
            <a:off x="3216165" y="4175234"/>
            <a:ext cx="683172" cy="546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F25325-4137-005C-9CCF-4D630DC40AC0}"/>
              </a:ext>
            </a:extLst>
          </p:cNvPr>
          <p:cNvSpPr/>
          <p:nvPr/>
        </p:nvSpPr>
        <p:spPr>
          <a:xfrm>
            <a:off x="4062248" y="4175234"/>
            <a:ext cx="683172" cy="546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55D34-69E0-2100-DFA1-845275192723}"/>
              </a:ext>
            </a:extLst>
          </p:cNvPr>
          <p:cNvSpPr/>
          <p:nvPr/>
        </p:nvSpPr>
        <p:spPr>
          <a:xfrm>
            <a:off x="4908331" y="4175234"/>
            <a:ext cx="683172" cy="546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95E43C-E4B6-BCC7-AF15-E6D072677FDE}"/>
              </a:ext>
            </a:extLst>
          </p:cNvPr>
          <p:cNvSpPr/>
          <p:nvPr/>
        </p:nvSpPr>
        <p:spPr>
          <a:xfrm>
            <a:off x="7499130" y="4175234"/>
            <a:ext cx="683172" cy="546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4574F0-4798-14DF-B2FA-0513391947BA}"/>
              </a:ext>
            </a:extLst>
          </p:cNvPr>
          <p:cNvSpPr/>
          <p:nvPr/>
        </p:nvSpPr>
        <p:spPr>
          <a:xfrm>
            <a:off x="6626772" y="4175234"/>
            <a:ext cx="683172" cy="546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4CAC82-ED1A-817F-2800-E0697EE5BA03}"/>
              </a:ext>
            </a:extLst>
          </p:cNvPr>
          <p:cNvSpPr/>
          <p:nvPr/>
        </p:nvSpPr>
        <p:spPr>
          <a:xfrm>
            <a:off x="5754414" y="4175234"/>
            <a:ext cx="683172" cy="546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0186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60</Words>
  <Application>Microsoft Macintosh PowerPoint</Application>
  <PresentationFormat>Grand écran</PresentationFormat>
  <Paragraphs>32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Ludovic SPYSSCHAERT</dc:creator>
  <cp:lastModifiedBy>Ludovic SPYSSCHAERT</cp:lastModifiedBy>
  <cp:revision>1</cp:revision>
  <dcterms:created xsi:type="dcterms:W3CDTF">2022-08-15T15:07:37Z</dcterms:created>
  <dcterms:modified xsi:type="dcterms:W3CDTF">2022-08-15T16:17:56Z</dcterms:modified>
</cp:coreProperties>
</file>