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D2CF-581A-410E-B8D7-9AB8B239D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E45A6-FC20-4EB3-B5E8-5FCD32C4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overwatchleague.com</a:t>
            </a:r>
          </a:p>
        </p:txBody>
      </p:sp>
    </p:spTree>
    <p:extLst>
      <p:ext uri="{BB962C8B-B14F-4D97-AF65-F5344CB8AC3E}">
        <p14:creationId xmlns:p14="http://schemas.microsoft.com/office/powerpoint/2010/main" val="89532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F5CD-40FC-4342-902A-1AC97EF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537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0060-687A-45A4-9A52-3D6786A5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Game: Overwatch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F7B8-B664-4B19-9E74-B27F79E2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840792" cy="3695136"/>
          </a:xfrm>
        </p:spPr>
        <p:txBody>
          <a:bodyPr/>
          <a:lstStyle/>
          <a:p>
            <a:r>
              <a:rPr lang="en-US" dirty="0"/>
              <a:t>Team based First Person Shooter </a:t>
            </a:r>
          </a:p>
          <a:p>
            <a:r>
              <a:rPr lang="en-US" dirty="0"/>
              <a:t>Team vs Team (Six players each)</a:t>
            </a:r>
          </a:p>
          <a:p>
            <a:r>
              <a:rPr lang="en-US" dirty="0"/>
              <a:t>31 different “</a:t>
            </a:r>
            <a:r>
              <a:rPr lang="en-US" dirty="0" err="1"/>
              <a:t>Heros</a:t>
            </a:r>
            <a:r>
              <a:rPr lang="en-US" dirty="0"/>
              <a:t>” that fall into 3 different roles (Tank, Damage, Support)</a:t>
            </a:r>
          </a:p>
          <a:p>
            <a:r>
              <a:rPr lang="en-US" dirty="0"/>
              <a:t>Objective Oriented (Secure Points, Escort Payload)</a:t>
            </a:r>
          </a:p>
          <a:p>
            <a:r>
              <a:rPr lang="en-US" dirty="0"/>
              <a:t>Top players belong to the “Overwatch League” and compete as Teams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9AC29-48AE-48A1-9C70-B96FEA11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24" y="4054716"/>
            <a:ext cx="4010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2633-9C37-40F1-A519-5D8DB37E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0733-4644-4001-9EA7-ADDF5E3E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URLs of information regarding</a:t>
            </a:r>
            <a:br>
              <a:rPr lang="en-US" dirty="0"/>
            </a:br>
            <a:r>
              <a:rPr lang="en-US" dirty="0"/>
              <a:t>players/teams in the Overwatch League</a:t>
            </a:r>
          </a:p>
          <a:p>
            <a:r>
              <a:rPr lang="en-US" dirty="0"/>
              <a:t>Next Page does not update URL</a:t>
            </a:r>
          </a:p>
          <a:p>
            <a:r>
              <a:rPr lang="en-US" dirty="0"/>
              <a:t>Selenium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8B35E-F032-46E3-B387-8574FFD7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81" y="4115479"/>
            <a:ext cx="4577567" cy="2045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6D50E-83B5-4EFA-97FA-80140913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4103775"/>
            <a:ext cx="4577567" cy="2036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DD98B2-8A1E-4ADF-A22F-53491989F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681" y="1983418"/>
            <a:ext cx="4577567" cy="1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45BE-F4B8-4A96-8EF0-367189F7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8B4F-25A2-40B2-ADAE-B8FC570F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online competitive game, with an e-sports following</a:t>
            </a:r>
          </a:p>
          <a:p>
            <a:r>
              <a:rPr lang="en-US" dirty="0"/>
              <a:t>Numbers based game and statistics (Hit Points, Damage Trades, etc.)</a:t>
            </a:r>
          </a:p>
          <a:p>
            <a:r>
              <a:rPr lang="en-US" dirty="0"/>
              <a:t>Do any of the statistics predict wins?</a:t>
            </a:r>
          </a:p>
          <a:p>
            <a:r>
              <a:rPr lang="en-US" dirty="0"/>
              <a:t>Statistics are normally k/d/a based; do they have any value in an objective-based game?</a:t>
            </a:r>
          </a:p>
          <a:p>
            <a:r>
              <a:rPr lang="en-US" dirty="0"/>
              <a:t>Player Demographics</a:t>
            </a:r>
          </a:p>
          <a:p>
            <a:r>
              <a:rPr lang="en-US" dirty="0"/>
              <a:t>Role/Class Balance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219D-8269-4875-A2D1-CAB3D2FA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812A-33D8-4853-B7A0-49A8F292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168844" cy="3695136"/>
          </a:xfrm>
        </p:spPr>
        <p:txBody>
          <a:bodyPr/>
          <a:lstStyle/>
          <a:p>
            <a:r>
              <a:rPr lang="en-US" dirty="0"/>
              <a:t>Obtained CSV files from each URL</a:t>
            </a:r>
          </a:p>
          <a:p>
            <a:r>
              <a:rPr lang="en-US" dirty="0"/>
              <a:t>Merged Player List and Player Stats on “Player”</a:t>
            </a:r>
          </a:p>
          <a:p>
            <a:r>
              <a:rPr lang="en-US" dirty="0"/>
              <a:t>Also grouped these by “Team” and merged with Standings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543C9-6F2F-4039-8FC1-CDFB7CA3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55" y="2201374"/>
            <a:ext cx="7069350" cy="1010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608B5-575C-4169-8DB0-949189E2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55" y="4031672"/>
            <a:ext cx="5196836" cy="13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0FEF-67CF-45EE-A535-4D336002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Predicting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E64C-7813-4100-BFB0-6DE3E00C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67" y="1617701"/>
            <a:ext cx="9278734" cy="3695136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pearson</a:t>
            </a:r>
            <a:r>
              <a:rPr lang="en-US" dirty="0"/>
              <a:t> correlation between [eliminations, deaths, damage, healing] and  [Wins-Losses]</a:t>
            </a:r>
          </a:p>
          <a:p>
            <a:endParaRPr lang="en-US" dirty="0"/>
          </a:p>
          <a:p>
            <a:r>
              <a:rPr lang="en-US" dirty="0"/>
              <a:t>Seaborn plots with linear model</a:t>
            </a:r>
          </a:p>
          <a:p>
            <a:endParaRPr lang="en-US" dirty="0"/>
          </a:p>
          <a:p>
            <a:r>
              <a:rPr lang="en-US" dirty="0"/>
              <a:t>Eliminations and Deaths do matter even</a:t>
            </a:r>
            <a:br>
              <a:rPr lang="en-US" dirty="0"/>
            </a:br>
            <a:r>
              <a:rPr lang="en-US" dirty="0"/>
              <a:t>in this objective-oriented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CC38-7BFA-4CEB-B3F8-BAAC0FC0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53" y="5005777"/>
            <a:ext cx="2371725" cy="1485900"/>
          </a:xfrm>
          <a:prstGeom prst="rect">
            <a:avLst/>
          </a:prstGeom>
        </p:spPr>
      </p:pic>
      <p:pic>
        <p:nvPicPr>
          <p:cNvPr id="6" name="Picture 5" descr="C:\Users\Sathya\AppData\Local\Microsoft\Windows\INetCache\Content.MSO\D110B398.tmp">
            <a:extLst>
              <a:ext uri="{FF2B5EF4-FFF2-40B4-BE49-F238E27FC236}">
                <a16:creationId xmlns:a16="http://schemas.microsoft.com/office/drawing/2014/main" id="{58586033-76C4-412A-B8F0-EDE22F9512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68" y="2618782"/>
            <a:ext cx="2768489" cy="2768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athya\AppData\Local\Microsoft\Windows\INetCache\Content.MSO\F5EA9566.tmp">
            <a:extLst>
              <a:ext uri="{FF2B5EF4-FFF2-40B4-BE49-F238E27FC236}">
                <a16:creationId xmlns:a16="http://schemas.microsoft.com/office/drawing/2014/main" id="{3C7853EF-15D7-485B-8DF6-0372F200A0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94" y="2625443"/>
            <a:ext cx="2768488" cy="2761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5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6DFA-4CF9-43D4-8552-CBFC1A7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Content Placeholder 3" descr="C:\Users\Sathya\AppData\Local\Microsoft\Windows\INetCache\Content.MSO\7DF6AE64.tmp">
            <a:extLst>
              <a:ext uri="{FF2B5EF4-FFF2-40B4-BE49-F238E27FC236}">
                <a16:creationId xmlns:a16="http://schemas.microsoft.com/office/drawing/2014/main" id="{C7BD6399-A59D-48A6-959E-74EC8C4261A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"/>
          <a:stretch/>
        </p:blipFill>
        <p:spPr bwMode="auto">
          <a:xfrm>
            <a:off x="1211283" y="2232560"/>
            <a:ext cx="3181144" cy="298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thya\AppData\Local\Microsoft\Windows\INetCache\Content.MSO\F07E7612.tmp">
            <a:extLst>
              <a:ext uri="{FF2B5EF4-FFF2-40B4-BE49-F238E27FC236}">
                <a16:creationId xmlns:a16="http://schemas.microsoft.com/office/drawing/2014/main" id="{EE449F10-2C0A-475B-8A29-588D801EA11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/>
          <a:stretch/>
        </p:blipFill>
        <p:spPr bwMode="auto">
          <a:xfrm>
            <a:off x="4726380" y="2232559"/>
            <a:ext cx="2992612" cy="298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46F1B-18D1-465D-A5A4-816871522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95" y="3028000"/>
            <a:ext cx="3315566" cy="1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C2D3-26B4-468C-AB96-57D5FB4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Roles Balanced?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E2DF4-2BB2-484E-81F4-778FF70269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1976" y="1823105"/>
            <a:ext cx="3653494" cy="2141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0A1A9-68BE-47EB-98A3-03E1EA0A7B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0675" y="1823105"/>
            <a:ext cx="3653494" cy="2141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DB80B-8004-4B1E-9466-D6A45412A3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1230" y="4107572"/>
            <a:ext cx="3634986" cy="2141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22595-9E55-4437-B0AE-F311D3B596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0675" y="4109959"/>
            <a:ext cx="3653495" cy="21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9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B105-0B58-4FE7-9EF8-0806F50A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8EDE-E9E6-4F2D-9F27-FF5EA5EF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58" y="1692303"/>
            <a:ext cx="10353762" cy="3695136"/>
          </a:xfrm>
        </p:spPr>
        <p:txBody>
          <a:bodyPr/>
          <a:lstStyle/>
          <a:p>
            <a:r>
              <a:rPr lang="en-US" dirty="0"/>
              <a:t>Analysis incorporating each individual players top 3 played </a:t>
            </a:r>
            <a:r>
              <a:rPr lang="en-US" dirty="0" err="1"/>
              <a:t>Heros</a:t>
            </a:r>
            <a:endParaRPr lang="en-US" dirty="0"/>
          </a:p>
          <a:p>
            <a:r>
              <a:rPr lang="en-US" dirty="0"/>
              <a:t>Required few clicks into page and then back out for next player, time consuming</a:t>
            </a:r>
          </a:p>
          <a:p>
            <a:r>
              <a:rPr lang="en-US" dirty="0"/>
              <a:t>Could predict wins based on teams that consist of players with predominantly “mains” or “multi-classers”</a:t>
            </a:r>
          </a:p>
          <a:p>
            <a:r>
              <a:rPr lang="en-US" dirty="0"/>
              <a:t>More analysis on intra-team dynamics of top teams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D768-710B-4927-9C0E-6106DF1ED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1"/>
          <a:stretch/>
        </p:blipFill>
        <p:spPr>
          <a:xfrm>
            <a:off x="2416629" y="4079174"/>
            <a:ext cx="7160821" cy="24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70</TotalTime>
  <Words>254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Web Scraping Project</vt:lpstr>
      <vt:lpstr>The Game: Overwatch</vt:lpstr>
      <vt:lpstr>The Data</vt:lpstr>
      <vt:lpstr>Why Do we Care?</vt:lpstr>
      <vt:lpstr>Compiling the Data</vt:lpstr>
      <vt:lpstr>Analysis: Predicting Wins</vt:lpstr>
      <vt:lpstr>Descriptive Statistics</vt:lpstr>
      <vt:lpstr>Are Roles Balanced?</vt:lpstr>
      <vt:lpstr>Future Work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</dc:title>
  <dc:creator>Sathya</dc:creator>
  <cp:lastModifiedBy>Sathya</cp:lastModifiedBy>
  <cp:revision>9</cp:revision>
  <dcterms:created xsi:type="dcterms:W3CDTF">2019-10-15T02:13:47Z</dcterms:created>
  <dcterms:modified xsi:type="dcterms:W3CDTF">2019-10-15T03:24:07Z</dcterms:modified>
</cp:coreProperties>
</file>